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3" r:id="rId2"/>
    <p:sldId id="259" r:id="rId3"/>
    <p:sldId id="275" r:id="rId4"/>
    <p:sldId id="260" r:id="rId5"/>
    <p:sldId id="266" r:id="rId6"/>
    <p:sldId id="271" r:id="rId7"/>
    <p:sldId id="267" r:id="rId8"/>
    <p:sldId id="268" r:id="rId9"/>
    <p:sldId id="276" r:id="rId10"/>
    <p:sldId id="272" r:id="rId11"/>
    <p:sldId id="265" r:id="rId12"/>
  </p:sldIdLst>
  <p:sldSz cx="9144000" cy="5143500" type="screen16x9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8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6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2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3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0432" algn="l" defTabSz="8161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448519" algn="l" defTabSz="8161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856606" algn="l" defTabSz="8161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264693" algn="l" defTabSz="8161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E35EA3-A0D6-4194-9453-5DAE351D9F8A}">
          <p14:sldIdLst>
            <p14:sldId id="273"/>
          </p14:sldIdLst>
        </p14:section>
        <p14:section name="the physical side of integration" id="{93D1A748-E9F9-4964-A01D-06A824429DE0}">
          <p14:sldIdLst>
            <p14:sldId id="259"/>
            <p14:sldId id="275"/>
            <p14:sldId id="260"/>
            <p14:sldId id="266"/>
            <p14:sldId id="271"/>
            <p14:sldId id="267"/>
            <p14:sldId id="268"/>
            <p14:sldId id="276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3107" userDrawn="1">
          <p15:clr>
            <a:srgbClr val="A4A3A4"/>
          </p15:clr>
        </p15:guide>
        <p15:guide id="1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C9F"/>
    <a:srgbClr val="174D65"/>
    <a:srgbClr val="000000"/>
    <a:srgbClr val="00B1BE"/>
    <a:srgbClr val="004086"/>
    <a:srgbClr val="00A1AF"/>
    <a:srgbClr val="8AC151"/>
    <a:srgbClr val="00A1BC"/>
    <a:srgbClr val="003A5C"/>
    <a:srgbClr val="8AC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C8402-15D1-4C96-B4C7-02F9D6EE0578}" v="16" dt="2025-03-21T11:39:20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721"/>
  </p:normalViewPr>
  <p:slideViewPr>
    <p:cSldViewPr showGuides="1">
      <p:cViewPr varScale="1">
        <p:scale>
          <a:sx n="128" d="100"/>
          <a:sy n="128" d="100"/>
        </p:scale>
        <p:origin x="912" y="330"/>
      </p:cViewPr>
      <p:guideLst>
        <p:guide orient="horz"/>
        <p:guide pos="2880"/>
        <p:guide pos="3107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32" d="100"/>
          <a:sy n="132" d="100"/>
        </p:scale>
        <p:origin x="-1818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Nies" userId="fc4fac15b9ba396d" providerId="LiveId" clId="{AA6C8402-15D1-4C96-B4C7-02F9D6EE0578}"/>
    <pc:docChg chg="undo custSel addSld delSld modSld modSection">
      <pc:chgData name="Susanne Nies" userId="fc4fac15b9ba396d" providerId="LiveId" clId="{AA6C8402-15D1-4C96-B4C7-02F9D6EE0578}" dt="2025-03-21T11:39:28.918" v="818" actId="6549"/>
      <pc:docMkLst>
        <pc:docMk/>
      </pc:docMkLst>
      <pc:sldChg chg="addSp modSp mod">
        <pc:chgData name="Susanne Nies" userId="fc4fac15b9ba396d" providerId="LiveId" clId="{AA6C8402-15D1-4C96-B4C7-02F9D6EE0578}" dt="2025-03-21T11:37:16.010" v="797" actId="20577"/>
        <pc:sldMkLst>
          <pc:docMk/>
          <pc:sldMk cId="3061186955" sldId="259"/>
        </pc:sldMkLst>
        <pc:spChg chg="mod">
          <ac:chgData name="Susanne Nies" userId="fc4fac15b9ba396d" providerId="LiveId" clId="{AA6C8402-15D1-4C96-B4C7-02F9D6EE0578}" dt="2025-03-21T11:37:16.010" v="797" actId="20577"/>
          <ac:spMkLst>
            <pc:docMk/>
            <pc:sldMk cId="3061186955" sldId="259"/>
            <ac:spMk id="6" creationId="{2C468DFB-9642-DE9D-CEEF-F84DFC7920C1}"/>
          </ac:spMkLst>
        </pc:spChg>
        <pc:picChg chg="mod">
          <ac:chgData name="Susanne Nies" userId="fc4fac15b9ba396d" providerId="LiveId" clId="{AA6C8402-15D1-4C96-B4C7-02F9D6EE0578}" dt="2025-03-21T11:12:05.256" v="7" actId="14100"/>
          <ac:picMkLst>
            <pc:docMk/>
            <pc:sldMk cId="3061186955" sldId="259"/>
            <ac:picMk id="3" creationId="{DD9DB228-B2D7-1B09-7044-6F469E7A6107}"/>
          </ac:picMkLst>
        </pc:picChg>
        <pc:picChg chg="add mod">
          <ac:chgData name="Susanne Nies" userId="fc4fac15b9ba396d" providerId="LiveId" clId="{AA6C8402-15D1-4C96-B4C7-02F9D6EE0578}" dt="2025-03-21T11:12:04.780" v="6"/>
          <ac:picMkLst>
            <pc:docMk/>
            <pc:sldMk cId="3061186955" sldId="259"/>
            <ac:picMk id="8" creationId="{B3F5497A-4E65-8648-FA2A-A7CA30A8BCA6}"/>
          </ac:picMkLst>
        </pc:picChg>
      </pc:sldChg>
      <pc:sldChg chg="addSp delSp modSp mod">
        <pc:chgData name="Susanne Nies" userId="fc4fac15b9ba396d" providerId="LiveId" clId="{AA6C8402-15D1-4C96-B4C7-02F9D6EE0578}" dt="2025-03-21T11:32:41.359" v="562" actId="478"/>
        <pc:sldMkLst>
          <pc:docMk/>
          <pc:sldMk cId="1115792535" sldId="260"/>
        </pc:sldMkLst>
        <pc:spChg chg="del">
          <ac:chgData name="Susanne Nies" userId="fc4fac15b9ba396d" providerId="LiveId" clId="{AA6C8402-15D1-4C96-B4C7-02F9D6EE0578}" dt="2025-03-21T11:32:37.944" v="561" actId="478"/>
          <ac:spMkLst>
            <pc:docMk/>
            <pc:sldMk cId="1115792535" sldId="260"/>
            <ac:spMk id="4" creationId="{6B18BC01-04B6-6A45-0F74-CEF7E0629B01}"/>
          </ac:spMkLst>
        </pc:spChg>
        <pc:spChg chg="add del mod">
          <ac:chgData name="Susanne Nies" userId="fc4fac15b9ba396d" providerId="LiveId" clId="{AA6C8402-15D1-4C96-B4C7-02F9D6EE0578}" dt="2025-03-21T11:32:41.359" v="562" actId="478"/>
          <ac:spMkLst>
            <pc:docMk/>
            <pc:sldMk cId="1115792535" sldId="260"/>
            <ac:spMk id="6" creationId="{63D4AD8B-161B-7308-D751-3F4526BCA754}"/>
          </ac:spMkLst>
        </pc:spChg>
      </pc:sldChg>
      <pc:sldChg chg="modSp add mod">
        <pc:chgData name="Susanne Nies" userId="fc4fac15b9ba396d" providerId="LiveId" clId="{AA6C8402-15D1-4C96-B4C7-02F9D6EE0578}" dt="2025-03-21T11:39:28.918" v="818" actId="6549"/>
        <pc:sldMkLst>
          <pc:docMk/>
          <pc:sldMk cId="0" sldId="265"/>
        </pc:sldMkLst>
        <pc:spChg chg="mod">
          <ac:chgData name="Susanne Nies" userId="fc4fac15b9ba396d" providerId="LiveId" clId="{AA6C8402-15D1-4C96-B4C7-02F9D6EE0578}" dt="2025-03-21T11:39:28.918" v="818" actId="6549"/>
          <ac:spMkLst>
            <pc:docMk/>
            <pc:sldMk cId="0" sldId="265"/>
            <ac:spMk id="218" creationId="{00000000-0000-0000-0000-000000000000}"/>
          </ac:spMkLst>
        </pc:spChg>
        <pc:spChg chg="mod">
          <ac:chgData name="Susanne Nies" userId="fc4fac15b9ba396d" providerId="LiveId" clId="{AA6C8402-15D1-4C96-B4C7-02F9D6EE0578}" dt="2025-03-21T11:39:24.574" v="817" actId="20577"/>
          <ac:spMkLst>
            <pc:docMk/>
            <pc:sldMk cId="0" sldId="265"/>
            <ac:spMk id="222" creationId="{00000000-0000-0000-0000-000000000000}"/>
          </ac:spMkLst>
        </pc:spChg>
      </pc:sldChg>
      <pc:sldChg chg="del">
        <pc:chgData name="Susanne Nies" userId="fc4fac15b9ba396d" providerId="LiveId" clId="{AA6C8402-15D1-4C96-B4C7-02F9D6EE0578}" dt="2025-03-21T11:23:33.459" v="37" actId="47"/>
        <pc:sldMkLst>
          <pc:docMk/>
          <pc:sldMk cId="1722133317" sldId="265"/>
        </pc:sldMkLst>
      </pc:sldChg>
      <pc:sldChg chg="modSp mod">
        <pc:chgData name="Susanne Nies" userId="fc4fac15b9ba396d" providerId="LiveId" clId="{AA6C8402-15D1-4C96-B4C7-02F9D6EE0578}" dt="2025-03-21T11:32:45.305" v="563" actId="6549"/>
        <pc:sldMkLst>
          <pc:docMk/>
          <pc:sldMk cId="290710589" sldId="266"/>
        </pc:sldMkLst>
        <pc:spChg chg="mod">
          <ac:chgData name="Susanne Nies" userId="fc4fac15b9ba396d" providerId="LiveId" clId="{AA6C8402-15D1-4C96-B4C7-02F9D6EE0578}" dt="2025-03-21T11:32:45.305" v="563" actId="6549"/>
          <ac:spMkLst>
            <pc:docMk/>
            <pc:sldMk cId="290710589" sldId="266"/>
            <ac:spMk id="3" creationId="{43A4D562-F9F4-CE81-6A38-9650A8645CC5}"/>
          </ac:spMkLst>
        </pc:spChg>
      </pc:sldChg>
      <pc:sldChg chg="modSp mod">
        <pc:chgData name="Susanne Nies" userId="fc4fac15b9ba396d" providerId="LiveId" clId="{AA6C8402-15D1-4C96-B4C7-02F9D6EE0578}" dt="2025-03-21T11:32:56.087" v="565" actId="6549"/>
        <pc:sldMkLst>
          <pc:docMk/>
          <pc:sldMk cId="248546117" sldId="267"/>
        </pc:sldMkLst>
        <pc:spChg chg="mod">
          <ac:chgData name="Susanne Nies" userId="fc4fac15b9ba396d" providerId="LiveId" clId="{AA6C8402-15D1-4C96-B4C7-02F9D6EE0578}" dt="2025-03-21T11:32:56.087" v="565" actId="6549"/>
          <ac:spMkLst>
            <pc:docMk/>
            <pc:sldMk cId="248546117" sldId="267"/>
            <ac:spMk id="3" creationId="{64635A02-09AF-6EFA-C277-B20FD24D1CFB}"/>
          </ac:spMkLst>
        </pc:spChg>
      </pc:sldChg>
      <pc:sldChg chg="addSp delSp modSp mod">
        <pc:chgData name="Susanne Nies" userId="fc4fac15b9ba396d" providerId="LiveId" clId="{AA6C8402-15D1-4C96-B4C7-02F9D6EE0578}" dt="2025-03-21T11:37:46.302" v="798" actId="1076"/>
        <pc:sldMkLst>
          <pc:docMk/>
          <pc:sldMk cId="1100363709" sldId="268"/>
        </pc:sldMkLst>
        <pc:spChg chg="mod">
          <ac:chgData name="Susanne Nies" userId="fc4fac15b9ba396d" providerId="LiveId" clId="{AA6C8402-15D1-4C96-B4C7-02F9D6EE0578}" dt="2025-03-21T11:33:16.116" v="613" actId="20577"/>
          <ac:spMkLst>
            <pc:docMk/>
            <pc:sldMk cId="1100363709" sldId="268"/>
            <ac:spMk id="3" creationId="{5D43B8D2-2823-2710-65CE-E8589D5153C8}"/>
          </ac:spMkLst>
        </pc:spChg>
        <pc:spChg chg="del">
          <ac:chgData name="Susanne Nies" userId="fc4fac15b9ba396d" providerId="LiveId" clId="{AA6C8402-15D1-4C96-B4C7-02F9D6EE0578}" dt="2025-03-21T11:34:32.531" v="724" actId="478"/>
          <ac:spMkLst>
            <pc:docMk/>
            <pc:sldMk cId="1100363709" sldId="268"/>
            <ac:spMk id="4" creationId="{EBD99516-6659-F028-AEF1-50F8200C1AFE}"/>
          </ac:spMkLst>
        </pc:spChg>
        <pc:spChg chg="mod">
          <ac:chgData name="Susanne Nies" userId="fc4fac15b9ba396d" providerId="LiveId" clId="{AA6C8402-15D1-4C96-B4C7-02F9D6EE0578}" dt="2025-03-21T11:34:41.287" v="726" actId="1076"/>
          <ac:spMkLst>
            <pc:docMk/>
            <pc:sldMk cId="1100363709" sldId="268"/>
            <ac:spMk id="5" creationId="{A3BEA34C-BEA3-FB9E-7864-3AEB0F02635E}"/>
          </ac:spMkLst>
        </pc:spChg>
        <pc:spChg chg="del">
          <ac:chgData name="Susanne Nies" userId="fc4fac15b9ba396d" providerId="LiveId" clId="{AA6C8402-15D1-4C96-B4C7-02F9D6EE0578}" dt="2025-03-21T11:34:35.982" v="725" actId="478"/>
          <ac:spMkLst>
            <pc:docMk/>
            <pc:sldMk cId="1100363709" sldId="268"/>
            <ac:spMk id="6" creationId="{2FDC7D3E-1C80-E2A2-0CFB-649A18A3EA42}"/>
          </ac:spMkLst>
        </pc:spChg>
        <pc:spChg chg="add mod">
          <ac:chgData name="Susanne Nies" userId="fc4fac15b9ba396d" providerId="LiveId" clId="{AA6C8402-15D1-4C96-B4C7-02F9D6EE0578}" dt="2025-03-21T11:37:46.302" v="798" actId="1076"/>
          <ac:spMkLst>
            <pc:docMk/>
            <pc:sldMk cId="1100363709" sldId="268"/>
            <ac:spMk id="7" creationId="{9D20DC0B-6F07-C154-B0CA-B2BF9D849935}"/>
          </ac:spMkLst>
        </pc:spChg>
        <pc:picChg chg="del mod">
          <ac:chgData name="Susanne Nies" userId="fc4fac15b9ba396d" providerId="LiveId" clId="{AA6C8402-15D1-4C96-B4C7-02F9D6EE0578}" dt="2025-03-21T11:34:17.655" v="723" actId="478"/>
          <ac:picMkLst>
            <pc:docMk/>
            <pc:sldMk cId="1100363709" sldId="268"/>
            <ac:picMk id="8" creationId="{CE9306DD-E2C8-873E-F811-15F3735D4CE7}"/>
          </ac:picMkLst>
        </pc:picChg>
        <pc:picChg chg="add mod">
          <ac:chgData name="Susanne Nies" userId="fc4fac15b9ba396d" providerId="LiveId" clId="{AA6C8402-15D1-4C96-B4C7-02F9D6EE0578}" dt="2025-03-21T11:36:18.344" v="790" actId="1076"/>
          <ac:picMkLst>
            <pc:docMk/>
            <pc:sldMk cId="1100363709" sldId="268"/>
            <ac:picMk id="10" creationId="{5424F08B-E38C-674E-C200-16EE9F9B8CE7}"/>
          </ac:picMkLst>
        </pc:picChg>
      </pc:sldChg>
      <pc:sldChg chg="modSp mod">
        <pc:chgData name="Susanne Nies" userId="fc4fac15b9ba396d" providerId="LiveId" clId="{AA6C8402-15D1-4C96-B4C7-02F9D6EE0578}" dt="2025-03-21T11:32:49.161" v="564" actId="6549"/>
        <pc:sldMkLst>
          <pc:docMk/>
          <pc:sldMk cId="1083097420" sldId="271"/>
        </pc:sldMkLst>
        <pc:spChg chg="mod">
          <ac:chgData name="Susanne Nies" userId="fc4fac15b9ba396d" providerId="LiveId" clId="{AA6C8402-15D1-4C96-B4C7-02F9D6EE0578}" dt="2025-03-21T11:32:49.161" v="564" actId="6549"/>
          <ac:spMkLst>
            <pc:docMk/>
            <pc:sldMk cId="1083097420" sldId="271"/>
            <ac:spMk id="3" creationId="{43A4D562-F9F4-CE81-6A38-9650A8645CC5}"/>
          </ac:spMkLst>
        </pc:spChg>
      </pc:sldChg>
      <pc:sldChg chg="delSp modSp mod">
        <pc:chgData name="Susanne Nies" userId="fc4fac15b9ba396d" providerId="LiveId" clId="{AA6C8402-15D1-4C96-B4C7-02F9D6EE0578}" dt="2025-03-21T11:38:42.408" v="803" actId="1076"/>
        <pc:sldMkLst>
          <pc:docMk/>
          <pc:sldMk cId="2364091631" sldId="272"/>
        </pc:sldMkLst>
        <pc:spChg chg="mod">
          <ac:chgData name="Susanne Nies" userId="fc4fac15b9ba396d" providerId="LiveId" clId="{AA6C8402-15D1-4C96-B4C7-02F9D6EE0578}" dt="2025-03-21T11:25:06.104" v="86" actId="1076"/>
          <ac:spMkLst>
            <pc:docMk/>
            <pc:sldMk cId="2364091631" sldId="272"/>
            <ac:spMk id="5" creationId="{8D7F362B-4CA8-B3BB-F5F5-AEE288FF19D1}"/>
          </ac:spMkLst>
        </pc:spChg>
        <pc:spChg chg="mod">
          <ac:chgData name="Susanne Nies" userId="fc4fac15b9ba396d" providerId="LiveId" clId="{AA6C8402-15D1-4C96-B4C7-02F9D6EE0578}" dt="2025-03-21T11:38:33.615" v="802" actId="14100"/>
          <ac:spMkLst>
            <pc:docMk/>
            <pc:sldMk cId="2364091631" sldId="272"/>
            <ac:spMk id="9" creationId="{AACD9D25-0F9A-BAE2-827D-E61D389627C9}"/>
          </ac:spMkLst>
        </pc:spChg>
        <pc:spChg chg="del mod">
          <ac:chgData name="Susanne Nies" userId="fc4fac15b9ba396d" providerId="LiveId" clId="{AA6C8402-15D1-4C96-B4C7-02F9D6EE0578}" dt="2025-03-21T11:31:58.921" v="557" actId="478"/>
          <ac:spMkLst>
            <pc:docMk/>
            <pc:sldMk cId="2364091631" sldId="272"/>
            <ac:spMk id="10" creationId="{A3844FE9-3B98-BC4F-C84D-157CCEDD121B}"/>
          </ac:spMkLst>
        </pc:spChg>
        <pc:spChg chg="mod">
          <ac:chgData name="Susanne Nies" userId="fc4fac15b9ba396d" providerId="LiveId" clId="{AA6C8402-15D1-4C96-B4C7-02F9D6EE0578}" dt="2025-03-21T11:38:42.408" v="803" actId="1076"/>
          <ac:spMkLst>
            <pc:docMk/>
            <pc:sldMk cId="2364091631" sldId="272"/>
            <ac:spMk id="13" creationId="{A4D79ED8-9975-C1AC-A49E-9B50AB62D19A}"/>
          </ac:spMkLst>
        </pc:spChg>
      </pc:sldChg>
      <pc:sldChg chg="modSp del mod">
        <pc:chgData name="Susanne Nies" userId="fc4fac15b9ba396d" providerId="LiveId" clId="{AA6C8402-15D1-4C96-B4C7-02F9D6EE0578}" dt="2025-03-21T11:32:23.362" v="560" actId="47"/>
        <pc:sldMkLst>
          <pc:docMk/>
          <pc:sldMk cId="519623598" sldId="274"/>
        </pc:sldMkLst>
        <pc:spChg chg="mod">
          <ac:chgData name="Susanne Nies" userId="fc4fac15b9ba396d" providerId="LiveId" clId="{AA6C8402-15D1-4C96-B4C7-02F9D6EE0578}" dt="2025-03-21T11:15:29.538" v="32" actId="6549"/>
          <ac:spMkLst>
            <pc:docMk/>
            <pc:sldMk cId="519623598" sldId="274"/>
            <ac:spMk id="8" creationId="{FFA32B67-3B33-498B-6994-FA2AA8CDEFA6}"/>
          </ac:spMkLst>
        </pc:spChg>
      </pc:sldChg>
      <pc:sldChg chg="addSp delSp modSp add mod">
        <pc:chgData name="Susanne Nies" userId="fc4fac15b9ba396d" providerId="LiveId" clId="{AA6C8402-15D1-4C96-B4C7-02F9D6EE0578}" dt="2025-03-21T11:23:18.978" v="36"/>
        <pc:sldMkLst>
          <pc:docMk/>
          <pc:sldMk cId="3442273852" sldId="275"/>
        </pc:sldMkLst>
        <pc:spChg chg="mod">
          <ac:chgData name="Susanne Nies" userId="fc4fac15b9ba396d" providerId="LiveId" clId="{AA6C8402-15D1-4C96-B4C7-02F9D6EE0578}" dt="2025-03-21T11:15:24.294" v="31" actId="1076"/>
          <ac:spMkLst>
            <pc:docMk/>
            <pc:sldMk cId="3442273852" sldId="275"/>
            <ac:spMk id="4" creationId="{3D42017C-90CA-5D1E-E668-F8274AF23D86}"/>
          </ac:spMkLst>
        </pc:spChg>
        <pc:spChg chg="del">
          <ac:chgData name="Susanne Nies" userId="fc4fac15b9ba396d" providerId="LiveId" clId="{AA6C8402-15D1-4C96-B4C7-02F9D6EE0578}" dt="2025-03-21T11:15:16.926" v="29" actId="478"/>
          <ac:spMkLst>
            <pc:docMk/>
            <pc:sldMk cId="3442273852" sldId="275"/>
            <ac:spMk id="6" creationId="{D304AE79-8768-9DE7-C110-89FE4F9AF9E1}"/>
          </ac:spMkLst>
        </pc:spChg>
        <pc:spChg chg="add del mod">
          <ac:chgData name="Susanne Nies" userId="fc4fac15b9ba396d" providerId="LiveId" clId="{AA6C8402-15D1-4C96-B4C7-02F9D6EE0578}" dt="2025-03-21T11:15:20.204" v="30" actId="478"/>
          <ac:spMkLst>
            <pc:docMk/>
            <pc:sldMk cId="3442273852" sldId="275"/>
            <ac:spMk id="10" creationId="{7BE920AE-9E81-F1E9-4330-078A76F24270}"/>
          </ac:spMkLst>
        </pc:spChg>
        <pc:spChg chg="add del mod">
          <ac:chgData name="Susanne Nies" userId="fc4fac15b9ba396d" providerId="LiveId" clId="{AA6C8402-15D1-4C96-B4C7-02F9D6EE0578}" dt="2025-03-21T11:23:18.978" v="36"/>
          <ac:spMkLst>
            <pc:docMk/>
            <pc:sldMk cId="3442273852" sldId="275"/>
            <ac:spMk id="11" creationId="{0FFABA21-18DC-B749-6652-644C626011E1}"/>
          </ac:spMkLst>
        </pc:spChg>
        <pc:picChg chg="del">
          <ac:chgData name="Susanne Nies" userId="fc4fac15b9ba396d" providerId="LiveId" clId="{AA6C8402-15D1-4C96-B4C7-02F9D6EE0578}" dt="2025-03-21T11:12:14.991" v="9" actId="478"/>
          <ac:picMkLst>
            <pc:docMk/>
            <pc:sldMk cId="3442273852" sldId="275"/>
            <ac:picMk id="3" creationId="{01E8713F-7ED1-6F18-25B0-39A7247D9927}"/>
          </ac:picMkLst>
        </pc:picChg>
        <pc:picChg chg="add mod">
          <ac:chgData name="Susanne Nies" userId="fc4fac15b9ba396d" providerId="LiveId" clId="{AA6C8402-15D1-4C96-B4C7-02F9D6EE0578}" dt="2025-03-21T11:15:39.998" v="33" actId="1076"/>
          <ac:picMkLst>
            <pc:docMk/>
            <pc:sldMk cId="3442273852" sldId="275"/>
            <ac:picMk id="8" creationId="{7C17A605-C46B-D145-BDFA-B3BECF999B5A}"/>
          </ac:picMkLst>
        </pc:picChg>
      </pc:sldChg>
      <pc:sldChg chg="addSp delSp modSp new mod">
        <pc:chgData name="Susanne Nies" userId="fc4fac15b9ba396d" providerId="LiveId" clId="{AA6C8402-15D1-4C96-B4C7-02F9D6EE0578}" dt="2025-03-21T11:31:28.046" v="554" actId="1076"/>
        <pc:sldMkLst>
          <pc:docMk/>
          <pc:sldMk cId="4135796356" sldId="276"/>
        </pc:sldMkLst>
        <pc:spChg chg="mod">
          <ac:chgData name="Susanne Nies" userId="fc4fac15b9ba396d" providerId="LiveId" clId="{AA6C8402-15D1-4C96-B4C7-02F9D6EE0578}" dt="2025-03-21T11:29:07.971" v="527" actId="6549"/>
          <ac:spMkLst>
            <pc:docMk/>
            <pc:sldMk cId="4135796356" sldId="276"/>
            <ac:spMk id="3" creationId="{67372E86-1FCB-E416-D2C7-BD3747399EC8}"/>
          </ac:spMkLst>
        </pc:spChg>
        <pc:spChg chg="del">
          <ac:chgData name="Susanne Nies" userId="fc4fac15b9ba396d" providerId="LiveId" clId="{AA6C8402-15D1-4C96-B4C7-02F9D6EE0578}" dt="2025-03-21T11:25:14.574" v="88" actId="478"/>
          <ac:spMkLst>
            <pc:docMk/>
            <pc:sldMk cId="4135796356" sldId="276"/>
            <ac:spMk id="4" creationId="{CC667CB7-479F-7DD2-9520-ABA42562B564}"/>
          </ac:spMkLst>
        </pc:spChg>
        <pc:spChg chg="mod">
          <ac:chgData name="Susanne Nies" userId="fc4fac15b9ba396d" providerId="LiveId" clId="{AA6C8402-15D1-4C96-B4C7-02F9D6EE0578}" dt="2025-03-21T11:29:33.380" v="539" actId="207"/>
          <ac:spMkLst>
            <pc:docMk/>
            <pc:sldMk cId="4135796356" sldId="276"/>
            <ac:spMk id="5" creationId="{0AD6D4CD-F43D-4F8A-0CE3-9B2D92C71A9B}"/>
          </ac:spMkLst>
        </pc:spChg>
        <pc:spChg chg="add mod">
          <ac:chgData name="Susanne Nies" userId="fc4fac15b9ba396d" providerId="LiveId" clId="{AA6C8402-15D1-4C96-B4C7-02F9D6EE0578}" dt="2025-03-21T11:31:13.183" v="552" actId="1076"/>
          <ac:spMkLst>
            <pc:docMk/>
            <pc:sldMk cId="4135796356" sldId="276"/>
            <ac:spMk id="8" creationId="{9EB26E17-8062-BC39-8A8F-FA79DF00CB0A}"/>
          </ac:spMkLst>
        </pc:spChg>
        <pc:picChg chg="add mod">
          <ac:chgData name="Susanne Nies" userId="fc4fac15b9ba396d" providerId="LiveId" clId="{AA6C8402-15D1-4C96-B4C7-02F9D6EE0578}" dt="2025-03-21T11:31:28.046" v="554" actId="1076"/>
          <ac:picMkLst>
            <pc:docMk/>
            <pc:sldMk cId="4135796356" sldId="276"/>
            <ac:picMk id="7" creationId="{E42CC9AF-11BD-9957-87C7-28BA2EBCA47B}"/>
          </ac:picMkLst>
        </pc:picChg>
        <pc:picChg chg="add mod">
          <ac:chgData name="Susanne Nies" userId="fc4fac15b9ba396d" providerId="LiveId" clId="{AA6C8402-15D1-4C96-B4C7-02F9D6EE0578}" dt="2025-03-21T11:31:15.829" v="553" actId="1076"/>
          <ac:picMkLst>
            <pc:docMk/>
            <pc:sldMk cId="4135796356" sldId="276"/>
            <ac:picMk id="1026" creationId="{1B27F1E5-14E1-8383-F60B-9B6F13A8C3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9F2325DE-4AC2-48E8-BF73-4407739EF7FC}" type="datetimeFigureOut">
              <a:rPr lang="de-DE" smtClean="0"/>
              <a:pPr>
                <a:defRPr/>
              </a:pPr>
              <a:t>21.03.2025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E99E0EDB-381A-468B-A224-3DACA846DEF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4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96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08087" algn="l" rtl="0" eaLnBrk="0" fontAlgn="base" hangingPunct="0">
      <a:spcBef>
        <a:spcPct val="30000"/>
      </a:spcBef>
      <a:spcAft>
        <a:spcPct val="0"/>
      </a:spcAft>
      <a:defRPr sz="1096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816174" algn="l" rtl="0" eaLnBrk="0" fontAlgn="base" hangingPunct="0">
      <a:spcBef>
        <a:spcPct val="30000"/>
      </a:spcBef>
      <a:spcAft>
        <a:spcPct val="0"/>
      </a:spcAft>
      <a:defRPr sz="1096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224259" algn="l" rtl="0" eaLnBrk="0" fontAlgn="base" hangingPunct="0">
      <a:spcBef>
        <a:spcPct val="30000"/>
      </a:spcBef>
      <a:spcAft>
        <a:spcPct val="0"/>
      </a:spcAft>
      <a:defRPr sz="1096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632346" algn="l" rtl="0" eaLnBrk="0" fontAlgn="base" hangingPunct="0">
      <a:spcBef>
        <a:spcPct val="30000"/>
      </a:spcBef>
      <a:spcAft>
        <a:spcPct val="0"/>
      </a:spcAft>
      <a:defRPr sz="1096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040432" algn="l" defTabSz="81617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E0EDB-381A-468B-A224-3DACA846DEF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74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9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A43153-A053-0340-9874-A9E74F8A4C83}"/>
              </a:ext>
            </a:extLst>
          </p:cNvPr>
          <p:cNvSpPr/>
          <p:nvPr userDrawn="1"/>
        </p:nvSpPr>
        <p:spPr>
          <a:xfrm>
            <a:off x="0" y="1708150"/>
            <a:ext cx="8497888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763963-5830-BC46-9FEA-5E1E29D42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693260"/>
            <a:ext cx="1939496" cy="618390"/>
          </a:xfrm>
          <a:prstGeom prst="rect">
            <a:avLst/>
          </a:prstGeom>
        </p:spPr>
      </p:pic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9B2489D-EA97-AB42-B8CF-D67EA90D1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4390540"/>
            <a:ext cx="2375743" cy="413458"/>
          </a:xfrm>
        </p:spPr>
        <p:txBody>
          <a:bodyPr>
            <a:noAutofit/>
          </a:bodyPr>
          <a:lstStyle>
            <a:lvl1pPr>
              <a:defRPr sz="1050" b="0" i="0">
                <a:solidFill>
                  <a:srgbClr val="00408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Date, Thema, </a:t>
            </a:r>
            <a:r>
              <a:rPr lang="de-DE" dirty="0" err="1"/>
              <a:t>person</a:t>
            </a:r>
            <a:r>
              <a:rPr lang="de-DE" dirty="0"/>
              <a:t>,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EA4352C7-741A-BA4F-9FD6-D7CDF861C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6521" y="1995686"/>
            <a:ext cx="6349775" cy="139092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lnSpc>
                <a:spcPts val="3400"/>
              </a:lnSpc>
              <a:defRPr sz="3000" b="0" i="0" cap="all" spc="0" baseline="0">
                <a:solidFill>
                  <a:srgbClr val="004086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ct val="100000"/>
              </a:lnSpc>
              <a:spcBef>
                <a:spcPts val="1500"/>
              </a:spcBef>
              <a:tabLst/>
              <a:defRPr sz="1400" b="0" i="0"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  <a:lvl3pPr>
              <a:defRPr b="1" i="0">
                <a:latin typeface="Roboto" pitchFamily="2" charset="0"/>
                <a:ea typeface="Roboto" pitchFamily="2" charset="0"/>
              </a:defRPr>
            </a:lvl3pPr>
            <a:lvl4pPr>
              <a:defRPr b="1" i="0">
                <a:latin typeface="Roboto" pitchFamily="2" charset="0"/>
                <a:ea typeface="Roboto" pitchFamily="2" charset="0"/>
              </a:defRPr>
            </a:lvl4pPr>
            <a:lvl5pPr>
              <a:defRPr b="1" i="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 err="1"/>
              <a:t>Here</a:t>
            </a:r>
            <a:r>
              <a:rPr lang="de-DE" dirty="0"/>
              <a:t> Headline </a:t>
            </a:r>
            <a:r>
              <a:rPr lang="de-DE" dirty="0" err="1"/>
              <a:t>Poppins</a:t>
            </a:r>
            <a:r>
              <a:rPr lang="de-DE" dirty="0"/>
              <a:t> in 30 PT/ 34 LS Line-</a:t>
            </a:r>
            <a:r>
              <a:rPr lang="de-DE" dirty="0" err="1"/>
              <a:t>spacing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 2-3 Lines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D084C03-BCE6-7740-AC27-CD24A86B18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112" y="3422745"/>
            <a:ext cx="4607991" cy="647700"/>
          </a:xfrm>
        </p:spPr>
        <p:txBody>
          <a:bodyPr>
            <a:noAutofit/>
          </a:bodyPr>
          <a:lstStyle>
            <a:lvl1pPr>
              <a:defRPr b="0" i="0" spc="100" baseline="0">
                <a:solidFill>
                  <a:srgbClr val="00A1A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Poppins</a:t>
            </a:r>
            <a:r>
              <a:rPr lang="de-DE" dirty="0"/>
              <a:t> 14PT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2A9AE8A-207E-9140-9C5A-509112E27F6D}"/>
              </a:ext>
            </a:extLst>
          </p:cNvPr>
          <p:cNvGrpSpPr/>
          <p:nvPr userDrawn="1"/>
        </p:nvGrpSpPr>
        <p:grpSpPr>
          <a:xfrm>
            <a:off x="5655282" y="3376370"/>
            <a:ext cx="2065108" cy="1014170"/>
            <a:chOff x="4941235" y="2977950"/>
            <a:chExt cx="3045457" cy="149561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64DDA0-7534-FE4F-8DB0-8A3E1B4ABA8F}"/>
                </a:ext>
              </a:extLst>
            </p:cNvPr>
            <p:cNvSpPr/>
            <p:nvPr userDrawn="1"/>
          </p:nvSpPr>
          <p:spPr>
            <a:xfrm>
              <a:off x="6757633" y="2977950"/>
              <a:ext cx="648538" cy="648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Poppins" pitchFamily="2" charset="77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DA21B0-6149-4E4F-BB6F-28839FEFC085}"/>
                </a:ext>
              </a:extLst>
            </p:cNvPr>
            <p:cNvSpPr/>
            <p:nvPr userDrawn="1"/>
          </p:nvSpPr>
          <p:spPr>
            <a:xfrm>
              <a:off x="4941235" y="3825029"/>
              <a:ext cx="648538" cy="648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Poppins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01A8CE-1170-9748-9021-ACC1DA6A6EA2}"/>
                </a:ext>
              </a:extLst>
            </p:cNvPr>
            <p:cNvSpPr/>
            <p:nvPr userDrawn="1"/>
          </p:nvSpPr>
          <p:spPr>
            <a:xfrm>
              <a:off x="6147810" y="3825029"/>
              <a:ext cx="648538" cy="648538"/>
            </a:xfrm>
            <a:prstGeom prst="ellipse">
              <a:avLst/>
            </a:prstGeom>
            <a:solidFill>
              <a:srgbClr val="004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Poppins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7EAE75-BF16-D246-A893-DE93D2EE7BAB}"/>
                </a:ext>
              </a:extLst>
            </p:cNvPr>
            <p:cNvSpPr/>
            <p:nvPr userDrawn="1"/>
          </p:nvSpPr>
          <p:spPr>
            <a:xfrm>
              <a:off x="7338154" y="3825029"/>
              <a:ext cx="648538" cy="648538"/>
            </a:xfrm>
            <a:prstGeom prst="ellipse">
              <a:avLst/>
            </a:prstGeom>
            <a:solidFill>
              <a:srgbClr val="004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 dirty="0">
                <a:latin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25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>
            <a:extLst>
              <a:ext uri="{FF2B5EF4-FFF2-40B4-BE49-F238E27FC236}">
                <a16:creationId xmlns:a16="http://schemas.microsoft.com/office/drawing/2014/main" id="{BB9C58C4-E26A-0C4C-A331-EEA223C53FF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58452"/>
            <a:ext cx="1872434" cy="1954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07A88C5D-3883-F745-9976-DF41FBE516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1655" y="358452"/>
            <a:ext cx="1836233" cy="1954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F7729991-C736-3E4F-8D5C-CC4681CC99C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571750"/>
            <a:ext cx="1860265" cy="2076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B26EFBB-D42B-8F42-B64B-648CAAA083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51158" y="2571750"/>
            <a:ext cx="1836233" cy="2076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F5F11B54-032E-A34C-AA90-A3B433807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4" y="3678597"/>
            <a:ext cx="3527870" cy="9807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r">
              <a:lnSpc>
                <a:spcPts val="1600"/>
              </a:lnSpc>
              <a:defRPr sz="10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Capture,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r>
              <a:rPr lang="de-DE" dirty="0"/>
              <a:t>,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, </a:t>
            </a:r>
            <a:r>
              <a:rPr lang="de-DE" dirty="0" err="1"/>
              <a:t>describes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. Capture,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r>
              <a:rPr lang="de-DE" dirty="0"/>
              <a:t>,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, </a:t>
            </a:r>
            <a:r>
              <a:rPr lang="de-DE" dirty="0" err="1"/>
              <a:t>describes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0038C3-C979-6343-B519-A8D38FD0D0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2853F54C-BC43-C641-A46D-B874ED2342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114" y="1654134"/>
            <a:ext cx="3527870" cy="185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 14 PT / LS 20PT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53E6923-791E-3045-ABBC-CB9F9D037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68B07A0D-F900-AC48-B601-B34133080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113" y="1118735"/>
            <a:ext cx="7597776" cy="458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2000" b="1" i="0" cap="none" spc="0" baseline="0">
                <a:solidFill>
                  <a:srgbClr val="004086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/>
              <a:t>Blue Headline 20 Pt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65A186-D69A-D048-9937-AB4AA6AE4FB0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8DF054-9538-8D41-A0E0-5996CC629C28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D7C1AD0-E544-9C4F-AF11-E97525A5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C3AD01-E201-6A4D-B5CE-0FC40CDAA1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4C95E9-A6EE-3C47-A155-A635197E8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07A88C5D-3883-F745-9976-DF41FBE516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750027"/>
            <a:ext cx="9143999" cy="34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F3AD8A1-323F-5F47-B397-11C97950D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5F18EB-CCC6-C24C-8348-B2CA61519B01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E22E36-56AE-FF45-89AC-52706D9EA06C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5" name="Textplatzhalter 20">
            <a:extLst>
              <a:ext uri="{FF2B5EF4-FFF2-40B4-BE49-F238E27FC236}">
                <a16:creationId xmlns:a16="http://schemas.microsoft.com/office/drawing/2014/main" id="{CCB7F143-C2D9-8C48-A15D-27A23D7010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4372619"/>
            <a:ext cx="2738874" cy="64740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algn="l">
              <a:lnSpc>
                <a:spcPts val="1300"/>
              </a:lnSpc>
              <a:defRPr sz="1000" b="0" i="0" spc="0" baseline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Caption BU,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sententes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in 10 PT/LS 13 Pt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ypusm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0A4E66-3F99-8E49-93F1-1F4B2B9AD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56D7A2-CF08-464A-BCA0-DF6B96818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folie Text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07DC8A-6581-6346-BA1B-4E91AA32AE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6C13816E-EA5B-C346-ABBB-789CC092A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1187458"/>
            <a:ext cx="3527871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1400" b="0" i="0" cap="all" spc="0" baseline="0">
                <a:solidFill>
                  <a:srgbClr val="00A1BC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69E87F1-559D-6E41-84EE-E2456536B2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7815F0-A52F-BE47-B2E5-78E9757D2F0E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068A0-C5F1-F14F-82E9-0F02636F0B0D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C94535-3C78-A34C-B675-53AA3A809B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0113" y="1708150"/>
            <a:ext cx="6985000" cy="29511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A956EF-D88B-4648-ADB1-F87FC3BA7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A86D06-A571-1949-A1F8-FB77DB3BB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s with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7A94E8-A384-7841-8BC2-47D4E35B5D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E51EF99-0592-3444-826E-5181B8B55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018" y="3723878"/>
            <a:ext cx="7827963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ts val="2000"/>
              </a:lnSpc>
              <a:defRPr sz="1100" b="0" i="0" baseline="0">
                <a:solidFill>
                  <a:srgbClr val="004086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Partner-Logos </a:t>
            </a:r>
            <a:r>
              <a:rPr lang="de-DE" dirty="0" err="1"/>
              <a:t>again</a:t>
            </a:r>
            <a:r>
              <a:rPr lang="de-DE" dirty="0"/>
              <a:t>: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6FB88D4-241B-1D42-A4D3-4E1313CE8B6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0739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ADC871B8-AE5F-E244-A2D5-8EAA6BBA49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09573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ADE5F818-3BA5-DB44-9D72-5D9DC0494E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99270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9F6AC86-DD6F-6044-A54B-E6D0359C54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104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0FD8F070-040C-1E4E-A8FE-0D72C4F2CA1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12521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0DFF8D-8CC5-A642-9CEB-F6D78462CD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0113" y="1708151"/>
            <a:ext cx="7597775" cy="863600"/>
          </a:xfrm>
        </p:spPr>
        <p:txBody>
          <a:bodyPr/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  <a:p>
            <a:pPr lvl="0"/>
            <a:r>
              <a:rPr lang="de-DE" dirty="0" err="1"/>
              <a:t>Contact</a:t>
            </a:r>
            <a:r>
              <a:rPr lang="de-DE" dirty="0"/>
              <a:t> Information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8405D58-8CFF-4D4C-931A-2EB41F888E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925" y="2643758"/>
            <a:ext cx="7827963" cy="43204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dirty="0" err="1"/>
              <a:t>www.greendealukraina.com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333AB6F-2B10-0B4C-A67B-2E473189A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3D6098-7038-E542-91A4-C0012704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s with Contact">
  <p:cSld name="1_Last Slides with Conta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304848" y="4796235"/>
            <a:ext cx="613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658018" y="3723878"/>
            <a:ext cx="78279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0040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203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900113" y="1708151"/>
            <a:ext cx="75977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203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5"/>
                </a:solidFill>
              </a:defRPr>
            </a:lvl1pPr>
            <a:lvl2pPr marL="914400" lvl="1" indent="-228600" algn="ctr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ctr">
              <a:lnSpc>
                <a:spcPct val="203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/>
            </a:lvl3pPr>
            <a:lvl4pPr marL="1828800" lvl="3" indent="-317500" algn="ctr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ctr">
              <a:lnSpc>
                <a:spcPct val="162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3"/>
          </p:nvPr>
        </p:nvSpPr>
        <p:spPr>
          <a:xfrm>
            <a:off x="669925" y="2643758"/>
            <a:ext cx="782796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78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26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58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6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6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/>
          <p:nvPr/>
        </p:nvSpPr>
        <p:spPr>
          <a:xfrm>
            <a:off x="7380312" y="188559"/>
            <a:ext cx="1584176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9249" y="320109"/>
            <a:ext cx="3456384" cy="1102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15"/>
          <p:cNvGrpSpPr/>
          <p:nvPr/>
        </p:nvGrpSpPr>
        <p:grpSpPr>
          <a:xfrm>
            <a:off x="787264" y="3997722"/>
            <a:ext cx="7399944" cy="819313"/>
            <a:chOff x="787264" y="3997722"/>
            <a:chExt cx="7399944" cy="819313"/>
          </a:xfrm>
        </p:grpSpPr>
        <p:pic>
          <p:nvPicPr>
            <p:cNvPr id="36" name="Google Shape;3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4135" y="4126978"/>
              <a:ext cx="121519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0072" y="4250177"/>
              <a:ext cx="1501717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7264" y="3997722"/>
              <a:ext cx="204816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79208" y="4097035"/>
              <a:ext cx="1008000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3970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51A9E25-81BD-724C-99CE-74E38AF34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4390540"/>
            <a:ext cx="2375743" cy="413458"/>
          </a:xfrm>
        </p:spPr>
        <p:txBody>
          <a:bodyPr>
            <a:noAutofit/>
          </a:bodyPr>
          <a:lstStyle>
            <a:lvl1pPr>
              <a:defRPr sz="1050" b="0" i="0">
                <a:solidFill>
                  <a:srgbClr val="00408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Date, </a:t>
            </a:r>
            <a:r>
              <a:rPr lang="de-DE" dirty="0" err="1"/>
              <a:t>Theme</a:t>
            </a:r>
            <a:r>
              <a:rPr lang="de-DE" dirty="0"/>
              <a:t>, </a:t>
            </a:r>
            <a:r>
              <a:rPr lang="de-DE" dirty="0" err="1"/>
              <a:t>person</a:t>
            </a:r>
            <a:r>
              <a:rPr lang="de-DE" dirty="0"/>
              <a:t>,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A43153-A053-0340-9874-A9E74F8A4C83}"/>
              </a:ext>
            </a:extLst>
          </p:cNvPr>
          <p:cNvSpPr/>
          <p:nvPr userDrawn="1"/>
        </p:nvSpPr>
        <p:spPr>
          <a:xfrm>
            <a:off x="0" y="1708150"/>
            <a:ext cx="8497888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BE443B8F-3474-F949-9388-13B6E928E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6521" y="1995686"/>
            <a:ext cx="4837607" cy="139092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lnSpc>
                <a:spcPts val="3400"/>
              </a:lnSpc>
              <a:defRPr sz="3000" b="0" i="0" cap="all" spc="0" baseline="0">
                <a:solidFill>
                  <a:srgbClr val="004086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ct val="100000"/>
              </a:lnSpc>
              <a:spcBef>
                <a:spcPts val="1500"/>
              </a:spcBef>
              <a:tabLst/>
              <a:defRPr sz="1400" b="0" i="0"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  <a:lvl3pPr>
              <a:defRPr b="1" i="0">
                <a:latin typeface="Roboto" pitchFamily="2" charset="0"/>
                <a:ea typeface="Roboto" pitchFamily="2" charset="0"/>
              </a:defRPr>
            </a:lvl3pPr>
            <a:lvl4pPr>
              <a:defRPr b="1" i="0">
                <a:latin typeface="Roboto" pitchFamily="2" charset="0"/>
                <a:ea typeface="Roboto" pitchFamily="2" charset="0"/>
              </a:defRPr>
            </a:lvl4pPr>
            <a:lvl5pPr>
              <a:defRPr b="1" i="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 err="1"/>
              <a:t>Here</a:t>
            </a:r>
            <a:r>
              <a:rPr lang="de-DE" dirty="0"/>
              <a:t> Headline </a:t>
            </a:r>
            <a:r>
              <a:rPr lang="de-DE" dirty="0" err="1"/>
              <a:t>Poppins</a:t>
            </a:r>
            <a:r>
              <a:rPr lang="de-DE" dirty="0"/>
              <a:t> in 30 PT / 34 LS Line </a:t>
            </a:r>
            <a:r>
              <a:rPr lang="de-DE" dirty="0" err="1"/>
              <a:t>spacing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0DA6B6B-AF68-D441-94F6-2382D54384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8144" y="1708150"/>
            <a:ext cx="2629743" cy="252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763963-5830-BC46-9FEA-5E1E29D42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693260"/>
            <a:ext cx="1939496" cy="61839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38A44DF4-BE85-564A-8257-128FF70E2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112" y="3422745"/>
            <a:ext cx="4607991" cy="647700"/>
          </a:xfrm>
        </p:spPr>
        <p:txBody>
          <a:bodyPr>
            <a:noAutofit/>
          </a:bodyPr>
          <a:lstStyle>
            <a:lvl1pPr>
              <a:defRPr b="0" i="0" spc="100" baseline="0">
                <a:solidFill>
                  <a:srgbClr val="00A1A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Poppins</a:t>
            </a:r>
            <a:r>
              <a:rPr lang="de-DE" dirty="0"/>
              <a:t> 14PT</a:t>
            </a:r>
          </a:p>
        </p:txBody>
      </p:sp>
    </p:spTree>
    <p:extLst>
      <p:ext uri="{BB962C8B-B14F-4D97-AF65-F5344CB8AC3E}">
        <p14:creationId xmlns:p14="http://schemas.microsoft.com/office/powerpoint/2010/main" val="11227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0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7A94E8-A384-7841-8BC2-47D4E35B5D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E51EF99-0592-3444-826E-5181B8B55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018" y="3723878"/>
            <a:ext cx="7827963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ts val="2000"/>
              </a:lnSpc>
              <a:defRPr sz="1100" b="0" i="0" baseline="0">
                <a:solidFill>
                  <a:srgbClr val="004086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Partners: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71307A5F-F7AF-6448-94DF-8A546245A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729194"/>
            <a:ext cx="9144000" cy="1459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ts val="2400"/>
              </a:lnSpc>
              <a:defRPr sz="1800" b="0" i="0" spc="0" baseline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</a:lstStyle>
          <a:p>
            <a:pPr lvl="0"/>
            <a:r>
              <a:rPr lang="de-DE" dirty="0"/>
              <a:t>Core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2-3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r>
              <a:rPr lang="de-DE" dirty="0"/>
              <a:t> 18 </a:t>
            </a:r>
            <a:r>
              <a:rPr lang="de-DE" dirty="0" err="1"/>
              <a:t>pt</a:t>
            </a:r>
            <a:r>
              <a:rPr lang="de-DE" dirty="0"/>
              <a:t> LS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ypsum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ptLorum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ypsum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6FB88D4-241B-1D42-A4D3-4E1313CE8B6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0739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ADC871B8-AE5F-E244-A2D5-8EAA6BBA49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09573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ADE5F818-3BA5-DB44-9D72-5D9DC0494E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99270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9F6AC86-DD6F-6044-A54B-E6D0359C54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104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0FD8F070-040C-1E4E-A8FE-0D72C4F2CA1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12521" y="4227934"/>
            <a:ext cx="936625" cy="4322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b="0" i="0"/>
            </a:lvl1pPr>
          </a:lstStyle>
          <a:p>
            <a:r>
              <a:rPr lang="de-DE" dirty="0"/>
              <a:t>Logo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0DB844-44F8-3541-928C-9AD9C990C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1229" y="607540"/>
            <a:ext cx="2301541" cy="9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Text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07DC8A-6581-6346-BA1B-4E91AA32AE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6C13816E-EA5B-C346-ABBB-789CC092A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1187458"/>
            <a:ext cx="3527871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1400" b="0" i="0" cap="all" spc="0" baseline="0">
                <a:solidFill>
                  <a:srgbClr val="00A1BC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69E87F1-559D-6E41-84EE-E2456536B2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7815F0-A52F-BE47-B2E5-78E9757D2F0E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068A0-C5F1-F14F-82E9-0F02636F0B0D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241431-8B38-CE45-9F8A-280899D26D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113" y="1708150"/>
            <a:ext cx="6696075" cy="3167856"/>
          </a:xfrm>
        </p:spPr>
        <p:txBody>
          <a:bodyPr/>
          <a:lstStyle>
            <a:lvl1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2pPr>
            <a:lvl3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3pPr>
            <a:lvl4pPr marL="0" indent="0">
              <a:buNone/>
              <a:tabLst>
                <a:tab pos="350838" algn="l"/>
              </a:tabLst>
              <a:defRPr>
                <a:solidFill>
                  <a:schemeClr val="tx1"/>
                </a:solidFill>
              </a:defRPr>
            </a:lvl4pPr>
            <a:lvl5pPr marL="0" indent="0">
              <a:buNone/>
              <a:tabLst>
                <a:tab pos="350838" algn="l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1.	Kapitel A</a:t>
            </a:r>
          </a:p>
          <a:p>
            <a:pPr lvl="1"/>
            <a:r>
              <a:rPr lang="de-DE" dirty="0"/>
              <a:t>2.	Kapitel B</a:t>
            </a:r>
          </a:p>
          <a:p>
            <a:pPr lvl="2"/>
            <a:r>
              <a:rPr lang="de-DE" dirty="0"/>
              <a:t>3.	Kapitel C</a:t>
            </a:r>
          </a:p>
          <a:p>
            <a:pPr lvl="3"/>
            <a:r>
              <a:rPr lang="de-DE" dirty="0"/>
              <a:t>	Vierte Ebene</a:t>
            </a:r>
          </a:p>
          <a:p>
            <a:pPr lvl="4"/>
            <a:r>
              <a:rPr lang="de-DE" dirty="0"/>
              <a:t>	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CF149C-5640-0643-9FD8-79C2816BF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A53D57-1714-9447-837D-2CAA17706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5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folie Logo_Text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07DC8A-6581-6346-BA1B-4E91AA32AE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6C13816E-EA5B-C346-ABBB-789CC092A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1187458"/>
            <a:ext cx="3527871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1400" b="0" i="0" cap="all" spc="0" baseline="0">
                <a:solidFill>
                  <a:srgbClr val="00A1BC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69E87F1-559D-6E41-84EE-E2456536B2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241431-8B38-CE45-9F8A-280899D26D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113" y="1708150"/>
            <a:ext cx="6696075" cy="3167856"/>
          </a:xfrm>
        </p:spPr>
        <p:txBody>
          <a:bodyPr/>
          <a:lstStyle>
            <a:lvl1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2pPr>
            <a:lvl3pPr marL="0" indent="0">
              <a:tabLst>
                <a:tab pos="350838" algn="l"/>
              </a:tabLst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3pPr>
            <a:lvl4pPr marL="0" indent="0">
              <a:buNone/>
              <a:tabLst>
                <a:tab pos="350838" algn="l"/>
              </a:tabLst>
              <a:defRPr>
                <a:solidFill>
                  <a:schemeClr val="tx1"/>
                </a:solidFill>
              </a:defRPr>
            </a:lvl4pPr>
            <a:lvl5pPr marL="0" indent="0">
              <a:buNone/>
              <a:tabLst>
                <a:tab pos="350838" algn="l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1.	Kapitel A</a:t>
            </a:r>
          </a:p>
          <a:p>
            <a:pPr lvl="1"/>
            <a:r>
              <a:rPr lang="de-DE" dirty="0"/>
              <a:t>2.	Kapitel B</a:t>
            </a:r>
          </a:p>
          <a:p>
            <a:pPr lvl="2"/>
            <a:r>
              <a:rPr lang="de-DE" dirty="0"/>
              <a:t>3.	Kapitel C</a:t>
            </a:r>
          </a:p>
          <a:p>
            <a:pPr lvl="3"/>
            <a:r>
              <a:rPr lang="de-DE" dirty="0"/>
              <a:t>	Vierte Ebene</a:t>
            </a:r>
          </a:p>
          <a:p>
            <a:pPr lvl="4"/>
            <a:r>
              <a:rPr lang="de-DE" dirty="0"/>
              <a:t>	Fünfte Ebene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F42019-DDD3-754C-B6B3-57A238A46ECD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A460A-A1EB-7B40-8BEE-2C16801953A4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0C54DC-0221-8B43-A5C5-57C29C5AC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1690AC-D88A-EE46-8458-DE97CCC8E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0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D28F4F7-5291-7741-9F7D-BAFDEC0CC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592" y="4443958"/>
            <a:ext cx="7597775" cy="5751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 b="0" i="0" spc="0" baseline="0">
                <a:solidFill>
                  <a:srgbClr val="00A1AF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 err="1"/>
              <a:t>Sentence</a:t>
            </a:r>
            <a:r>
              <a:rPr lang="de-DE" dirty="0"/>
              <a:t> in </a:t>
            </a:r>
            <a:r>
              <a:rPr lang="de-DE" dirty="0" err="1"/>
              <a:t>turquois</a:t>
            </a:r>
            <a:r>
              <a:rPr lang="de-DE" dirty="0"/>
              <a:t>,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7A94E8-A384-7841-8BC2-47D4E35B5D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4F75CAA8-A296-0745-91A7-EB55A3B2C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113" y="1118735"/>
            <a:ext cx="7597776" cy="458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2000" b="1" i="0" cap="none" spc="100" baseline="0">
                <a:solidFill>
                  <a:srgbClr val="004086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/>
              <a:t>Blue Headline </a:t>
            </a:r>
            <a:r>
              <a:rPr lang="de-DE" dirty="0" err="1"/>
              <a:t>semibold</a:t>
            </a:r>
            <a:r>
              <a:rPr lang="de-DE" dirty="0"/>
              <a:t> 20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5CFF02-0D51-F542-B3A2-41FAB1C33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2763525"/>
            <a:ext cx="3526887" cy="1080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</a:lstStyle>
          <a:p>
            <a:pPr lvl="0"/>
            <a:r>
              <a:rPr lang="de-DE" dirty="0"/>
              <a:t>Aufzählung in 16 PT</a:t>
            </a:r>
          </a:p>
          <a:p>
            <a:pPr lvl="0"/>
            <a:r>
              <a:rPr lang="de-DE" dirty="0"/>
              <a:t>Aufzählung in 16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E51EF99-0592-3444-826E-5181B8B555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097" y="1708149"/>
            <a:ext cx="7596791" cy="863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 in 14 PT/20 LS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0F9F74A-FEFA-794A-9D3A-3F556AADF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51470"/>
            <a:ext cx="7848351" cy="370327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C8EEC5E-2765-D84B-B67E-16FEBD42FC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447" y="2763525"/>
            <a:ext cx="3526887" cy="1080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</a:lstStyle>
          <a:p>
            <a:pPr lvl="0"/>
            <a:r>
              <a:rPr lang="de-DE" dirty="0"/>
              <a:t>Aufzählung in 16 PT</a:t>
            </a:r>
          </a:p>
          <a:p>
            <a:pPr lvl="0"/>
            <a:r>
              <a:rPr lang="de-DE" dirty="0"/>
              <a:t>Aufzählung in 16 PT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D8FD6C-AC1B-3A48-BCEA-B4951322C45D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CCD7DE-D04E-7C4C-B4AA-F4C1207026B5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24F9BE-7052-E441-8B55-BAB43ECA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FD4671C-F91E-5248-AD9A-471597D08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2817A28-0EB3-934F-B872-F5F9FEFB5BB5}"/>
              </a:ext>
            </a:extLst>
          </p:cNvPr>
          <p:cNvSpPr/>
          <p:nvPr userDrawn="1"/>
        </p:nvSpPr>
        <p:spPr>
          <a:xfrm>
            <a:off x="900113" y="818887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E052CA7-9F15-B249-948E-CFA77B28B6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182" y="739826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56DFECD-B1F7-EF4C-9B84-9676CBCF8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9932" y="1010020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2C4EBF-31E6-AF43-A412-B626FB7089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395449" y="4876006"/>
            <a:ext cx="613520" cy="273844"/>
          </a:xfrm>
        </p:spPr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456716-BB06-5148-9AB9-47565F53C7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0114" y="1563638"/>
            <a:ext cx="2328410" cy="1008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F33262-E6B4-E447-9BFC-B38EE1B804C6}"/>
              </a:ext>
            </a:extLst>
          </p:cNvPr>
          <p:cNvSpPr/>
          <p:nvPr userDrawn="1"/>
        </p:nvSpPr>
        <p:spPr>
          <a:xfrm>
            <a:off x="3779912" y="818887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B96317EA-B730-364F-B0D0-D131CD9D4B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2655" y="742910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5" name="Textplatzhalter 13">
            <a:extLst>
              <a:ext uri="{FF2B5EF4-FFF2-40B4-BE49-F238E27FC236}">
                <a16:creationId xmlns:a16="http://schemas.microsoft.com/office/drawing/2014/main" id="{98DDF6E1-7ED2-6247-BDDC-42927B97B0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9731" y="1000063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F5C0249-C371-4342-84FA-23F1F9039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2655" y="1563638"/>
            <a:ext cx="2408975" cy="1008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055357-96A4-994F-BE8D-79A3F3F27CD3}"/>
              </a:ext>
            </a:extLst>
          </p:cNvPr>
          <p:cNvSpPr/>
          <p:nvPr userDrawn="1"/>
        </p:nvSpPr>
        <p:spPr>
          <a:xfrm>
            <a:off x="6806179" y="818887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9B0ED550-6D8D-EC44-B2F9-3AF92E5C30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8516" y="741863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9" name="Textplatzhalter 13">
            <a:extLst>
              <a:ext uri="{FF2B5EF4-FFF2-40B4-BE49-F238E27FC236}">
                <a16:creationId xmlns:a16="http://schemas.microsoft.com/office/drawing/2014/main" id="{BBF0D90E-EE7F-AF46-BD5E-19C36EC6E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5998" y="1005059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709826BD-2D0F-6440-B05D-F5FBB2D086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8922" y="1563638"/>
            <a:ext cx="2004119" cy="1008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68AFB7-4573-E943-A504-1D9E0316D39B}"/>
              </a:ext>
            </a:extLst>
          </p:cNvPr>
          <p:cNvSpPr/>
          <p:nvPr userDrawn="1"/>
        </p:nvSpPr>
        <p:spPr>
          <a:xfrm>
            <a:off x="900113" y="3367215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E45D9508-47D7-2043-8CD4-E71E603DED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0113" y="3291238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60F43CCC-CDB7-8C48-8B06-D265F417C0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37830" y="3531416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AA638BE2-F49B-074D-B490-FAABE977AC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8182" y="4111966"/>
            <a:ext cx="2402349" cy="10315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F21B83-12E9-104F-A85D-27AB33DFF85F}"/>
              </a:ext>
            </a:extLst>
          </p:cNvPr>
          <p:cNvSpPr/>
          <p:nvPr userDrawn="1"/>
        </p:nvSpPr>
        <p:spPr>
          <a:xfrm>
            <a:off x="3779912" y="3367215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44" name="Textplatzhalter 10">
            <a:extLst>
              <a:ext uri="{FF2B5EF4-FFF2-40B4-BE49-F238E27FC236}">
                <a16:creationId xmlns:a16="http://schemas.microsoft.com/office/drawing/2014/main" id="{6AAE5677-FFD0-D546-B914-86720E9D8A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02655" y="3293904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45" name="Textplatzhalter 13">
            <a:extLst>
              <a:ext uri="{FF2B5EF4-FFF2-40B4-BE49-F238E27FC236}">
                <a16:creationId xmlns:a16="http://schemas.microsoft.com/office/drawing/2014/main" id="{7A1363F7-3BA3-3743-BD8E-5DAAF9602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99730" y="3531416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46" name="Textplatzhalter 5">
            <a:extLst>
              <a:ext uri="{FF2B5EF4-FFF2-40B4-BE49-F238E27FC236}">
                <a16:creationId xmlns:a16="http://schemas.microsoft.com/office/drawing/2014/main" id="{D7D35B51-C195-DC45-9B44-9220962B30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86101" y="4111966"/>
            <a:ext cx="2336967" cy="10378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BEB44D-1183-E043-9019-C17F562A900F}"/>
              </a:ext>
            </a:extLst>
          </p:cNvPr>
          <p:cNvSpPr/>
          <p:nvPr userDrawn="1"/>
        </p:nvSpPr>
        <p:spPr>
          <a:xfrm>
            <a:off x="6806179" y="3367215"/>
            <a:ext cx="600218" cy="600218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51" name="Textplatzhalter 10">
            <a:extLst>
              <a:ext uri="{FF2B5EF4-FFF2-40B4-BE49-F238E27FC236}">
                <a16:creationId xmlns:a16="http://schemas.microsoft.com/office/drawing/2014/main" id="{2C1D7A35-2B95-A641-AA7A-F599E099CF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04248" y="3291238"/>
            <a:ext cx="575544" cy="600218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ctr">
              <a:defRPr sz="2800" b="0" i="0">
                <a:solidFill>
                  <a:schemeClr val="bg1"/>
                </a:solidFill>
                <a:latin typeface="Michroma" pitchFamily="2" charset="77"/>
                <a:ea typeface="Roboto" pitchFamily="2" charset="0"/>
                <a:cs typeface="Poppins Black" pitchFamily="2" charset="77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52" name="Textplatzhalter 13">
            <a:extLst>
              <a:ext uri="{FF2B5EF4-FFF2-40B4-BE49-F238E27FC236}">
                <a16:creationId xmlns:a16="http://schemas.microsoft.com/office/drawing/2014/main" id="{526D4604-5C41-534F-A026-CFF1F9B867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25997" y="3543858"/>
            <a:ext cx="1151607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 i="0" cap="all" baseline="0">
                <a:solidFill>
                  <a:srgbClr val="004086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4763" indent="0">
              <a:tabLst/>
              <a:defRPr sz="11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</a:defRPr>
            </a:lvl2pPr>
          </a:lstStyle>
          <a:p>
            <a:pPr lvl="0"/>
            <a:r>
              <a:rPr lang="de-DE" dirty="0"/>
              <a:t>Item </a:t>
            </a:r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2ED78E8A-AB1A-E241-B118-61F2D9F04A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4248" y="4111966"/>
            <a:ext cx="2004119" cy="6509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1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Mastertextformat bearbeiten 11PT</a:t>
            </a:r>
          </a:p>
        </p:txBody>
      </p:sp>
      <p:sp>
        <p:nvSpPr>
          <p:cNvPr id="54" name="Textplatzhalter 4">
            <a:extLst>
              <a:ext uri="{FF2B5EF4-FFF2-40B4-BE49-F238E27FC236}">
                <a16:creationId xmlns:a16="http://schemas.microsoft.com/office/drawing/2014/main" id="{F566E7C2-E29A-9D42-B901-AC3AE92985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FF09D39-92FE-9F44-B644-80389887A013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373ADF-CF61-BB4F-9754-3D83FB2BF682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0E927B50-A7BA-6840-B4ED-67A26E300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28D1A04-0961-004F-A702-EBD8EDFFF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Aufzählun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38CF573-15E3-2D4A-8F27-E0D2EC14BC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4659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23BF01-2090-C645-A6F4-A030F28D74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4179928"/>
            <a:ext cx="15113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b="0" i="0">
                <a:solidFill>
                  <a:schemeClr val="bg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BU in Weiß 10pt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1E9CBE-AC67-9147-8826-790A01627D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420C5CE-4E79-5349-9BFF-8C08DD28A4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14" y="1131590"/>
            <a:ext cx="3544760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 in Größe 14 PT.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E6009AD3-1EE9-CE4E-B449-56A5CEECF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8558" y="4179784"/>
            <a:ext cx="3591434" cy="624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100"/>
              </a:lnSpc>
              <a:defRPr sz="1600" b="1" i="0" spc="0" baseline="0">
                <a:solidFill>
                  <a:srgbClr val="8AC151"/>
                </a:solidFill>
                <a:latin typeface="Poppins SemiBold" pitchFamily="2" charset="77"/>
                <a:ea typeface="Roboto Lt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de-DE" dirty="0"/>
              <a:t>Core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ypsum</a:t>
            </a:r>
            <a:r>
              <a:rPr lang="de-DE" dirty="0"/>
              <a:t>, </a:t>
            </a:r>
            <a:r>
              <a:rPr lang="de-DE" dirty="0" err="1"/>
              <a:t>epadel</a:t>
            </a:r>
            <a:r>
              <a:rPr lang="de-DE" dirty="0"/>
              <a:t> </a:t>
            </a:r>
            <a:r>
              <a:rPr lang="de-DE" dirty="0" err="1"/>
              <a:t>column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D3AAAD19-845E-6E4D-A36E-03D8894DEC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1655DF-7352-C740-AB78-8C6A2CB8F18E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8A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A32394-6EF8-7A47-82BF-18DE25073B23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8A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5DA596D-8283-214F-AE3B-DF54AA612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15EE759-EF40-D04C-8F75-63B7CF4CF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8F1EF9A6-E315-A24E-A5AF-0B9F7853E74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572000" y="1187458"/>
            <a:ext cx="3925888" cy="347185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txBody>
          <a:bodyPr lIns="360000" tIns="360000" rIns="360000" bIns="360000" anchor="ctr" anchorCtr="0"/>
          <a:lstStyle>
            <a:lvl1pPr algn="ctr">
              <a:defRPr sz="2000"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oboto Lt" pitchFamily="2" charset="0"/>
                <a:cs typeface="Poppins" pitchFamily="2" charset="77"/>
              </a:defRPr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07DC8A-6581-6346-BA1B-4E91AA32AE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b="0" i="0"/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6C13816E-EA5B-C346-ABBB-789CC092A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1187458"/>
            <a:ext cx="3527871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tabLst/>
              <a:defRPr sz="1400" b="0" i="0" cap="all" spc="0" baseline="0">
                <a:solidFill>
                  <a:srgbClr val="00A1BC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tabLst/>
              <a:defRPr sz="14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>
              <a:lnSpc>
                <a:spcPts val="216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de-DE" dirty="0"/>
              <a:t>Headline 02 in 14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F0C7A36-AA06-C24F-8456-C3C6BD375D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113" y="2787774"/>
            <a:ext cx="3527871" cy="1080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</a:lstStyle>
          <a:p>
            <a:pPr lvl="0"/>
            <a:r>
              <a:rPr lang="de-DE" dirty="0"/>
              <a:t>Aufzählung in 14 PT</a:t>
            </a:r>
          </a:p>
          <a:p>
            <a:pPr lvl="0"/>
            <a:r>
              <a:rPr lang="de-DE" dirty="0"/>
              <a:t>Aufzählung in 14 PT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0B8B444-979F-1B44-8F26-930E4A59F1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13" y="1654134"/>
            <a:ext cx="3527871" cy="9896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 b="0" i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1pPr>
            <a:lvl2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 in Größe 14 PT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6C46F62F-27AF-5041-841E-20CF523778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698589"/>
            <a:ext cx="3383855" cy="422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1600"/>
              </a:lnSpc>
              <a:defRPr sz="1000" b="0" i="0" cap="none" baseline="0">
                <a:solidFill>
                  <a:schemeClr val="tx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pPr lvl="0"/>
            <a:r>
              <a:rPr lang="de-DE" dirty="0"/>
              <a:t>HL </a:t>
            </a:r>
            <a:r>
              <a:rPr lang="de-DE" dirty="0" err="1"/>
              <a:t>figure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69E87F1-559D-6E41-84EE-E2456536B2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113" y="51470"/>
            <a:ext cx="3240087" cy="391970"/>
          </a:xfrm>
        </p:spPr>
        <p:txBody>
          <a:bodyPr>
            <a:normAutofit/>
          </a:bodyPr>
          <a:lstStyle>
            <a:lvl1pPr>
              <a:defRPr sz="900" b="0" i="0">
                <a:solidFill>
                  <a:srgbClr val="004086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de-DE" dirty="0" err="1"/>
              <a:t>Theme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7815F0-A52F-BE47-B2E5-78E9757D2F0E}"/>
              </a:ext>
            </a:extLst>
          </p:cNvPr>
          <p:cNvSpPr/>
          <p:nvPr userDrawn="1"/>
        </p:nvSpPr>
        <p:spPr>
          <a:xfrm flipH="1">
            <a:off x="515622" y="185422"/>
            <a:ext cx="154303" cy="154303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068A0-C5F1-F14F-82E9-0F02636F0B0D}"/>
              </a:ext>
            </a:extLst>
          </p:cNvPr>
          <p:cNvSpPr/>
          <p:nvPr userDrawn="1"/>
        </p:nvSpPr>
        <p:spPr>
          <a:xfrm flipH="1">
            <a:off x="285434" y="185421"/>
            <a:ext cx="154303" cy="154303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Poppins" pitchFamily="2" charset="77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F9E0921-BD99-FB49-AD9F-6A64D273F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09" y="185421"/>
            <a:ext cx="878237" cy="47959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3254FA1-FC5D-1347-A5A9-56D8E6F25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9706" y="185421"/>
            <a:ext cx="1008112" cy="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FDDD9315-0C23-9A4D-B14D-0E8CA604C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6952" y="4876006"/>
            <a:ext cx="613520" cy="273844"/>
          </a:xfrm>
          <a:prstGeom prst="rect">
            <a:avLst/>
          </a:prstGeo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Poppins" pitchFamily="2" charset="77"/>
                <a:ea typeface="Roboto" pitchFamily="2" charset="0"/>
                <a:cs typeface="Poppins" pitchFamily="2" charset="77"/>
              </a:defRPr>
            </a:lvl1pPr>
          </a:lstStyle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213B8-D6A8-8D4E-B5E7-0D1A00AA2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2" y="1419622"/>
            <a:ext cx="7597776" cy="32396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1" r:id="rId2"/>
    <p:sldLayoutId id="2147483774" r:id="rId3"/>
    <p:sldLayoutId id="2147483776" r:id="rId4"/>
    <p:sldLayoutId id="2147483778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9" r:id="rId12"/>
    <p:sldLayoutId id="2147483780" r:id="rId13"/>
    <p:sldLayoutId id="2147483782" r:id="rId14"/>
  </p:sldLayoutIdLst>
  <p:hf hdr="0" dt="0"/>
  <p:txStyles>
    <p:titleStyle>
      <a:lvl1pPr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1600" b="1" i="0" kern="1200" cap="all" spc="100" baseline="0">
          <a:solidFill>
            <a:schemeClr val="accent1">
              <a:lumMod val="50000"/>
            </a:schemeClr>
          </a:solidFill>
          <a:latin typeface="Roboto" pitchFamily="2" charset="0"/>
          <a:ea typeface="Roboto" pitchFamily="2" charset="0"/>
          <a:cs typeface="Arial" pitchFamily="34" charset="0"/>
        </a:defRPr>
      </a:lvl1pPr>
      <a:lvl2pPr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5pPr>
      <a:lvl6pPr marL="521528"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6pPr>
      <a:lvl7pPr marL="1043056"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7pPr>
      <a:lvl8pPr marL="1564584"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8pPr>
      <a:lvl9pPr marL="2086112" algn="l" rtl="0" eaLnBrk="1" fontAlgn="base" hangingPunct="1">
        <a:lnSpc>
          <a:spcPts val="3992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ts val="2852"/>
        </a:lnSpc>
        <a:spcBef>
          <a:spcPct val="0"/>
        </a:spcBef>
        <a:spcAft>
          <a:spcPct val="0"/>
        </a:spcAft>
        <a:defRPr lang="de-DE" altLang="de-DE" sz="1400" b="0" i="0" kern="1200" baseline="0" dirty="0" smtClean="0">
          <a:solidFill>
            <a:schemeClr val="tx1"/>
          </a:solidFill>
          <a:latin typeface="Poppins" pitchFamily="2" charset="77"/>
          <a:ea typeface="Roboto Lt" panose="02000000000000000000" pitchFamily="2" charset="0"/>
          <a:cs typeface="Poppins" pitchFamily="2" charset="77"/>
        </a:defRPr>
      </a:lvl1pPr>
      <a:lvl2pPr marL="4763" indent="0" algn="l" rtl="0" eaLnBrk="1" fontAlgn="base" hangingPunct="1">
        <a:lnSpc>
          <a:spcPts val="2281"/>
        </a:lnSpc>
        <a:spcBef>
          <a:spcPct val="0"/>
        </a:spcBef>
        <a:spcAft>
          <a:spcPct val="0"/>
        </a:spcAft>
        <a:buFont typeface="Arial" charset="0"/>
        <a:buNone/>
        <a:tabLst/>
        <a:defRPr sz="1400" b="0" i="0" kern="1200">
          <a:solidFill>
            <a:schemeClr val="tx1"/>
          </a:solidFill>
          <a:latin typeface="Poppins" pitchFamily="2" charset="77"/>
          <a:ea typeface="Roboto Lt" panose="02000000000000000000" pitchFamily="2" charset="0"/>
          <a:cs typeface="Poppins" pitchFamily="2" charset="77"/>
        </a:defRPr>
      </a:lvl2pPr>
      <a:lvl3pPr marL="0" indent="0" algn="l" rtl="0" eaLnBrk="1" fontAlgn="base" hangingPunct="1">
        <a:lnSpc>
          <a:spcPts val="2852"/>
        </a:lnSpc>
        <a:spcBef>
          <a:spcPct val="0"/>
        </a:spcBef>
        <a:spcAft>
          <a:spcPct val="0"/>
        </a:spcAft>
        <a:buFontTx/>
        <a:buNone/>
        <a:tabLst/>
        <a:defRPr sz="1400" b="0" i="0" kern="1200" baseline="0">
          <a:solidFill>
            <a:schemeClr val="tx1"/>
          </a:solidFill>
          <a:latin typeface="Poppins" pitchFamily="2" charset="77"/>
          <a:ea typeface="Roboto Lt" panose="02000000000000000000" pitchFamily="2" charset="0"/>
          <a:cs typeface="Poppins" pitchFamily="2" charset="77"/>
        </a:defRPr>
      </a:lvl3pPr>
      <a:lvl4pPr marL="179388" indent="-179388" algn="l" rtl="0" eaLnBrk="1" fontAlgn="base" hangingPunct="1">
        <a:lnSpc>
          <a:spcPts val="2281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Poppins" pitchFamily="2" charset="77"/>
          <a:ea typeface="Roboto Lt" panose="02000000000000000000" pitchFamily="2" charset="0"/>
          <a:cs typeface="Poppins" pitchFamily="2" charset="77"/>
        </a:defRPr>
      </a:lvl4pPr>
      <a:lvl5pPr marL="179388" indent="-179388" algn="l" rtl="0" eaLnBrk="1" fontAlgn="base" hangingPunct="1">
        <a:lnSpc>
          <a:spcPts val="2281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Poppins" pitchFamily="2" charset="77"/>
          <a:ea typeface="Roboto Lt" panose="02000000000000000000" pitchFamily="2" charset="0"/>
          <a:cs typeface="Poppins" pitchFamily="2" charset="77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7">
          <p15:clr>
            <a:srgbClr val="F26B43"/>
          </p15:clr>
        </p15:guide>
        <p15:guide id="3" orient="horz" pos="849">
          <p15:clr>
            <a:srgbClr val="F26B43"/>
          </p15:clr>
        </p15:guide>
        <p15:guide id="4" orient="horz" pos="214" userDrawn="1">
          <p15:clr>
            <a:srgbClr val="F26B43"/>
          </p15:clr>
        </p15:guide>
        <p15:guide id="5" orient="horz" pos="1076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2935">
          <p15:clr>
            <a:srgbClr val="F26B43"/>
          </p15:clr>
        </p15:guide>
        <p15:guide id="8" pos="5353">
          <p15:clr>
            <a:srgbClr val="F26B43"/>
          </p15:clr>
        </p15:guide>
        <p15:guide id="9" pos="4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409A78-9198-8BF1-4609-78CE44689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800" dirty="0" err="1"/>
              <a:t>Integrating</a:t>
            </a:r>
            <a:r>
              <a:rPr lang="de-DE" sz="2800" dirty="0"/>
              <a:t> </a:t>
            </a:r>
            <a:r>
              <a:rPr lang="de-DE" sz="2800" dirty="0" err="1"/>
              <a:t>ukraine</a:t>
            </a:r>
            <a:r>
              <a:rPr lang="de-DE" sz="2800" dirty="0"/>
              <a:t> and </a:t>
            </a:r>
            <a:r>
              <a:rPr lang="de-DE" sz="2800" dirty="0" err="1"/>
              <a:t>moldova</a:t>
            </a:r>
            <a:r>
              <a:rPr lang="de-DE" sz="2800" dirty="0"/>
              <a:t> </a:t>
            </a:r>
            <a:r>
              <a:rPr lang="de-DE" sz="2800" dirty="0" err="1"/>
              <a:t>into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south</a:t>
            </a:r>
            <a:r>
              <a:rPr lang="de-DE" sz="2800" dirty="0"/>
              <a:t> </a:t>
            </a:r>
            <a:r>
              <a:rPr lang="de-DE" sz="2800" dirty="0" err="1"/>
              <a:t>east</a:t>
            </a:r>
            <a:r>
              <a:rPr lang="de-DE" sz="2800" dirty="0"/>
              <a:t> </a:t>
            </a:r>
            <a:r>
              <a:rPr lang="de-DE" sz="2800" dirty="0" err="1"/>
              <a:t>european</a:t>
            </a:r>
            <a:r>
              <a:rPr lang="de-DE" sz="2800" dirty="0"/>
              <a:t> power </a:t>
            </a:r>
            <a:r>
              <a:rPr lang="de-DE" sz="2800" dirty="0" err="1"/>
              <a:t>grid&amp;Market</a:t>
            </a:r>
            <a:endParaRPr lang="fr-FR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8D0EBE-10BF-3310-E3E0-08E960CA39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IPM 21 </a:t>
            </a:r>
            <a:r>
              <a:rPr lang="de-DE"/>
              <a:t>March 2025, 12.30-14.00, </a:t>
            </a:r>
            <a:r>
              <a:rPr lang="de-DE" dirty="0"/>
              <a:t>Susanne Nies</a:t>
            </a:r>
            <a:endParaRPr lang="fr-FR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36CBF-B4C0-EB34-AC08-2BD53248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66" y="4371950"/>
            <a:ext cx="2524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9DB5739-C7F1-BA0F-B300-526ABDDC9B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7F362B-4CA8-B3BB-F5F5-AEE288FF19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013" y="1749967"/>
            <a:ext cx="7920359" cy="1799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800" b="1" dirty="0">
                <a:latin typeface="+mj-lt"/>
              </a:rPr>
              <a:t>Regional collaboration network</a:t>
            </a:r>
            <a:r>
              <a:rPr lang="de-DE" sz="1800" dirty="0">
                <a:latin typeface="+mj-lt"/>
              </a:rPr>
              <a:t>: Boost regional integration through UEMIP (Ukraine and Moldova Energy Market Integration Plan)</a:t>
            </a:r>
          </a:p>
          <a:p>
            <a:pPr marL="457200" indent="-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Example: Use experience from BEMIP (Baltic Energy Market  Integration Plan) </a:t>
            </a:r>
          </a:p>
          <a:p>
            <a:pPr marL="458788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Address: Mid- and </a:t>
            </a:r>
            <a:r>
              <a:rPr lang="de-DE" sz="1800" dirty="0" err="1">
                <a:latin typeface="+mj-lt"/>
              </a:rPr>
              <a:t>long</a:t>
            </a:r>
            <a:r>
              <a:rPr lang="de-DE" sz="1800" dirty="0">
                <a:latin typeface="+mj-lt"/>
              </a:rPr>
              <a:t>-term </a:t>
            </a:r>
            <a:r>
              <a:rPr lang="de-DE" sz="1800" dirty="0" err="1">
                <a:latin typeface="+mj-lt"/>
              </a:rPr>
              <a:t>needs</a:t>
            </a:r>
            <a:endParaRPr lang="de-DE" sz="1800" dirty="0">
              <a:latin typeface="+mj-lt"/>
            </a:endParaRPr>
          </a:p>
          <a:p>
            <a:pPr marL="458788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>
                <a:latin typeface="+mj-lt"/>
              </a:rPr>
              <a:t>Address</a:t>
            </a:r>
            <a:r>
              <a:rPr lang="de-DE" sz="1800" dirty="0">
                <a:latin typeface="+mj-lt"/>
              </a:rPr>
              <a:t> Market </a:t>
            </a:r>
            <a:r>
              <a:rPr lang="de-DE" sz="1800" dirty="0" err="1">
                <a:latin typeface="+mj-lt"/>
              </a:rPr>
              <a:t>coupling</a:t>
            </a:r>
            <a:r>
              <a:rPr lang="de-DE" sz="1800" dirty="0">
                <a:latin typeface="+mj-lt"/>
              </a:rPr>
              <a:t>: East European CCR?</a:t>
            </a:r>
            <a:endParaRPr lang="de-DE" sz="1800" dirty="0"/>
          </a:p>
          <a:p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CD9D25-0F9A-BAE2-827D-E61D389627C9}"/>
              </a:ext>
            </a:extLst>
          </p:cNvPr>
          <p:cNvSpPr txBox="1">
            <a:spLocks/>
          </p:cNvSpPr>
          <p:nvPr/>
        </p:nvSpPr>
        <p:spPr>
          <a:xfrm>
            <a:off x="550012" y="843558"/>
            <a:ext cx="7920359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tabLst/>
              <a:defRPr lang="de-DE" altLang="de-DE" sz="1400" b="0" i="0" kern="1200" cap="all" spc="0" baseline="0">
                <a:solidFill>
                  <a:srgbClr val="00A1BC"/>
                </a:solidFill>
                <a:latin typeface="Poppins SemiBold" pitchFamily="2" charset="77"/>
                <a:ea typeface="Roboto" pitchFamily="2" charset="0"/>
                <a:cs typeface="Poppins SemiBold" pitchFamily="2" charset="77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/>
              <a:defRPr sz="1400" b="0" i="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itchFamily="2" charset="77"/>
              </a:defRPr>
            </a:lvl2pPr>
            <a:lvl3pPr marL="290513" indent="-285750" algn="l" rtl="0" eaLnBrk="1" fontAlgn="base" hangingPunct="1">
              <a:lnSpc>
                <a:spcPts val="216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3pPr>
            <a:lvl4pPr marL="290513" indent="-285750" algn="l" rtl="0" eaLnBrk="1" fontAlgn="base" hangingPunct="1">
              <a:lnSpc>
                <a:spcPts val="216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4pPr>
            <a:lvl5pPr marL="290513" indent="-285750" algn="l" rtl="0" eaLnBrk="1" fontAlgn="base" hangingPunct="1">
              <a:lnSpc>
                <a:spcPts val="216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>
                    <a:lumMod val="50000"/>
                  </a:schemeClr>
                </a:solidFill>
                <a:latin typeface="Roboto Lt" pitchFamily="2" charset="0"/>
                <a:ea typeface="Roboto Lt" pitchFamily="2" charset="0"/>
                <a:cs typeface="Poppins" pitchFamily="2" charset="77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efficient coordination between Ukraine and the Bordering countries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79ED8-9975-C1AC-A49E-9B50AB62D19A}"/>
              </a:ext>
            </a:extLst>
          </p:cNvPr>
          <p:cNvSpPr txBox="1"/>
          <p:nvPr/>
        </p:nvSpPr>
        <p:spPr>
          <a:xfrm>
            <a:off x="395536" y="3535113"/>
            <a:ext cx="75456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Question: Is setting up a working group within CESEC a straighforward solution?</a:t>
            </a:r>
          </a:p>
        </p:txBody>
      </p:sp>
    </p:spTree>
    <p:extLst>
      <p:ext uri="{BB962C8B-B14F-4D97-AF65-F5344CB8AC3E}">
        <p14:creationId xmlns:p14="http://schemas.microsoft.com/office/powerpoint/2010/main" val="236409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>
            <a:spLocks noGrp="1"/>
          </p:cNvSpPr>
          <p:nvPr>
            <p:ph type="sldNum" idx="12"/>
          </p:nvPr>
        </p:nvSpPr>
        <p:spPr>
          <a:xfrm>
            <a:off x="8304848" y="4796235"/>
            <a:ext cx="613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body" idx="4294967295"/>
          </p:nvPr>
        </p:nvSpPr>
        <p:spPr>
          <a:xfrm>
            <a:off x="900125" y="1550924"/>
            <a:ext cx="7597800" cy="252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" dirty="0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20371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203714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3"/>
          </p:nvPr>
        </p:nvSpPr>
        <p:spPr>
          <a:xfrm>
            <a:off x="669925" y="4648700"/>
            <a:ext cx="782796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ctr" rtl="0">
              <a:lnSpc>
                <a:spcPct val="178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www.greendealukraina.org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900124" y="3510194"/>
            <a:ext cx="5553141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Susanne.nies@helmholtz-berlin.de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B51E6BC-AD36-F09A-7DBD-B8AF92436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997DFC-2112-CAE8-8B6C-63485D8E2F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7584" y="749734"/>
            <a:ext cx="7776864" cy="504056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+mj-lt"/>
              </a:rPr>
              <a:t>INTERCONNECTORS OF UKRAINE WITH SEVEN NEIGHBORING COUNTRIES</a:t>
            </a:r>
          </a:p>
        </p:txBody>
      </p:sp>
      <p:pic>
        <p:nvPicPr>
          <p:cNvPr id="3" name="image6.png" descr="A map of the world&#10;&#10;Description automatically generated">
            <a:extLst>
              <a:ext uri="{FF2B5EF4-FFF2-40B4-BE49-F238E27FC236}">
                <a16:creationId xmlns:a16="http://schemas.microsoft.com/office/drawing/2014/main" id="{DD9DB228-B2D7-1B09-7044-6F469E7A610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1291107"/>
            <a:ext cx="7379368" cy="3492388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1D760-9175-D70E-7DC9-CBDAD78EE422}"/>
              </a:ext>
            </a:extLst>
          </p:cNvPr>
          <p:cNvSpPr txBox="1"/>
          <p:nvPr/>
        </p:nvSpPr>
        <p:spPr>
          <a:xfrm>
            <a:off x="7164288" y="4564845"/>
            <a:ext cx="1800200" cy="21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800" baseline="0" dirty="0">
                <a:latin typeface="BERA SANS"/>
              </a:rPr>
              <a:t>Source: CIGRE (2018)</a:t>
            </a:r>
            <a:endParaRPr lang="en-GB" sz="800" baseline="0" dirty="0">
              <a:latin typeface="BERA SAN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468DFB-9642-DE9D-CEEF-F84DFC792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281" y="195486"/>
            <a:ext cx="6768231" cy="391970"/>
          </a:xfrm>
        </p:spPr>
        <p:txBody>
          <a:bodyPr/>
          <a:lstStyle/>
          <a:p>
            <a:r>
              <a:rPr lang="en-US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GB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18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41D8-0082-D8AD-6C5F-BC85BC30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B8E7F6-2AFE-47D6-6384-B47BA095E9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42017C-90CA-5D1E-E668-F8274AF23D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9592" y="556165"/>
            <a:ext cx="7776864" cy="504056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+mj-lt"/>
              </a:rPr>
              <a:t>INTERCONNECTORS OF UKRAINE WITH EU/Moldova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5EFDC-DEF0-740C-F2EE-AA04E8328BEB}"/>
              </a:ext>
            </a:extLst>
          </p:cNvPr>
          <p:cNvSpPr txBox="1"/>
          <p:nvPr/>
        </p:nvSpPr>
        <p:spPr>
          <a:xfrm>
            <a:off x="7164288" y="4564845"/>
            <a:ext cx="1800200" cy="21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800" baseline="0" dirty="0">
                <a:latin typeface="BERA SANS"/>
              </a:rPr>
              <a:t>Source: CIGRE (2018)</a:t>
            </a:r>
            <a:endParaRPr lang="en-GB" sz="800" baseline="0" dirty="0">
              <a:latin typeface="BERA SANS"/>
            </a:endParaRPr>
          </a:p>
        </p:txBody>
      </p:sp>
      <p:pic>
        <p:nvPicPr>
          <p:cNvPr id="8" name="Grafik 7" descr="Ein Bild, das Text, Screenshot, Karte, Diagramm enthält.&#10;&#10;KI-generierte Inhalte können fehlerhaft sein.">
            <a:extLst>
              <a:ext uri="{FF2B5EF4-FFF2-40B4-BE49-F238E27FC236}">
                <a16:creationId xmlns:a16="http://schemas.microsoft.com/office/drawing/2014/main" id="{7C17A605-C46B-D145-BDFA-B3BECF99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8351"/>
            <a:ext cx="6984776" cy="33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E77A989-300B-C5FF-B38D-7C83D079B2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317ABCA-5929-A17F-85D6-00CE4BBBF9C8}"/>
              </a:ext>
            </a:extLst>
          </p:cNvPr>
          <p:cNvSpPr txBox="1">
            <a:spLocks/>
          </p:cNvSpPr>
          <p:nvPr/>
        </p:nvSpPr>
        <p:spPr>
          <a:xfrm>
            <a:off x="0" y="699542"/>
            <a:ext cx="9433048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852"/>
              </a:lnSpc>
              <a:spcBef>
                <a:spcPct val="0"/>
              </a:spcBef>
              <a:spcAft>
                <a:spcPct val="0"/>
              </a:spcAft>
              <a:defRPr lang="de-DE" altLang="de-DE" sz="900" b="0" i="0" kern="1200" baseline="0">
                <a:solidFill>
                  <a:srgbClr val="004086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  <a:lvl2pPr marL="4763" indent="0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tabLst/>
              <a:defRPr sz="1400" b="0" i="0" kern="120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2pPr>
            <a:lvl3pPr marL="0" indent="0" algn="l" rtl="0" eaLnBrk="1" fontAlgn="base" hangingPunct="1">
              <a:lnSpc>
                <a:spcPts val="2852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sz="1400" b="0" i="0" kern="1200" baseline="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3pPr>
            <a:lvl4pPr marL="179388" indent="-179388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4pPr>
            <a:lvl5pPr marL="179388" indent="-179388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Rasa"/>
                <a:cs typeface="Poppins Medium" panose="00000600000000000000" pitchFamily="2" charset="0"/>
              </a:rPr>
              <a:t>CHANGES TO AGREED EXPORTS/IMPORTS BASED ON VARIOUS ENTSO-E ANNOUNCEMENTS, 2022-2024</a:t>
            </a:r>
            <a:endParaRPr lang="fr-FR" sz="2000" b="1" dirty="0">
              <a:solidFill>
                <a:schemeClr val="tx1"/>
              </a:solidFill>
              <a:latin typeface="+mj-lt"/>
              <a:cs typeface="Poppins Medium" panose="000006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EB1710-DD7A-B79E-B3D1-577BC8A55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74975"/>
              </p:ext>
            </p:extLst>
          </p:nvPr>
        </p:nvGraphicFramePr>
        <p:xfrm>
          <a:off x="240903" y="1329359"/>
          <a:ext cx="8795592" cy="359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737">
                  <a:extLst>
                    <a:ext uri="{9D8B030D-6E8A-4147-A177-3AD203B41FA5}">
                      <a16:colId xmlns:a16="http://schemas.microsoft.com/office/drawing/2014/main" val="3922262002"/>
                    </a:ext>
                  </a:extLst>
                </a:gridCol>
                <a:gridCol w="1058096">
                  <a:extLst>
                    <a:ext uri="{9D8B030D-6E8A-4147-A177-3AD203B41FA5}">
                      <a16:colId xmlns:a16="http://schemas.microsoft.com/office/drawing/2014/main" val="16102360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5309233"/>
                    </a:ext>
                  </a:extLst>
                </a:gridCol>
                <a:gridCol w="5760639">
                  <a:extLst>
                    <a:ext uri="{9D8B030D-6E8A-4147-A177-3AD203B41FA5}">
                      <a16:colId xmlns:a16="http://schemas.microsoft.com/office/drawing/2014/main" val="2707577356"/>
                    </a:ext>
                  </a:extLst>
                </a:gridCol>
              </a:tblGrid>
              <a:tr h="259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Date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Export to Ukraine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Import from Ukraine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Comments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620808308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16 March 2022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Emergency Synchronisation Ukraine-ENTSO-E (Continental Europe) decided by the EU Commission and the ENTSO-E.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In the first two stages of synchronisation, there were no commercial exchanges.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11182565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26 April 2022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Ukraine becomes an ENTSO-E observer member. The first phase of synchronisation trialling was successfully finished.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97290003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30 June 2022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-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100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Start of commercial trading through Moldova-Romania.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426877283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16 February 2023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700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400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Massive Russian attacks on energy infrastructure from September 2022 to Spring 2023 ended exports from Ukraine.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18542373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27 March 2023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850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400 MW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Emergency assistance was agreed upon between the EU and Ukraine.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900016188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15 April 2023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1050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400 MW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Start of commercial power exchanges through the rehabilitated </a:t>
                      </a:r>
                      <a:r>
                        <a:rPr lang="en-GB" sz="800" dirty="0" err="1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Rzeszów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- Khmelnytskyi line.    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37210693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20 June 2023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1200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400 MW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  <a:latin typeface="BERA SANS"/>
                          <a:ea typeface="Rasa"/>
                          <a:cs typeface="Rasa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988058850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 December 2023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1700 MW/h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400 MW/h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The ENTSO-E announces that as of 1</a:t>
                      </a:r>
                      <a:r>
                        <a:rPr lang="en-GB" sz="800" baseline="300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January 2024, Ukrenergo will become the 40</a:t>
                      </a:r>
                      <a:r>
                        <a:rPr lang="en-GB" sz="800" baseline="300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th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 full member of the ENTSO-E.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794954015"/>
                  </a:ext>
                </a:extLst>
              </a:tr>
              <a:tr h="259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27 February 2024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1700 MW/h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550 MW/h</a:t>
                      </a:r>
                      <a:endParaRPr lang="en-GB" sz="80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effectLst/>
                          <a:latin typeface="BERA SANS"/>
                          <a:ea typeface="Rasa"/>
                          <a:cs typeface="Rasa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418740060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March to December 2024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No change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No change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Massive attacks on Ukraine energy system started in 2024 on March 22</a:t>
                      </a:r>
                      <a:r>
                        <a:rPr lang="en-GB" sz="800" baseline="300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nd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, with a major attack on May 8</a:t>
                      </a:r>
                      <a:r>
                        <a:rPr lang="en-GB" sz="800" baseline="300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th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BERA SANS"/>
                          <a:ea typeface="Rasa"/>
                          <a:cs typeface="Rasa"/>
                        </a:rPr>
                        <a:t> and in November 2024. More than 9 GW of thermal capacities lost. Russian energy terrorism continues with now more than 30 attack waves in 2024 alone.</a:t>
                      </a:r>
                      <a:endParaRPr lang="en-GB" sz="800" dirty="0">
                        <a:effectLst/>
                        <a:latin typeface="BERA SANS"/>
                        <a:ea typeface="Rasa"/>
                        <a:cs typeface="Ras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021698605"/>
                  </a:ext>
                </a:extLst>
              </a:tr>
              <a:tr h="400934"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December</a:t>
                      </a:r>
                    </a:p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Rasa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2100 MW/h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change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Rasa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ENTSO-E announces, on October 29</a:t>
                      </a:r>
                      <a:r>
                        <a:rPr lang="en-GB" sz="8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2024, to increase the export capacity limit to Ukraine and Moldova to 2.1 GW. In addition, the capacity limit will be reassessed on a monthly basis from March 2025.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Rasa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764247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C7B9DB-03F0-E632-DC4B-ACBBDC620741}"/>
              </a:ext>
            </a:extLst>
          </p:cNvPr>
          <p:cNvSpPr txBox="1"/>
          <p:nvPr/>
        </p:nvSpPr>
        <p:spPr>
          <a:xfrm>
            <a:off x="240903" y="4876006"/>
            <a:ext cx="7632848" cy="222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Rasa"/>
                <a:cs typeface="Rasa"/>
              </a:rPr>
              <a:t>Source: Authors' own compilation, based on information from Ukrenergo and the ENTSO-E. </a:t>
            </a:r>
            <a:endParaRPr lang="en-GB" sz="800" dirty="0">
              <a:effectLst/>
              <a:latin typeface="Bell MT" panose="02020503060305020303" pitchFamily="18" charset="0"/>
              <a:ea typeface="Rasa"/>
              <a:cs typeface="Rasa"/>
            </a:endParaRPr>
          </a:p>
        </p:txBody>
      </p:sp>
    </p:spTree>
    <p:extLst>
      <p:ext uri="{BB962C8B-B14F-4D97-AF65-F5344CB8AC3E}">
        <p14:creationId xmlns:p14="http://schemas.microsoft.com/office/powerpoint/2010/main" val="11157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AAEE3-1C8E-339E-83EC-EEC29221E8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4D562-F9F4-CE81-6A38-9650A864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584" y="195486"/>
            <a:ext cx="5328071" cy="391970"/>
          </a:xfrm>
        </p:spPr>
        <p:txBody>
          <a:bodyPr/>
          <a:lstStyle/>
          <a:p>
            <a:r>
              <a:rPr lang="en-US" dirty="0"/>
              <a:t>Speed up building transmission projects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B63C6-F953-3970-18D1-B20018607A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536" y="1884085"/>
            <a:ext cx="4608512" cy="3096344"/>
          </a:xfrm>
        </p:spPr>
        <p:txBody>
          <a:bodyPr>
            <a:normAutofit/>
          </a:bodyPr>
          <a:lstStyle/>
          <a:p>
            <a:pPr marL="53975" lvl="3"/>
            <a:r>
              <a:rPr lang="en-GB" sz="1600" b="1" dirty="0" err="1">
                <a:effectLst/>
                <a:latin typeface="+mj-lt"/>
                <a:ea typeface="Rasa"/>
                <a:cs typeface="Rasa"/>
              </a:rPr>
              <a:t>Veľké</a:t>
            </a: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 </a:t>
            </a:r>
            <a:r>
              <a:rPr lang="en-GB" sz="1600" b="1" dirty="0" err="1">
                <a:effectLst/>
                <a:latin typeface="+mj-lt"/>
                <a:ea typeface="Rasa"/>
                <a:cs typeface="Rasa"/>
              </a:rPr>
              <a:t>Kapušany</a:t>
            </a: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 (SVK) - </a:t>
            </a:r>
            <a:r>
              <a:rPr lang="en-GB" sz="1600" b="1" dirty="0" err="1">
                <a:effectLst/>
                <a:latin typeface="+mj-lt"/>
                <a:ea typeface="Rasa"/>
                <a:cs typeface="Rasa"/>
              </a:rPr>
              <a:t>Mukacheve</a:t>
            </a: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 (UKR)</a:t>
            </a:r>
          </a:p>
          <a:p>
            <a:pPr marL="53975" lvl="3"/>
            <a:endParaRPr lang="en-GB" sz="1600" b="1" dirty="0">
              <a:effectLst/>
              <a:latin typeface="+mj-lt"/>
              <a:ea typeface="Rasa"/>
              <a:cs typeface="Rasa"/>
            </a:endParaRPr>
          </a:p>
          <a:p>
            <a:pPr marL="339725" lvl="3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Purpose</a:t>
            </a:r>
            <a:r>
              <a:rPr lang="en-GB" sz="1600" dirty="0">
                <a:latin typeface="+mj-lt"/>
                <a:ea typeface="Rasa"/>
                <a:cs typeface="Rasa"/>
              </a:rPr>
              <a:t>: Rehabilitation of overhead line</a:t>
            </a:r>
            <a:endParaRPr lang="en-GB" sz="1600" dirty="0">
              <a:effectLst/>
              <a:latin typeface="+mj-lt"/>
              <a:ea typeface="Rasa"/>
              <a:cs typeface="Rasa"/>
            </a:endParaRPr>
          </a:p>
          <a:p>
            <a:pPr marL="339725" lvl="3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Start:  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2013</a:t>
            </a:r>
            <a:endParaRPr lang="en-GB" sz="1600" dirty="0">
              <a:latin typeface="+mj-lt"/>
              <a:ea typeface="Rasa"/>
              <a:cs typeface="Rasa"/>
            </a:endParaRPr>
          </a:p>
          <a:p>
            <a:pPr marL="339725" lvl="3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Tech. de</a:t>
            </a:r>
            <a:r>
              <a:rPr lang="en-GB" sz="1600" b="1" dirty="0">
                <a:latin typeface="+mj-lt"/>
                <a:ea typeface="Rasa"/>
                <a:cs typeface="Rasa"/>
              </a:rPr>
              <a:t>tails</a:t>
            </a:r>
            <a:r>
              <a:rPr lang="en-GB" sz="1600" dirty="0">
                <a:latin typeface="+mj-lt"/>
                <a:ea typeface="Rasa"/>
                <a:cs typeface="Rasa"/>
              </a:rPr>
              <a:t>: 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53 km, 400 kV</a:t>
            </a:r>
          </a:p>
          <a:p>
            <a:pPr marL="339725" lvl="3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Fin. Instrument</a:t>
            </a:r>
            <a:r>
              <a:rPr lang="en-GB" sz="1600" dirty="0">
                <a:latin typeface="+mj-lt"/>
                <a:ea typeface="Rasa"/>
                <a:cs typeface="Rasa"/>
              </a:rPr>
              <a:t>: PCI - Late submission to the TYNDP 2024 accepted </a:t>
            </a:r>
          </a:p>
          <a:p>
            <a:pPr marL="53975" lvl="3"/>
            <a:r>
              <a:rPr lang="en-GB" sz="1600" dirty="0">
                <a:latin typeface="+mj-lt"/>
                <a:ea typeface="Rasa"/>
                <a:cs typeface="Rasa"/>
              </a:rPr>
              <a:t>      (i.e., a precondition to PCI)</a:t>
            </a:r>
          </a:p>
          <a:p>
            <a:pPr marL="339725" lvl="3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Commissioning (planned): </a:t>
            </a:r>
            <a:r>
              <a:rPr lang="en-GB" sz="1600" dirty="0">
                <a:latin typeface="+mj-lt"/>
                <a:ea typeface="Rasa"/>
                <a:cs typeface="Rasa"/>
              </a:rPr>
              <a:t>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6CFB0-D719-518F-2092-39682FA3EC5C}"/>
              </a:ext>
            </a:extLst>
          </p:cNvPr>
          <p:cNvSpPr txBox="1"/>
          <p:nvPr/>
        </p:nvSpPr>
        <p:spPr>
          <a:xfrm>
            <a:off x="462354" y="978739"/>
            <a:ext cx="8568953" cy="516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latin typeface="+mj-lt"/>
              </a:rPr>
              <a:t>SPEED UP EXISTING – AND DELAYED – INTERCONNECTION PROJECTS BETWEEN UKRAINE AND SLOVAKIA, UKRAINE AND ROMANIA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2C5B002-0329-155B-4CE4-7031BC59A2EA}"/>
              </a:ext>
            </a:extLst>
          </p:cNvPr>
          <p:cNvSpPr txBox="1">
            <a:spLocks/>
          </p:cNvSpPr>
          <p:nvPr/>
        </p:nvSpPr>
        <p:spPr>
          <a:xfrm>
            <a:off x="4710827" y="1596053"/>
            <a:ext cx="4320480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rtl="0" eaLnBrk="1" fontAlgn="base" hangingPunct="1">
              <a:lnSpc>
                <a:spcPts val="2852"/>
              </a:lnSpc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lang="de-DE" altLang="de-DE" sz="1400" b="0" i="0" kern="1200" baseline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1pPr>
            <a:lvl2pPr marL="0" indent="0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tabLst>
                <a:tab pos="350838" algn="l"/>
              </a:tabLst>
              <a:defRPr sz="1400" b="0" i="0" kern="120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2pPr>
            <a:lvl3pPr marL="0" indent="0" algn="l" rtl="0" eaLnBrk="1" fontAlgn="base" hangingPunct="1">
              <a:lnSpc>
                <a:spcPts val="2852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0838" algn="l"/>
              </a:tabLst>
              <a:defRPr sz="1400" b="0" i="0" kern="1200" baseline="0">
                <a:solidFill>
                  <a:schemeClr val="tx1"/>
                </a:solidFill>
                <a:latin typeface="Poppins Medium" pitchFamily="2" charset="77"/>
                <a:ea typeface="Roboto Lt" panose="02000000000000000000" pitchFamily="2" charset="0"/>
                <a:cs typeface="Poppins Medium" pitchFamily="2" charset="77"/>
              </a:defRPr>
            </a:lvl3pPr>
            <a:lvl4pPr marL="0" indent="0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350838" algn="l"/>
              </a:tabLst>
              <a:defRPr sz="1400" b="0" i="0" kern="120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4pPr>
            <a:lvl5pPr marL="0" indent="0" algn="l" rtl="0" eaLnBrk="1" fontAlgn="base" hangingPunct="1">
              <a:lnSpc>
                <a:spcPts val="2281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350838" algn="l"/>
              </a:tabLst>
              <a:defRPr sz="1400" b="0" i="0" kern="1200">
                <a:solidFill>
                  <a:schemeClr val="tx1"/>
                </a:solidFill>
                <a:latin typeface="Poppins" pitchFamily="2" charset="77"/>
                <a:ea typeface="Roboto Lt" panose="02000000000000000000" pitchFamily="2" charset="0"/>
                <a:cs typeface="Poppins" pitchFamily="2" charset="77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/>
            <a:endParaRPr lang="en-GB" sz="1800" dirty="0">
              <a:latin typeface="BERA SANS"/>
              <a:ea typeface="Rasa"/>
              <a:cs typeface="Rasa"/>
            </a:endParaRPr>
          </a:p>
          <a:p>
            <a:pPr marL="53975" lvl="3">
              <a:lnSpc>
                <a:spcPct val="120000"/>
              </a:lnSpc>
            </a:pPr>
            <a:r>
              <a:rPr lang="en-GB" sz="1600" b="1">
                <a:latin typeface="+mj-lt"/>
                <a:ea typeface="Rasa"/>
                <a:cs typeface="Rasa"/>
              </a:rPr>
              <a:t>Pivdennoukrainska</a:t>
            </a:r>
            <a:r>
              <a:rPr lang="en-GB" sz="1600" b="1" dirty="0">
                <a:latin typeface="+mj-lt"/>
                <a:ea typeface="Rasa"/>
                <a:cs typeface="Rasa"/>
              </a:rPr>
              <a:t> NPP (UKR)—</a:t>
            </a:r>
            <a:r>
              <a:rPr lang="en-GB" sz="1600" b="1" dirty="0" err="1">
                <a:latin typeface="+mj-lt"/>
                <a:ea typeface="Rasa"/>
                <a:cs typeface="Rasa"/>
              </a:rPr>
              <a:t>Isaccea</a:t>
            </a:r>
            <a:r>
              <a:rPr lang="en-GB" sz="1600" b="1" dirty="0">
                <a:latin typeface="+mj-lt"/>
                <a:ea typeface="Rasa"/>
                <a:cs typeface="Rasa"/>
              </a:rPr>
              <a:t> (ROU)</a:t>
            </a:r>
            <a:endParaRPr lang="en-GB" sz="1600" b="1" dirty="0">
              <a:solidFill>
                <a:srgbClr val="000000"/>
              </a:solidFill>
              <a:latin typeface="+mj-lt"/>
              <a:ea typeface="Rasa"/>
              <a:cs typeface="Rasa"/>
            </a:endParaRPr>
          </a:p>
          <a:p>
            <a:pPr marL="461963" lvl="3" indent="-29368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+mj-lt"/>
              <a:ea typeface="Rasa"/>
              <a:cs typeface="Rasa"/>
            </a:endParaRPr>
          </a:p>
          <a:p>
            <a:pPr marL="461963" lvl="3" indent="-2936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Purpose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: Construction of 400 kV transmission line</a:t>
            </a:r>
          </a:p>
          <a:p>
            <a:pPr marL="461963" lvl="3" indent="-2936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Fin. Instrument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: Late submission to the TYNDP 2024 accepted (i.e., precondition to PCI)</a:t>
            </a:r>
          </a:p>
          <a:p>
            <a:pPr marL="461963" lvl="3" indent="-2936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Commissioning (planned):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 2028 (potentially operational by 2026)</a:t>
            </a:r>
          </a:p>
          <a:p>
            <a:pPr marL="461963" lvl="3" indent="-2936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Note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Rasa"/>
                <a:cs typeface="Rasa"/>
              </a:rPr>
              <a:t>: Would end Moldova’s dependency on Transnistrian MGRES TPP</a:t>
            </a:r>
          </a:p>
          <a:p>
            <a:pPr marL="628650" lvl="3" indent="-342900">
              <a:buFont typeface="Arial" panose="020B0604020202020204" pitchFamily="34" charset="0"/>
              <a:buAutoNum type="arabicPeriod" startAt="2"/>
            </a:pPr>
            <a:endParaRPr lang="en-GB" sz="1800" dirty="0">
              <a:solidFill>
                <a:srgbClr val="000000"/>
              </a:solidFill>
              <a:latin typeface="BERA SANS"/>
              <a:ea typeface="Rasa"/>
              <a:cs typeface="Rasa"/>
            </a:endParaRPr>
          </a:p>
        </p:txBody>
      </p:sp>
    </p:spTree>
    <p:extLst>
      <p:ext uri="{BB962C8B-B14F-4D97-AF65-F5344CB8AC3E}">
        <p14:creationId xmlns:p14="http://schemas.microsoft.com/office/powerpoint/2010/main" val="29071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AAEE3-1C8E-339E-83EC-EEC29221E8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4D562-F9F4-CE81-6A38-9650A864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584" y="195486"/>
            <a:ext cx="5328071" cy="391970"/>
          </a:xfrm>
        </p:spPr>
        <p:txBody>
          <a:bodyPr/>
          <a:lstStyle/>
          <a:p>
            <a:r>
              <a:rPr lang="en-US" dirty="0"/>
              <a:t>Speed up building transmission projects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B63C6-F953-3970-18D1-B20018607A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5703" y="1916584"/>
            <a:ext cx="8232594" cy="3096344"/>
          </a:xfrm>
        </p:spPr>
        <p:txBody>
          <a:bodyPr>
            <a:normAutofit/>
          </a:bodyPr>
          <a:lstStyle/>
          <a:p>
            <a:pPr marL="53975" lvl="3"/>
            <a:r>
              <a:rPr lang="en-GB" sz="1600" b="1" dirty="0" err="1">
                <a:effectLst/>
                <a:latin typeface="+mj-lt"/>
                <a:ea typeface="Rasa"/>
                <a:cs typeface="Rasa"/>
              </a:rPr>
              <a:t>Rzeszów</a:t>
            </a: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 (POL) – Khmelnytskyi (UKR)</a:t>
            </a:r>
          </a:p>
          <a:p>
            <a:pPr marL="53975" lvl="3">
              <a:lnSpc>
                <a:spcPct val="100000"/>
              </a:lnSpc>
            </a:pPr>
            <a:endParaRPr lang="en-GB" sz="1600" b="1" dirty="0">
              <a:effectLst/>
              <a:latin typeface="+mj-lt"/>
              <a:ea typeface="Rasa"/>
              <a:cs typeface="Rasa"/>
            </a:endParaRPr>
          </a:p>
          <a:p>
            <a:pPr marL="339725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Purpose</a:t>
            </a:r>
            <a:r>
              <a:rPr lang="en-GB" sz="1600" dirty="0">
                <a:latin typeface="+mj-lt"/>
                <a:ea typeface="Rasa"/>
                <a:cs typeface="Rasa"/>
              </a:rPr>
              <a:t>: Rehabilitation of the line and 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repowering it as a 400 kV line</a:t>
            </a:r>
          </a:p>
          <a:p>
            <a:pPr marL="339725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Commissioning</a:t>
            </a: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:  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2023</a:t>
            </a:r>
          </a:p>
          <a:p>
            <a:pPr marL="339725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Capacity (present): </a:t>
            </a:r>
            <a:r>
              <a:rPr lang="en-GB" sz="1600" dirty="0">
                <a:latin typeface="+mj-lt"/>
                <a:ea typeface="Rasa"/>
                <a:cs typeface="Rasa"/>
              </a:rPr>
              <a:t>550 MW</a:t>
            </a:r>
          </a:p>
          <a:p>
            <a:pPr marL="339725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  <a:ea typeface="Rasa"/>
                <a:cs typeface="Rasa"/>
              </a:rPr>
              <a:t>Challenges: </a:t>
            </a:r>
            <a:r>
              <a:rPr lang="en-GB" sz="1600" dirty="0">
                <a:latin typeface="+mj-lt"/>
                <a:ea typeface="Rasa"/>
                <a:cs typeface="Rasa"/>
              </a:rPr>
              <a:t>Impedance</a:t>
            </a:r>
          </a:p>
          <a:p>
            <a:pPr marL="339725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+mj-lt"/>
                <a:ea typeface="Rasa"/>
                <a:cs typeface="Rasa"/>
              </a:rPr>
              <a:t>Solutions: </a:t>
            </a:r>
          </a:p>
          <a:p>
            <a:pPr marL="744538" lvl="3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  <a:ea typeface="Rasa"/>
                <a:cs typeface="Rasa"/>
              </a:rPr>
              <a:t>I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mpedance control devices </a:t>
            </a:r>
            <a:endParaRPr lang="en-GB" sz="1600" dirty="0">
              <a:latin typeface="+mj-lt"/>
              <a:ea typeface="Rasa"/>
              <a:cs typeface="Rasa"/>
            </a:endParaRPr>
          </a:p>
          <a:p>
            <a:pPr marL="744538" lvl="3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+mj-lt"/>
                <a:ea typeface="Rasa"/>
                <a:cs typeface="Rasa"/>
              </a:rPr>
              <a:t>Power electronics, or so-called FACTS </a:t>
            </a:r>
          </a:p>
          <a:p>
            <a:pPr marL="744538" lvl="3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+mj-lt"/>
                <a:ea typeface="Rasa"/>
                <a:cs typeface="Rasa"/>
              </a:rPr>
              <a:t>Replacing parts of the overhead line with sections of underground cable</a:t>
            </a:r>
          </a:p>
          <a:p>
            <a:pPr marL="744538" lvl="3" indent="-285750"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  <a:ea typeface="Rasa"/>
                <a:cs typeface="Rasa"/>
              </a:rPr>
              <a:t>B</a:t>
            </a:r>
            <a:r>
              <a:rPr lang="en-GB" sz="1600" dirty="0">
                <a:effectLst/>
                <a:latin typeface="+mj-lt"/>
                <a:ea typeface="Rasa"/>
                <a:cs typeface="Rasa"/>
              </a:rPr>
              <a:t>uffer batteries </a:t>
            </a:r>
            <a:endParaRPr lang="en-GB" sz="1600" dirty="0">
              <a:latin typeface="+mj-lt"/>
              <a:ea typeface="Rasa"/>
              <a:cs typeface="Ras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6CFB0-D719-518F-2092-39682FA3EC5C}"/>
              </a:ext>
            </a:extLst>
          </p:cNvPr>
          <p:cNvSpPr txBox="1"/>
          <p:nvPr/>
        </p:nvSpPr>
        <p:spPr>
          <a:xfrm>
            <a:off x="455703" y="993744"/>
            <a:ext cx="8496944" cy="516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latin typeface="+mj-lt"/>
              </a:rPr>
              <a:t>SPEED UP EXISTING – AND DELAYED – INTERCONNECTION PROJECTS BETWEEN UKRAINE AND SLOVAKIA, UKRAINE AND ROMANIA</a:t>
            </a:r>
          </a:p>
        </p:txBody>
      </p:sp>
    </p:spTree>
    <p:extLst>
      <p:ext uri="{BB962C8B-B14F-4D97-AF65-F5344CB8AC3E}">
        <p14:creationId xmlns:p14="http://schemas.microsoft.com/office/powerpoint/2010/main" val="108309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660BB-CE3A-D273-39BE-F401DD5B9A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35A02-09AF-6EFA-C277-B20FD24D1C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584" y="179346"/>
            <a:ext cx="5184055" cy="232164"/>
          </a:xfrm>
        </p:spPr>
        <p:txBody>
          <a:bodyPr/>
          <a:lstStyle/>
          <a:p>
            <a:r>
              <a:rPr lang="en-US" dirty="0"/>
              <a:t>Use all available grid enhancing technologies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BDB08-794A-6452-BD71-1A2194105D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536" y="771550"/>
            <a:ext cx="8568952" cy="4371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latin typeface="+mj-lt"/>
              </a:rPr>
              <a:t>USE OF ADVANCED TECHNOLOGIES TO OPTIMIZE THE FUNCTIONING OF EXISTING GRIDS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</a:rPr>
              <a:t>e.g., Dynamic Line Rating (DLR), power electronics</a:t>
            </a:r>
          </a:p>
          <a:p>
            <a:pPr marL="342900">
              <a:lnSpc>
                <a:spcPct val="120000"/>
              </a:lnSpc>
            </a:pPr>
            <a:endParaRPr lang="en-US" sz="21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900" b="1" dirty="0">
                <a:latin typeface="+mj-lt"/>
              </a:rPr>
              <a:t>Dynamic Line Rating (DLR) </a:t>
            </a:r>
          </a:p>
          <a:p>
            <a:pPr marL="569913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Timeframe for the DLR deployment: Less than 6 months</a:t>
            </a:r>
          </a:p>
          <a:p>
            <a:pPr marL="569913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Planned start of installation: Summer 2024</a:t>
            </a:r>
          </a:p>
          <a:p>
            <a:pPr marL="569913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Grid transmission capacity increase: 10-30 % (Note: Especially during winter)</a:t>
            </a:r>
          </a:p>
          <a:p>
            <a:pPr>
              <a:lnSpc>
                <a:spcPct val="120000"/>
              </a:lnSpc>
            </a:pPr>
            <a:endParaRPr lang="en-GB" sz="17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1900" b="1" dirty="0">
                <a:latin typeface="+mj-lt"/>
              </a:rPr>
              <a:t>Challenges: </a:t>
            </a:r>
            <a:r>
              <a:rPr lang="en-GB" sz="1900" dirty="0">
                <a:latin typeface="BERA SANS"/>
              </a:rPr>
              <a:t>ENTSO-E permission is needed to ensure additional capacity on interconnectors </a:t>
            </a:r>
          </a:p>
          <a:p>
            <a:pPr>
              <a:lnSpc>
                <a:spcPct val="120000"/>
              </a:lnSpc>
            </a:pPr>
            <a:r>
              <a:rPr lang="en-GB" sz="1900" dirty="0">
                <a:latin typeface="BERA SANS"/>
              </a:rPr>
              <a:t>(Current cap: 2.1 GW)</a:t>
            </a:r>
          </a:p>
          <a:p>
            <a:pPr>
              <a:lnSpc>
                <a:spcPct val="120000"/>
              </a:lnSpc>
            </a:pPr>
            <a:endParaRPr lang="en-GB" sz="1800" dirty="0">
              <a:latin typeface="BERA SANS"/>
            </a:endParaRPr>
          </a:p>
          <a:p>
            <a:pPr>
              <a:lnSpc>
                <a:spcPct val="120000"/>
              </a:lnSpc>
            </a:pPr>
            <a:r>
              <a:rPr lang="en-GB" sz="1900" b="1" dirty="0">
                <a:latin typeface="+mj-lt"/>
              </a:rPr>
              <a:t>Solutions: </a:t>
            </a:r>
            <a:r>
              <a:rPr lang="en-GB" sz="1900" dirty="0">
                <a:latin typeface="+mj-lt"/>
              </a:rPr>
              <a:t>Political pressure to accelerate the deployment</a:t>
            </a:r>
          </a:p>
          <a:p>
            <a:pPr>
              <a:lnSpc>
                <a:spcPct val="120000"/>
              </a:lnSpc>
            </a:pPr>
            <a:endParaRPr lang="en-GB" sz="19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900" b="1" dirty="0">
                <a:latin typeface="+mj-lt"/>
              </a:rPr>
              <a:t>URGENT ACTION NEEDED</a:t>
            </a:r>
            <a:r>
              <a:rPr lang="en-US" sz="1900" dirty="0">
                <a:latin typeface="+mj-lt"/>
              </a:rPr>
              <a:t>: The 2035 implementation deadline is </a:t>
            </a:r>
            <a:r>
              <a:rPr lang="en-US" sz="1900" b="1" dirty="0">
                <a:latin typeface="+mj-lt"/>
              </a:rPr>
              <a:t>TOO LATE</a:t>
            </a:r>
            <a:r>
              <a:rPr lang="en-US" sz="1900" dirty="0">
                <a:latin typeface="+mj-lt"/>
              </a:rPr>
              <a:t>.</a:t>
            </a:r>
            <a:endParaRPr lang="en-GB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E698F-1FD3-3553-7D3D-7C3D15862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B8D2-2823-2710-65CE-E8589D5153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584" y="179350"/>
            <a:ext cx="6193446" cy="432048"/>
          </a:xfrm>
        </p:spPr>
        <p:txBody>
          <a:bodyPr/>
          <a:lstStyle/>
          <a:p>
            <a:r>
              <a:rPr lang="en-US" dirty="0" err="1"/>
              <a:t>Decentralisation</a:t>
            </a:r>
            <a:r>
              <a:rPr lang="en-US" dirty="0"/>
              <a:t>, regulation and 110kV grids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EA34C-BEA3-FB9E-7864-3AEB0F0263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323" y="771550"/>
            <a:ext cx="4027088" cy="3839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600" b="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j-lt"/>
              </a:rPr>
              <a:t>Well-developed network with 11 existing 110 kV lines to Moldova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Moldova (5 lines), Transnistria (6 lines)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Slovakia (uprate 35kV line to 110kV) formerly was 110kV</a:t>
            </a:r>
            <a:endParaRPr lang="en-GB" sz="1800" dirty="0">
              <a:latin typeface="+mj-lt"/>
            </a:endParaRPr>
          </a:p>
          <a:p>
            <a:pPr marL="228600">
              <a:lnSpc>
                <a:spcPct val="100000"/>
              </a:lnSpc>
            </a:pPr>
            <a:r>
              <a:rPr lang="en-GB" sz="1800" b="1" dirty="0">
                <a:latin typeface="+mj-lt"/>
              </a:rPr>
              <a:t>DSO framework is crucial</a:t>
            </a:r>
          </a:p>
          <a:p>
            <a:pPr marL="228600">
              <a:lnSpc>
                <a:spcPct val="100000"/>
              </a:lnSpc>
            </a:pPr>
            <a:r>
              <a:rPr lang="en-GB" sz="1800" b="1" dirty="0">
                <a:latin typeface="+mj-lt"/>
              </a:rPr>
              <a:t>RES investment is crucial</a:t>
            </a:r>
            <a:endParaRPr lang="en-US" sz="1800" b="1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20DC0B-6F07-C154-B0CA-B2BF9D849935}"/>
              </a:ext>
            </a:extLst>
          </p:cNvPr>
          <p:cNvSpPr txBox="1"/>
          <p:nvPr/>
        </p:nvSpPr>
        <p:spPr>
          <a:xfrm>
            <a:off x="5640544" y="1919823"/>
            <a:ext cx="2566408" cy="4896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de-DE" sz="1400" baseline="0" dirty="0" err="1">
                <a:latin typeface="Roboto Lt" panose="02000000000000000000" pitchFamily="2" charset="0"/>
              </a:rPr>
              <a:t>GreenDealUkraina</a:t>
            </a:r>
            <a:r>
              <a:rPr lang="de-DE" sz="1400" baseline="0" dirty="0">
                <a:latin typeface="Roboto Lt" panose="02000000000000000000" pitchFamily="2" charset="0"/>
              </a:rPr>
              <a:t>: </a:t>
            </a:r>
            <a:r>
              <a:rPr lang="de-DE" sz="1400" baseline="0" dirty="0" err="1">
                <a:latin typeface="Roboto Lt" panose="02000000000000000000" pitchFamily="2" charset="0"/>
              </a:rPr>
              <a:t>forthcoming</a:t>
            </a:r>
            <a:r>
              <a:rPr lang="de-DE" sz="1400" baseline="0" dirty="0">
                <a:latin typeface="Roboto Lt" panose="02000000000000000000" pitchFamily="2" charset="0"/>
              </a:rPr>
              <a:t> </a:t>
            </a:r>
          </a:p>
          <a:p>
            <a:pPr algn="l">
              <a:lnSpc>
                <a:spcPts val="2000"/>
              </a:lnSpc>
            </a:pPr>
            <a:r>
              <a:rPr lang="de-DE" sz="1400" dirty="0">
                <a:latin typeface="Roboto Lt" panose="02000000000000000000" pitchFamily="2" charset="0"/>
              </a:rPr>
              <a:t>Study on DSOs in Ukraine</a:t>
            </a:r>
            <a:endParaRPr lang="fr-FR" sz="1400" baseline="0" dirty="0">
              <a:latin typeface="Roboto Lt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24F08B-E38C-674E-C200-16EE9F9B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51870"/>
            <a:ext cx="6372200" cy="915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036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77E81A-5D6B-859C-C496-C09B86D6EB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5F48F6-E5AD-456E-A5FB-E64D06B73E5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372E86-1FCB-E416-D2C7-BD3747399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1600" y="699542"/>
            <a:ext cx="6984255" cy="273844"/>
          </a:xfrm>
        </p:spPr>
        <p:txBody>
          <a:bodyPr/>
          <a:lstStyle/>
          <a:p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-falls in Ukraine and </a:t>
            </a:r>
            <a:r>
              <a:rPr lang="de-DE" dirty="0" err="1"/>
              <a:t>Moldova</a:t>
            </a:r>
            <a:endParaRPr lang="fr-FR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D6D4CD-F43D-4F8A-0CE3-9B2D92C71A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536" y="1419622"/>
            <a:ext cx="3384376" cy="3167856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Market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foreseen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Currently</a:t>
            </a:r>
            <a:r>
              <a:rPr lang="de-DE" dirty="0"/>
              <a:t> explicit </a:t>
            </a:r>
            <a:r>
              <a:rPr lang="de-DE" dirty="0" err="1"/>
              <a:t>auctions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JAO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Auctions</a:t>
            </a:r>
            <a:r>
              <a:rPr lang="de-DE" dirty="0"/>
              <a:t> outside </a:t>
            </a:r>
            <a:r>
              <a:rPr lang="de-DE" dirty="0" err="1"/>
              <a:t>of</a:t>
            </a:r>
            <a:r>
              <a:rPr lang="de-DE" dirty="0"/>
              <a:t> JAO Ukraine, </a:t>
            </a:r>
            <a:r>
              <a:rPr lang="de-DE" dirty="0" err="1"/>
              <a:t>Moldova</a:t>
            </a:r>
            <a:r>
              <a:rPr lang="de-DE" dirty="0"/>
              <a:t> and 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shortfalls</a:t>
            </a:r>
            <a:r>
              <a:rPr lang="de-DE" dirty="0"/>
              <a:t> in Ukraine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importing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/2.1 GW</a:t>
            </a:r>
            <a:endParaRPr lang="fr-FR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2CC9AF-11BD-9957-87C7-28BA2EBCA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38" y="3003550"/>
            <a:ext cx="3995936" cy="11343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B26E17-8062-BC39-8A8F-FA79DF00CB0A}"/>
              </a:ext>
            </a:extLst>
          </p:cNvPr>
          <p:cNvSpPr txBox="1"/>
          <p:nvPr/>
        </p:nvSpPr>
        <p:spPr>
          <a:xfrm>
            <a:off x="3940203" y="1261990"/>
            <a:ext cx="4106457" cy="746166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de-DE" sz="1400" baseline="0" dirty="0" err="1">
                <a:solidFill>
                  <a:schemeClr val="bg1"/>
                </a:solidFill>
                <a:latin typeface="Roboto Lt" panose="02000000000000000000" pitchFamily="2" charset="0"/>
              </a:rPr>
              <a:t>Forthcoming</a:t>
            </a:r>
            <a:r>
              <a:rPr lang="de-DE" sz="1400" baseline="0" dirty="0">
                <a:solidFill>
                  <a:schemeClr val="bg1"/>
                </a:solidFill>
                <a:latin typeface="Roboto Lt" panose="02000000000000000000" pitchFamily="2" charset="0"/>
              </a:rPr>
              <a:t> </a:t>
            </a:r>
            <a:r>
              <a:rPr lang="de-DE" sz="1400" baseline="0" dirty="0" err="1">
                <a:solidFill>
                  <a:schemeClr val="bg1"/>
                </a:solidFill>
                <a:latin typeface="Roboto Lt" panose="02000000000000000000" pitchFamily="2" charset="0"/>
              </a:rPr>
              <a:t>report</a:t>
            </a:r>
            <a:r>
              <a:rPr lang="de-DE" sz="1400" baseline="0" dirty="0">
                <a:solidFill>
                  <a:schemeClr val="bg1"/>
                </a:solidFill>
                <a:latin typeface="Roboto Lt" panose="02000000000000000000" pitchFamily="2" charset="0"/>
              </a:rPr>
              <a:t> (June 2025) </a:t>
            </a:r>
            <a:r>
              <a:rPr lang="de-DE" sz="1400" baseline="0" dirty="0" err="1">
                <a:solidFill>
                  <a:schemeClr val="bg1"/>
                </a:solidFill>
                <a:latin typeface="Roboto Lt" panose="02000000000000000000" pitchFamily="2" charset="0"/>
              </a:rPr>
              <a:t>by</a:t>
            </a:r>
            <a:r>
              <a:rPr lang="de-DE" sz="1400" baseline="0" dirty="0">
                <a:solidFill>
                  <a:schemeClr val="bg1"/>
                </a:solidFill>
                <a:latin typeface="Roboto Lt" panose="02000000000000000000" pitchFamily="2" charset="0"/>
              </a:rPr>
              <a:t> </a:t>
            </a:r>
          </a:p>
          <a:p>
            <a:pPr algn="l">
              <a:lnSpc>
                <a:spcPts val="2000"/>
              </a:lnSpc>
            </a:pPr>
            <a:r>
              <a:rPr lang="de-DE" sz="1400" baseline="0" dirty="0" err="1">
                <a:solidFill>
                  <a:schemeClr val="bg1"/>
                </a:solidFill>
                <a:latin typeface="Roboto Lt" panose="02000000000000000000" pitchFamily="2" charset="0"/>
              </a:rPr>
              <a:t>GreenDealUkraina</a:t>
            </a:r>
            <a:endParaRPr lang="de-DE" sz="1400" baseline="0" dirty="0">
              <a:solidFill>
                <a:schemeClr val="bg1"/>
              </a:solidFill>
              <a:latin typeface="Roboto Lt" panose="02000000000000000000" pitchFamily="2" charset="0"/>
            </a:endParaRPr>
          </a:p>
          <a:p>
            <a:pPr algn="l">
              <a:lnSpc>
                <a:spcPts val="2000"/>
              </a:lnSpc>
            </a:pPr>
            <a:r>
              <a:rPr lang="de-DE" sz="1400" dirty="0">
                <a:solidFill>
                  <a:schemeClr val="bg1"/>
                </a:solidFill>
                <a:latin typeface="Roboto Lt" panose="02000000000000000000" pitchFamily="2" charset="0"/>
              </a:rPr>
              <a:t>On </a:t>
            </a:r>
            <a:r>
              <a:rPr lang="de-DE" sz="1400" dirty="0" err="1">
                <a:solidFill>
                  <a:schemeClr val="bg1"/>
                </a:solidFill>
                <a:latin typeface="Roboto Lt" panose="02000000000000000000" pitchFamily="2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Roboto Lt" panose="02000000000000000000" pitchFamily="2" charset="0"/>
              </a:rPr>
              <a:t> regional power </a:t>
            </a:r>
            <a:r>
              <a:rPr lang="de-DE" sz="1400" dirty="0" err="1">
                <a:solidFill>
                  <a:schemeClr val="bg1"/>
                </a:solidFill>
                <a:latin typeface="Roboto Lt" panose="02000000000000000000" pitchFamily="2" charset="0"/>
              </a:rPr>
              <a:t>market</a:t>
            </a:r>
            <a:r>
              <a:rPr lang="de-DE" sz="1400" dirty="0">
                <a:solidFill>
                  <a:schemeClr val="bg1"/>
                </a:solidFill>
                <a:latin typeface="Roboto Lt" panose="02000000000000000000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Roboto Lt" panose="02000000000000000000" pitchFamily="2" charset="0"/>
              </a:rPr>
              <a:t>integration</a:t>
            </a:r>
            <a:r>
              <a:rPr lang="de-DE" sz="1400" dirty="0">
                <a:solidFill>
                  <a:schemeClr val="bg1"/>
                </a:solidFill>
                <a:latin typeface="Roboto Lt" panose="02000000000000000000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Roboto Lt" panose="02000000000000000000" pitchFamily="2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Roboto Lt" panose="02000000000000000000" pitchFamily="2" charset="0"/>
              </a:rPr>
              <a:t> Ukraine</a:t>
            </a:r>
            <a:endParaRPr lang="fr-FR" sz="1400" baseline="0" dirty="0">
              <a:solidFill>
                <a:schemeClr val="bg1"/>
              </a:solidFill>
              <a:latin typeface="Roboto Lt" panose="02000000000000000000" pitchFamily="2" charset="0"/>
            </a:endParaRPr>
          </a:p>
        </p:txBody>
      </p:sp>
      <p:pic>
        <p:nvPicPr>
          <p:cNvPr id="1026" name="Picture 2" descr="Report Bilder - Kostenloser Download auf Freepik">
            <a:extLst>
              <a:ext uri="{FF2B5EF4-FFF2-40B4-BE49-F238E27FC236}">
                <a16:creationId xmlns:a16="http://schemas.microsoft.com/office/drawing/2014/main" id="{1B27F1E5-14E1-8383-F60B-9B6F13A8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60" y="1131590"/>
            <a:ext cx="1043314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6356"/>
      </p:ext>
    </p:extLst>
  </p:cSld>
  <p:clrMapOvr>
    <a:masterClrMapping/>
  </p:clrMapOvr>
</p:sld>
</file>

<file path=ppt/theme/theme1.xml><?xml version="1.0" encoding="utf-8"?>
<a:theme xmlns:a="http://schemas.openxmlformats.org/drawingml/2006/main" name="Inhalts-MASTER">
  <a:themeElements>
    <a:clrScheme name="Benutzerdefiniert 1">
      <a:dk1>
        <a:srgbClr val="3C3F3F"/>
      </a:dk1>
      <a:lt1>
        <a:srgbClr val="FFFFFF"/>
      </a:lt1>
      <a:dk2>
        <a:srgbClr val="FFFFFF"/>
      </a:dk2>
      <a:lt2>
        <a:srgbClr val="EBF4F3"/>
      </a:lt2>
      <a:accent1>
        <a:srgbClr val="8AC1BB"/>
      </a:accent1>
      <a:accent2>
        <a:srgbClr val="19A0DA"/>
      </a:accent2>
      <a:accent3>
        <a:srgbClr val="004037"/>
      </a:accent3>
      <a:accent4>
        <a:srgbClr val="4A66AC"/>
      </a:accent4>
      <a:accent5>
        <a:srgbClr val="5AA2AE"/>
      </a:accent5>
      <a:accent6>
        <a:srgbClr val="6FB6B0"/>
      </a:accent6>
      <a:hlink>
        <a:srgbClr val="69A2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00"/>
          </a:lnSpc>
          <a:defRPr sz="1400" baseline="0" dirty="0">
            <a:latin typeface="Roboto L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L_PPT_Final_210624" id="{E38A5C28-C2B4-B24B-8CC0-A25EC5E4E8E9}" vid="{179782E6-6D6D-9E47-802D-69FA70B0EDE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3CD46612-055B-4836-8E28-8D9E03263AFB}"/>
</file>

<file path=customXml/itemProps2.xml><?xml version="1.0" encoding="utf-8"?>
<ds:datastoreItem xmlns:ds="http://schemas.openxmlformats.org/officeDocument/2006/customXml" ds:itemID="{D39764ED-0FF9-43B8-8D6A-F84686C273A0}"/>
</file>

<file path=customXml/itemProps3.xml><?xml version="1.0" encoding="utf-8"?>
<ds:datastoreItem xmlns:ds="http://schemas.openxmlformats.org/officeDocument/2006/customXml" ds:itemID="{A1747B2D-8479-4B94-A1FF-81C6C79577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903</Words>
  <Application>Microsoft Office PowerPoint</Application>
  <PresentationFormat>Bildschirmpräsentation (16:9)</PresentationFormat>
  <Paragraphs>141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5" baseType="lpstr">
      <vt:lpstr>Arial</vt:lpstr>
      <vt:lpstr>Bell MT</vt:lpstr>
      <vt:lpstr>BERA SANS</vt:lpstr>
      <vt:lpstr>Calibri</vt:lpstr>
      <vt:lpstr>Courier New</vt:lpstr>
      <vt:lpstr>Michroma</vt:lpstr>
      <vt:lpstr>Poppins</vt:lpstr>
      <vt:lpstr>Poppins Medium</vt:lpstr>
      <vt:lpstr>Poppins SemiBold</vt:lpstr>
      <vt:lpstr>Roboto</vt:lpstr>
      <vt:lpstr>Roboto Lt</vt:lpstr>
      <vt:lpstr>Roboto Th</vt:lpstr>
      <vt:lpstr>Times New Roman</vt:lpstr>
      <vt:lpstr>Inhalts-MASTER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S01 | Art&amp;Design</dc:creator>
  <cp:keywords/>
  <dc:description/>
  <cp:lastModifiedBy>Susanne Nies</cp:lastModifiedBy>
  <cp:revision>594</cp:revision>
  <dcterms:created xsi:type="dcterms:W3CDTF">2021-06-25T11:44:44Z</dcterms:created>
  <dcterms:modified xsi:type="dcterms:W3CDTF">2025-03-21T11:39:28Z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