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8" r:id="rId5"/>
    <p:sldMasterId id="2147483780" r:id="rId6"/>
    <p:sldMasterId id="2147483840" r:id="rId7"/>
  </p:sldMasterIdLst>
  <p:notesMasterIdLst>
    <p:notesMasterId r:id="rId41"/>
  </p:notesMasterIdLst>
  <p:sldIdLst>
    <p:sldId id="257" r:id="rId8"/>
    <p:sldId id="2147482642" r:id="rId9"/>
    <p:sldId id="292" r:id="rId10"/>
    <p:sldId id="2147477905" r:id="rId11"/>
    <p:sldId id="2147482644" r:id="rId12"/>
    <p:sldId id="2147482659" r:id="rId13"/>
    <p:sldId id="2147482645" r:id="rId14"/>
    <p:sldId id="298" r:id="rId15"/>
    <p:sldId id="304" r:id="rId16"/>
    <p:sldId id="2147482647" r:id="rId17"/>
    <p:sldId id="2147482653" r:id="rId18"/>
    <p:sldId id="2147482654" r:id="rId19"/>
    <p:sldId id="2147482658" r:id="rId20"/>
    <p:sldId id="2147482648" r:id="rId21"/>
    <p:sldId id="2147482649" r:id="rId22"/>
    <p:sldId id="2147482661" r:id="rId23"/>
    <p:sldId id="2147482666" r:id="rId24"/>
    <p:sldId id="2147482650" r:id="rId25"/>
    <p:sldId id="2147482646" r:id="rId26"/>
    <p:sldId id="308" r:id="rId27"/>
    <p:sldId id="2147482651" r:id="rId28"/>
    <p:sldId id="2145708188" r:id="rId29"/>
    <p:sldId id="2147482667" r:id="rId30"/>
    <p:sldId id="2147482670" r:id="rId31"/>
    <p:sldId id="2147482668" r:id="rId32"/>
    <p:sldId id="2145708179" r:id="rId33"/>
    <p:sldId id="301" r:id="rId34"/>
    <p:sldId id="2147482669" r:id="rId35"/>
    <p:sldId id="2147482664" r:id="rId36"/>
    <p:sldId id="2147477904" r:id="rId37"/>
    <p:sldId id="2147477915" r:id="rId38"/>
    <p:sldId id="387" r:id="rId39"/>
    <p:sldId id="283" r:id="rId40"/>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872F3B-31D6-37E0-BE5E-E28E8ECACF10}" name="Walburga Hemetsberger" initials="WH" userId="S::w.hemetsberger@solarpowereurope.org::87b01ce6-f8dd-4d1c-b832-4809450b1448" providerId="AD"/>
  <p188:author id="{82858F49-CD6D-D0A8-C9E3-D52B78AEC0AE}" name="Dries Acke" initials="DA" userId="S::d.acke@solarpowereurope.org::d3ecb92c-8742-47d1-b6b5-0a634e9bdb2d" providerId="AD"/>
  <p188:author id="{B8682182-947B-FF21-8C7B-772F8E9EE19A}" name="Arthur Daemers" initials="AD" userId="S::a.daemers@solarpowereurope.org::c8235b9d-7e39-4f88-9654-73eaac6497f5" providerId="AD"/>
  <p188:author id="{7D28F29B-37D1-3E68-B635-F906ED577A64}" name="Anett Ludwig" initials="AL" userId="S::a.ludwig@solarpowereurope.org::d063a8a0-c8a2-4b93-8fdf-8897fd29ae8c" providerId="AD"/>
  <p188:author id="{211E11A5-9BB3-C175-621D-DBACE4D99AD0}" name="Michael Schmela" initials="MS" userId="S::m.schmela@solarpowereurope.org::5ad68a1d-0292-4481-8da0-a7c884ce0e18" providerId="AD"/>
  <p188:author id="{CF39A5B8-B6FA-DE5D-5D6B-2972BC19BD4E}" name="Christophe Lits" initials="CL" userId="S::c.lits@solarpowereurope.org::dff6d279-83ea-4a4e-a0fe-dad49e1771d4" providerId="AD"/>
  <p188:author id="{D414FAF1-A479-BAA2-7158-D60F12A3EDCA}" name="Raffaele Rossi" initials="RR" userId="S::r.rossi@solarpowereurope.org::8f7cc68e-dc1b-4acd-8111-8959b1346b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68"/>
    <a:srgbClr val="FDD7C5"/>
    <a:srgbClr val="932327"/>
    <a:srgbClr val="EFC3DD"/>
    <a:srgbClr val="A0EAC5"/>
    <a:srgbClr val="B6C8FC"/>
    <a:srgbClr val="962100"/>
    <a:srgbClr val="BA8032"/>
    <a:srgbClr val="AFEFCD"/>
    <a:srgbClr val="BAC7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01C9C4-3827-4078-8DF4-9150B1C618A6}" v="130" dt="2025-03-20T09:10:55.2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67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5470896421261"/>
          <c:y val="0.1084421072820005"/>
          <c:w val="0.75689729322308186"/>
          <c:h val="0.78452878746317523"/>
        </c:manualLayout>
      </c:layout>
      <c:barChart>
        <c:barDir val="col"/>
        <c:grouping val="clustered"/>
        <c:varyColors val="0"/>
        <c:ser>
          <c:idx val="0"/>
          <c:order val="0"/>
          <c:tx>
            <c:strRef>
              <c:f>Sheet1!$B$4</c:f>
              <c:strCache>
                <c:ptCount val="1"/>
                <c:pt idx="0">
                  <c:v>price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mj-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Sheet1!$C$3:$E$3</c:f>
              <c:numCache>
                <c:formatCode>General</c:formatCode>
                <c:ptCount val="3"/>
                <c:pt idx="0">
                  <c:v>2023</c:v>
                </c:pt>
                <c:pt idx="1">
                  <c:v>2030</c:v>
                </c:pt>
                <c:pt idx="2">
                  <c:v>2040</c:v>
                </c:pt>
              </c:numCache>
            </c:numRef>
          </c:cat>
          <c:val>
            <c:numRef>
              <c:f>Sheet1!$C$4:$E$4</c:f>
              <c:numCache>
                <c:formatCode>General</c:formatCode>
                <c:ptCount val="3"/>
                <c:pt idx="0">
                  <c:v>95</c:v>
                </c:pt>
                <c:pt idx="1">
                  <c:v>71</c:v>
                </c:pt>
                <c:pt idx="2">
                  <c:v>64</c:v>
                </c:pt>
              </c:numCache>
            </c:numRef>
          </c:val>
          <c:extLst>
            <c:ext xmlns:c16="http://schemas.microsoft.com/office/drawing/2014/chart" uri="{C3380CC4-5D6E-409C-BE32-E72D297353CC}">
              <c16:uniqueId val="{00000000-FB61-4EFE-A9B3-3F15EA838C66}"/>
            </c:ext>
          </c:extLst>
        </c:ser>
        <c:dLbls>
          <c:dLblPos val="outEnd"/>
          <c:showLegendKey val="0"/>
          <c:showVal val="1"/>
          <c:showCatName val="0"/>
          <c:showSerName val="0"/>
          <c:showPercent val="0"/>
          <c:showBubbleSize val="0"/>
        </c:dLbls>
        <c:gapWidth val="55"/>
        <c:overlap val="-20"/>
        <c:axId val="1792656383"/>
        <c:axId val="1792652063"/>
      </c:barChart>
      <c:catAx>
        <c:axId val="1792656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mj-lt"/>
                <a:ea typeface="+mn-ea"/>
                <a:cs typeface="+mn-cs"/>
              </a:defRPr>
            </a:pPr>
            <a:endParaRPr lang="en-BE"/>
          </a:p>
        </c:txPr>
        <c:crossAx val="1792652063"/>
        <c:crosses val="autoZero"/>
        <c:auto val="1"/>
        <c:lblAlgn val="ctr"/>
        <c:lblOffset val="100"/>
        <c:noMultiLvlLbl val="0"/>
      </c:catAx>
      <c:valAx>
        <c:axId val="1792652063"/>
        <c:scaling>
          <c:orientation val="minMax"/>
        </c:scaling>
        <c:delete val="0"/>
        <c:axPos val="l"/>
        <c:title>
          <c:tx>
            <c:rich>
              <a:bodyPr rot="-5400000" spcFirstLastPara="1" vertOverflow="ellipsis" vert="horz" wrap="square" anchor="ctr" anchorCtr="1"/>
              <a:lstStyle/>
              <a:p>
                <a:pPr>
                  <a:defRPr sz="1050" b="1" i="0" u="none" strike="noStrike" kern="1200" baseline="0">
                    <a:solidFill>
                      <a:schemeClr val="tx2"/>
                    </a:solidFill>
                    <a:latin typeface="+mj-lt"/>
                    <a:ea typeface="+mn-ea"/>
                    <a:cs typeface="+mn-cs"/>
                  </a:defRPr>
                </a:pPr>
                <a:r>
                  <a:rPr lang="en-US" b="1"/>
                  <a:t>EUR/MWh</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2"/>
                  </a:solidFill>
                  <a:latin typeface="+mj-lt"/>
                  <a:ea typeface="+mn-ea"/>
                  <a:cs typeface="+mn-cs"/>
                </a:defRPr>
              </a:pPr>
              <a:endParaRPr lang="en-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mj-lt"/>
                <a:ea typeface="+mn-ea"/>
                <a:cs typeface="+mn-cs"/>
              </a:defRPr>
            </a:pPr>
            <a:endParaRPr lang="en-BE"/>
          </a:p>
        </c:txPr>
        <c:crossAx val="1792656383"/>
        <c:crosses val="autoZero"/>
        <c:crossBetween val="between"/>
        <c:majorUnit val="20"/>
      </c:valAx>
      <c:spPr>
        <a:no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b="0">
          <a:solidFill>
            <a:schemeClr val="tx2"/>
          </a:solidFill>
          <a:latin typeface="+mj-lt"/>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578262940457004E-2"/>
          <c:y val="0.15639616053950162"/>
          <c:w val="0.95240623446859329"/>
          <c:h val="0.60878112518785099"/>
        </c:manualLayout>
      </c:layout>
      <c:barChart>
        <c:barDir val="col"/>
        <c:grouping val="clustered"/>
        <c:varyColors val="0"/>
        <c:ser>
          <c:idx val="0"/>
          <c:order val="0"/>
          <c:tx>
            <c:strRef>
              <c:f>Sheet1!$N$4</c:f>
              <c:strCache>
                <c:ptCount val="1"/>
                <c:pt idx="0">
                  <c:v>curtailment share</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15BD-4177-BF61-ABC7E3452156}"/>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15BD-4177-BF61-ABC7E345215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15BD-4177-BF61-ABC7E3452156}"/>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15BD-4177-BF61-ABC7E3452156}"/>
              </c:ext>
            </c:extLst>
          </c:dPt>
          <c:dLbls>
            <c:spPr>
              <a:noFill/>
              <a:ln>
                <a:noFill/>
              </a:ln>
              <a:effectLst/>
            </c:spPr>
            <c:txPr>
              <a:bodyPr rot="0" spcFirstLastPara="1" vertOverflow="ellipsis" vert="horz" wrap="square" anchor="ctr" anchorCtr="1"/>
              <a:lstStyle/>
              <a:p>
                <a:pPr>
                  <a:defRPr lang="en-US" sz="1200" b="1" i="0" u="none" strike="noStrike" kern="1200" baseline="0">
                    <a:solidFill>
                      <a:schemeClr val="tx1"/>
                    </a:solidFill>
                    <a:latin typeface="+mj-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Sheet1!$O$2:$R$3</c:f>
              <c:multiLvlStrCache>
                <c:ptCount val="4"/>
                <c:lvl>
                  <c:pt idx="0">
                    <c:v>Solar-as-usual</c:v>
                  </c:pt>
                  <c:pt idx="1">
                    <c:v>Solar + Flexibility + Electrification</c:v>
                  </c:pt>
                  <c:pt idx="2">
                    <c:v>Solar-as-usual</c:v>
                  </c:pt>
                  <c:pt idx="3">
                    <c:v>Solar + Flexibility + Electrification</c:v>
                  </c:pt>
                </c:lvl>
                <c:lvl>
                  <c:pt idx="0">
                    <c:v>2030</c:v>
                  </c:pt>
                  <c:pt idx="2">
                    <c:v>2040</c:v>
                  </c:pt>
                </c:lvl>
              </c:multiLvlStrCache>
            </c:multiLvlStrRef>
          </c:cat>
          <c:val>
            <c:numRef>
              <c:f>Sheet1!$O$4:$R$4</c:f>
              <c:numCache>
                <c:formatCode>0.0%</c:formatCode>
                <c:ptCount val="4"/>
                <c:pt idx="0">
                  <c:v>6.2E-2</c:v>
                </c:pt>
                <c:pt idx="1">
                  <c:v>2.1000000000000001E-2</c:v>
                </c:pt>
                <c:pt idx="2">
                  <c:v>0.22600000000000001</c:v>
                </c:pt>
                <c:pt idx="3">
                  <c:v>0.115</c:v>
                </c:pt>
              </c:numCache>
            </c:numRef>
          </c:val>
          <c:extLst>
            <c:ext xmlns:c16="http://schemas.microsoft.com/office/drawing/2014/chart" uri="{C3380CC4-5D6E-409C-BE32-E72D297353CC}">
              <c16:uniqueId val="{00000008-15BD-4177-BF61-ABC7E3452156}"/>
            </c:ext>
          </c:extLst>
        </c:ser>
        <c:dLbls>
          <c:dLblPos val="outEnd"/>
          <c:showLegendKey val="0"/>
          <c:showVal val="1"/>
          <c:showCatName val="0"/>
          <c:showSerName val="0"/>
          <c:showPercent val="0"/>
          <c:showBubbleSize val="0"/>
        </c:dLbls>
        <c:gapWidth val="178"/>
        <c:overlap val="30"/>
        <c:axId val="337129375"/>
        <c:axId val="337145215"/>
      </c:barChart>
      <c:catAx>
        <c:axId val="337129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solidFill>
                <a:latin typeface="+mj-lt"/>
                <a:ea typeface="+mn-ea"/>
                <a:cs typeface="+mn-cs"/>
              </a:defRPr>
            </a:pPr>
            <a:endParaRPr lang="en-BE"/>
          </a:p>
        </c:txPr>
        <c:crossAx val="337145215"/>
        <c:crosses val="autoZero"/>
        <c:auto val="1"/>
        <c:lblAlgn val="ctr"/>
        <c:lblOffset val="100"/>
        <c:noMultiLvlLbl val="0"/>
      </c:catAx>
      <c:valAx>
        <c:axId val="337145215"/>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337129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200" b="0" i="0" u="none" strike="noStrike" kern="1200" baseline="0">
          <a:solidFill>
            <a:schemeClr val="tx1"/>
          </a:solidFill>
          <a:latin typeface="+mj-lt"/>
          <a:ea typeface="+mn-ea"/>
          <a:cs typeface="+mn-cs"/>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45FA1-8682-A04B-94D2-8022B360F3AF}" type="datetimeFigureOut">
              <a:rPr lang="en-BE" smtClean="0"/>
              <a:t>19/03/2025</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BB6F1-FE9E-C94B-BAAB-C7E850B33E28}" type="slidenum">
              <a:rPr lang="en-BE" smtClean="0"/>
              <a:t>‹#›</a:t>
            </a:fld>
            <a:endParaRPr lang="en-BE"/>
          </a:p>
        </p:txBody>
      </p:sp>
    </p:spTree>
    <p:extLst>
      <p:ext uri="{BB962C8B-B14F-4D97-AF65-F5344CB8AC3E}">
        <p14:creationId xmlns:p14="http://schemas.microsoft.com/office/powerpoint/2010/main" val="2183188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effectLst/>
                <a:latin typeface="Degular"/>
              </a:rPr>
              <a:t>Here are 3 numbers to remember from our EU Market Outlook 2024</a:t>
            </a:r>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BB6F1-FE9E-C94B-BAAB-C7E850B33E28}" type="slidenum">
              <a:rPr kumimoji="0" lang="en-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453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effectLst/>
                <a:latin typeface="Degular"/>
              </a:rPr>
              <a:t>Solar manufacturing in Europe faced a challenging year in 2024. After another solar boom year in 2023, with demand growing by over 50%, market dynamics changed in 2024. While demand hardly grew in Europe, PV product prices continued its steep down-hill trajectory. The global surge in new manufacturing capacities coming online in 2023 and 2024 have been causing unseen supply-demand imbalances, forcing module and other component prices to plummet to unsustainable levels. This has put immense pressure on EU and global PV manufacturers, with announcements of closures and bankruptcies, particularly in the module segment during 2024.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effectLst/>
              <a:latin typeface="D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effectLst/>
                <a:latin typeface="Degular"/>
              </a:rPr>
              <a:t>While we saw module capacity coming down, inverter capacity has even increased year on year.</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BB6F1-FE9E-C94B-BAAB-C7E850B33E28}" type="slidenum">
              <a:rPr kumimoji="0" lang="en-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8903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F5546-371E-BB27-8117-C2BE047A9B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5CE5F-9328-2FFB-BAB8-85E79D4083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605D5-BDCB-3B3A-2C0F-AEE7A7ECB922}"/>
              </a:ext>
            </a:extLst>
          </p:cNvPr>
          <p:cNvSpPr>
            <a:spLocks noGrp="1"/>
          </p:cNvSpPr>
          <p:nvPr>
            <p:ph type="body" idx="1"/>
          </p:nvPr>
        </p:nvSpPr>
        <p:spPr/>
        <p:txBody>
          <a:bodyPr/>
          <a:lstStyle/>
          <a:p>
            <a:r>
              <a:rPr lang="en-US" sz="1800" b="0" dirty="0">
                <a:effectLst/>
                <a:latin typeface="Degular"/>
              </a:rPr>
              <a:t>In 2024, the European Union installed 65.5 GW of solar PV, marking the eighth consecutive year of record-breaking annual additions. However, the annual growth rate decelerated significantly to 4.4% compared to the robust 41-53% observed during 2021-2023. This slowdown was expected, as the exceptional surge in 2022 and 2023 was largely driven by soaring electricity prices during the energy crisis (see Fig. 1). </a:t>
            </a:r>
          </a:p>
          <a:p>
            <a:endParaRPr lang="en-US" sz="1800" b="0" dirty="0">
              <a:effectLst/>
              <a:latin typeface="D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slowdown is not too surprising. Following the solar boom during the gas crisis, the urgency of going solar has waned for citizens as their bills have normalised. Developers face deceleration for different reasons. The energy system has not kept up with the solar growth curve, and building bankable utility-scale solar becomes more challenging as grid and flexibility bottlenecks tighten.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b="0" dirty="0">
              <a:effectLst/>
              <a:latin typeface="Degular"/>
            </a:endParaRPr>
          </a:p>
          <a:p>
            <a:endParaRPr lang="en-US" sz="1800" b="0" dirty="0">
              <a:effectLst/>
              <a:latin typeface="Degular"/>
            </a:endParaRPr>
          </a:p>
          <a:p>
            <a:r>
              <a:rPr lang="en-US" sz="1800" b="0" dirty="0">
                <a:effectLst/>
                <a:latin typeface="Degular"/>
              </a:rPr>
              <a:t>We did see already strong growth rates earlier – from 2018-2019 by 110%, but that was after the MIP was cancelled and the market was much smaller.</a:t>
            </a:r>
            <a:endParaRPr lang="en-US" dirty="0"/>
          </a:p>
          <a:p>
            <a:endParaRPr lang="en-US" dirty="0"/>
          </a:p>
          <a:p>
            <a:r>
              <a:rPr lang="en-US" dirty="0"/>
              <a:t>Policy need to pick up to meet target / solar helped for power prices to </a:t>
            </a:r>
            <a:r>
              <a:rPr lang="en-US" dirty="0" err="1"/>
              <a:t>stablise</a:t>
            </a:r>
            <a:r>
              <a:rPr lang="en-US" dirty="0"/>
              <a:t>  / now policy has to step up</a:t>
            </a:r>
          </a:p>
        </p:txBody>
      </p:sp>
      <p:sp>
        <p:nvSpPr>
          <p:cNvPr id="4" name="Slide Number Placeholder 3">
            <a:extLst>
              <a:ext uri="{FF2B5EF4-FFF2-40B4-BE49-F238E27FC236}">
                <a16:creationId xmlns:a16="http://schemas.microsoft.com/office/drawing/2014/main" id="{C9892721-D7F1-7E6B-AEA8-071784B1DC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BB6F1-FE9E-C94B-BAAB-C7E850B33E28}" type="slidenum">
              <a:rPr kumimoji="0" lang="en-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650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Degular"/>
              </a:rPr>
              <a:t>While most of the markets are influenced by common EU-wide energy price and energy market trends, such as lower electricity prices, limited energy storage capacity and insufficient system flexibility, each country is confronted with somewhat different local policy frameworks and a solar sector at a different evolutionary stage, thus experiencing its own unique set of challenges and drivers that shape its solar market dynamics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D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Degular"/>
              </a:rPr>
              <a:t>Despite the challenges faced in the 10 largest solar markets, there has been only minimal changes in the ranking in 2024, with only two new entries – Greece, now ranked 7th, and Portugal, on 10th place – replacing Sweden and Belgium (see Fig. 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D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Degular"/>
              </a:rPr>
              <a:t> In 2024, 2.0 GW of newly installed capacity was needed to enter the top 10, up from 1.5 GW in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D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Degular"/>
              </a:rPr>
              <a:t>At the same time, 16 out of 27 EU Member States added more than 1 GW of solar capacity in 2024 – that’s another all-time record and 2 more than in 2023 (see Chapter 5 for more details of the GW-scale markets in the EU).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BB6F1-FE9E-C94B-BAAB-C7E850B33E28}" type="slidenum">
              <a:rPr kumimoji="0" lang="en-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4178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effectLst/>
                <a:latin typeface="Degular"/>
              </a:rPr>
              <a:t>The distribution of future solar PV installations across the EU is expected to remain dominated by the current largest markets. Over the next four years, Germany is projected to lead with 73.1 GW of new capacity, followed by Spain with 36.8 GW, Italy with 29.1 GW, France with 28.1 GW, and Poland with 17.5 GW (see Fig. 22). In our Medium Scenario, the top 3 markets (Germany, Spain, Italy) are expected to add 139 GW between 2025-2028, representing 46% of the EU’s new solar capacity. Including France and Poland, the top 5 markets’ share increases to 61%. </a:t>
            </a:r>
          </a:p>
          <a:p>
            <a:endParaRPr lang="en-US"/>
          </a:p>
          <a:p>
            <a:r>
              <a:rPr lang="en-US" sz="1800">
                <a:effectLst/>
                <a:latin typeface="Degular"/>
              </a:rPr>
              <a:t>Individual projections reflect a more tempered outlook compared to our forecast from June 2024. Germany’s anticipated additions are down by 16%, and Spain’s by 4%. Italy is expected to grow more but very modestly by 2%, while France stands out with a 15% upward revision. Poland is revised downward by 5%. All other top markets have been downgraded too, except for Romania which is expected to grow 4% more.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BB6F1-FE9E-C94B-BAAB-C7E850B33E28}" type="slidenum">
              <a:rPr kumimoji="0" lang="en-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635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0C5E4-B15B-44C0-C89A-043665C6DF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74F1C-CBE2-E3E4-F2E7-6023498654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074F8-E57C-26DB-5797-FEE22C7690E2}"/>
              </a:ext>
            </a:extLst>
          </p:cNvPr>
          <p:cNvSpPr>
            <a:spLocks noGrp="1"/>
          </p:cNvSpPr>
          <p:nvPr>
            <p:ph type="body" idx="1"/>
          </p:nvPr>
        </p:nvSpPr>
        <p:spPr/>
        <p:txBody>
          <a:bodyPr/>
          <a:lstStyle/>
          <a:p>
            <a:r>
              <a:rPr lang="fr-BE"/>
              <a:t>This </a:t>
            </a:r>
            <a:r>
              <a:rPr lang="fr-BE" err="1"/>
              <a:t>only</a:t>
            </a:r>
            <a:r>
              <a:rPr lang="fr-BE"/>
              <a:t> translates </a:t>
            </a:r>
            <a:r>
              <a:rPr lang="fr-BE" err="1"/>
              <a:t>into</a:t>
            </a:r>
            <a:r>
              <a:rPr lang="fr-BE"/>
              <a:t> direct </a:t>
            </a:r>
            <a:r>
              <a:rPr lang="fr-BE" err="1"/>
              <a:t>financial</a:t>
            </a:r>
            <a:r>
              <a:rPr lang="fr-BE"/>
              <a:t> </a:t>
            </a:r>
            <a:r>
              <a:rPr lang="fr-BE" err="1"/>
              <a:t>benefits</a:t>
            </a:r>
            <a:r>
              <a:rPr lang="fr-BE"/>
              <a:t> to </a:t>
            </a:r>
            <a:r>
              <a:rPr lang="fr-BE" err="1"/>
              <a:t>consumers</a:t>
            </a:r>
            <a:r>
              <a:rPr lang="fr-BE"/>
              <a:t> via direct </a:t>
            </a:r>
            <a:r>
              <a:rPr lang="fr-BE" err="1"/>
              <a:t>electrification</a:t>
            </a:r>
            <a:r>
              <a:rPr lang="fr-BE"/>
              <a:t>. </a:t>
            </a:r>
            <a:r>
              <a:rPr lang="fr-BE" err="1"/>
              <a:t>Then</a:t>
            </a:r>
            <a:r>
              <a:rPr lang="fr-BE"/>
              <a:t>, </a:t>
            </a:r>
            <a:r>
              <a:rPr lang="fr-BE" err="1"/>
              <a:t>solar</a:t>
            </a:r>
            <a:r>
              <a:rPr lang="fr-BE"/>
              <a:t> starts to </a:t>
            </a:r>
            <a:r>
              <a:rPr lang="fr-BE" err="1"/>
              <a:t>heavily</a:t>
            </a:r>
            <a:r>
              <a:rPr lang="fr-BE"/>
              <a:t> </a:t>
            </a:r>
            <a:r>
              <a:rPr lang="fr-BE" err="1"/>
              <a:t>contribute</a:t>
            </a:r>
            <a:r>
              <a:rPr lang="fr-BE"/>
              <a:t> to </a:t>
            </a:r>
            <a:r>
              <a:rPr lang="fr-BE" err="1"/>
              <a:t>Europe’s</a:t>
            </a:r>
            <a:r>
              <a:rPr lang="fr-BE"/>
              <a:t> </a:t>
            </a:r>
            <a:r>
              <a:rPr lang="fr-BE" err="1"/>
              <a:t>competiveness</a:t>
            </a:r>
            <a:r>
              <a:rPr lang="fr-BE"/>
              <a:t> and </a:t>
            </a:r>
            <a:r>
              <a:rPr lang="fr-BE" err="1"/>
              <a:t>energy</a:t>
            </a:r>
            <a:r>
              <a:rPr lang="fr-BE"/>
              <a:t> </a:t>
            </a:r>
            <a:r>
              <a:rPr lang="fr-BE" err="1"/>
              <a:t>security</a:t>
            </a:r>
            <a:endParaRPr lang="fr-BE"/>
          </a:p>
          <a:p>
            <a:endParaRPr lang="fr-BE"/>
          </a:p>
          <a:p>
            <a:r>
              <a:rPr lang="fr-BE"/>
              <a:t>2040 </a:t>
            </a:r>
            <a:r>
              <a:rPr lang="fr-BE" err="1"/>
              <a:t>modelling</a:t>
            </a:r>
            <a:r>
              <a:rPr lang="fr-BE"/>
              <a:t> shows </a:t>
            </a:r>
            <a:r>
              <a:rPr lang="fr-BE" err="1"/>
              <a:t>that</a:t>
            </a:r>
            <a:r>
              <a:rPr lang="fr-BE"/>
              <a:t> </a:t>
            </a:r>
            <a:r>
              <a:rPr lang="fr-BE" err="1"/>
              <a:t>solar</a:t>
            </a:r>
            <a:r>
              <a:rPr lang="fr-BE"/>
              <a:t> + </a:t>
            </a:r>
            <a:r>
              <a:rPr lang="fr-BE" err="1"/>
              <a:t>flexibility</a:t>
            </a:r>
            <a:r>
              <a:rPr lang="fr-BE"/>
              <a:t>  + </a:t>
            </a:r>
            <a:r>
              <a:rPr lang="fr-BE" err="1"/>
              <a:t>electrification</a:t>
            </a:r>
            <a:r>
              <a:rPr lang="fr-BE"/>
              <a:t> </a:t>
            </a:r>
            <a:r>
              <a:rPr lang="fr-BE" err="1"/>
              <a:t>is</a:t>
            </a:r>
            <a:r>
              <a:rPr lang="fr-BE"/>
              <a:t> </a:t>
            </a:r>
            <a:r>
              <a:rPr lang="fr-BE" err="1"/>
              <a:t>critical</a:t>
            </a:r>
            <a:r>
              <a:rPr lang="fr-BE"/>
              <a:t>:</a:t>
            </a:r>
          </a:p>
          <a:p>
            <a:pPr marL="174708" indent="-174708">
              <a:buFontTx/>
              <a:buChar char="-"/>
            </a:pPr>
            <a:r>
              <a:rPr lang="fr-BE"/>
              <a:t>Total system </a:t>
            </a:r>
            <a:r>
              <a:rPr lang="fr-BE" err="1"/>
              <a:t>costs</a:t>
            </a:r>
            <a:r>
              <a:rPr lang="fr-BE"/>
              <a:t> </a:t>
            </a:r>
          </a:p>
          <a:p>
            <a:pPr marL="174708" indent="-174708">
              <a:buFontTx/>
              <a:buChar char="-"/>
            </a:pPr>
            <a:r>
              <a:rPr lang="fr-BE" err="1"/>
              <a:t>Market</a:t>
            </a:r>
            <a:r>
              <a:rPr lang="fr-BE"/>
              <a:t> </a:t>
            </a:r>
            <a:r>
              <a:rPr lang="fr-BE" err="1"/>
              <a:t>prices</a:t>
            </a:r>
            <a:endParaRPr lang="fr-BE"/>
          </a:p>
          <a:p>
            <a:pPr marL="174708" indent="-174708">
              <a:buFontTx/>
              <a:buChar char="-"/>
            </a:pPr>
            <a:r>
              <a:rPr lang="fr-BE" err="1"/>
              <a:t>Curtailment</a:t>
            </a:r>
            <a:endParaRPr lang="fr-BE"/>
          </a:p>
        </p:txBody>
      </p:sp>
      <p:sp>
        <p:nvSpPr>
          <p:cNvPr id="4" name="Slide Number Placeholder 3">
            <a:extLst>
              <a:ext uri="{FF2B5EF4-FFF2-40B4-BE49-F238E27FC236}">
                <a16:creationId xmlns:a16="http://schemas.microsoft.com/office/drawing/2014/main" id="{72FAB529-C725-39ED-8A9B-FBD7E6DF7C18}"/>
              </a:ext>
            </a:extLst>
          </p:cNvPr>
          <p:cNvSpPr>
            <a:spLocks noGrp="1"/>
          </p:cNvSpPr>
          <p:nvPr>
            <p:ph type="sldNum" sz="quarter" idx="5"/>
          </p:nvPr>
        </p:nvSpPr>
        <p:spPr/>
        <p:txBody>
          <a:bodyPr/>
          <a:lstStyle/>
          <a:p>
            <a:pPr defTabSz="931774">
              <a:defRPr/>
            </a:pPr>
            <a:fld id="{E7DBB6F1-FE9E-C94B-BAAB-C7E850B33E28}" type="slidenum">
              <a:rPr lang="en-BE">
                <a:solidFill>
                  <a:prstClr val="black"/>
                </a:solidFill>
                <a:latin typeface="Aptos" panose="02110004020202020204"/>
              </a:rPr>
              <a:pPr defTabSz="931774">
                <a:defRPr/>
              </a:pPr>
              <a:t>17</a:t>
            </a:fld>
            <a:endParaRPr lang="en-BE">
              <a:solidFill>
                <a:prstClr val="black"/>
              </a:solidFill>
              <a:latin typeface="Aptos" panose="02110004020202020204"/>
            </a:endParaRPr>
          </a:p>
        </p:txBody>
      </p:sp>
    </p:spTree>
    <p:extLst>
      <p:ext uri="{BB962C8B-B14F-4D97-AF65-F5344CB8AC3E}">
        <p14:creationId xmlns:p14="http://schemas.microsoft.com/office/powerpoint/2010/main" val="262832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a:effectLst/>
              <a:latin typeface="Degular"/>
            </a:endParaRPr>
          </a:p>
          <a:p>
            <a:endParaRPr lang="en-US" sz="1800" b="0">
              <a:effectLst/>
              <a:latin typeface="Degular"/>
            </a:endParaRPr>
          </a:p>
          <a:p>
            <a:r>
              <a:rPr lang="en-US" sz="1800" b="0">
                <a:effectLst/>
                <a:latin typeface="Degular"/>
              </a:rPr>
              <a:t>The good news: Our Medium Scenario suggests that the EU solar market is still on track to meet the </a:t>
            </a:r>
            <a:r>
              <a:rPr lang="en-US" sz="1800" b="0" err="1">
                <a:effectLst/>
                <a:latin typeface="Degular"/>
              </a:rPr>
              <a:t>REPowerEU</a:t>
            </a:r>
            <a:r>
              <a:rPr lang="en-US" sz="1800" b="0">
                <a:effectLst/>
                <a:latin typeface="Degular"/>
              </a:rPr>
              <a:t> target of 750 GWDC (600 GWAC) by 2030 as well as the less </a:t>
            </a:r>
            <a:r>
              <a:rPr lang="en-US" sz="1800" b="0" err="1">
                <a:effectLst/>
                <a:latin typeface="Degular"/>
              </a:rPr>
              <a:t>ambitous</a:t>
            </a:r>
            <a:r>
              <a:rPr lang="en-US" sz="1800" b="0">
                <a:effectLst/>
                <a:latin typeface="Degular"/>
              </a:rPr>
              <a:t> NECP target.</a:t>
            </a:r>
          </a:p>
          <a:p>
            <a:endParaRPr lang="en-US"/>
          </a:p>
          <a:p>
            <a:r>
              <a:rPr lang="en-US" sz="1800">
                <a:effectLst/>
                <a:latin typeface="Degular"/>
              </a:rPr>
              <a:t>The most likely total operating solar capacity deployed in the EU by 2030 is projected to reach 816 GW, which is still 9% above the EU Commission’s target. </a:t>
            </a:r>
          </a:p>
          <a:p>
            <a:endParaRPr lang="en-US" sz="1800">
              <a:effectLst/>
              <a:latin typeface="Degular"/>
            </a:endParaRPr>
          </a:p>
          <a:p>
            <a:r>
              <a:rPr lang="en-US" sz="1800">
                <a:effectLst/>
                <a:latin typeface="Degular"/>
              </a:rPr>
              <a:t>However, our forecast has decreased by 8% or 74 GW from 890 GW in our previous analysis only 6 months, when we published our GMO. And 1 year ago, we were even estimating the market to reach 902 </a:t>
            </a:r>
          </a:p>
          <a:p>
            <a:endParaRPr lang="en-US" sz="1800">
              <a:effectLst/>
              <a:latin typeface="Degular"/>
            </a:endParaRPr>
          </a:p>
          <a:p>
            <a:r>
              <a:rPr lang="en-US" sz="1800">
                <a:effectLst/>
                <a:latin typeface="Degular"/>
              </a:rPr>
              <a:t>A further slowdown in the solar market in the coming years could </a:t>
            </a:r>
            <a:r>
              <a:rPr lang="en-US" sz="1800" err="1">
                <a:effectLst/>
                <a:latin typeface="Degular"/>
              </a:rPr>
              <a:t>jeopardise</a:t>
            </a:r>
            <a:r>
              <a:rPr lang="en-US" sz="1800">
                <a:effectLst/>
                <a:latin typeface="Degular"/>
              </a:rPr>
              <a:t> Europe’s solar commitment. The Low Scenario, estimating 644 GW by 2030, falls significantly short of the </a:t>
            </a:r>
            <a:r>
              <a:rPr lang="en-US" sz="1800" err="1">
                <a:effectLst/>
                <a:latin typeface="Degular"/>
              </a:rPr>
              <a:t>REPowerEU</a:t>
            </a:r>
            <a:r>
              <a:rPr lang="en-US" sz="1800">
                <a:effectLst/>
                <a:latin typeface="Degular"/>
              </a:rPr>
              <a:t> target by 14% or 100 GW. </a:t>
            </a:r>
            <a:endParaRPr lang="en-US"/>
          </a:p>
          <a:p>
            <a:endParaRPr lang="en-US" sz="1800">
              <a:effectLst/>
              <a:latin typeface="Degular"/>
            </a:endParaRPr>
          </a:p>
          <a:p>
            <a:endParaRPr lang="en-US" sz="1800">
              <a:effectLst/>
              <a:latin typeface="Degular"/>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BB6F1-FE9E-C94B-BAAB-C7E850B33E28}" type="slidenum">
              <a:rPr kumimoji="0" lang="en-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6574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E7DBB6F1-FE9E-C94B-BAAB-C7E850B33E28}" type="slidenum">
              <a:rPr lang="en-BE" smtClean="0"/>
              <a:t>23</a:t>
            </a:fld>
            <a:endParaRPr lang="en-BE"/>
          </a:p>
        </p:txBody>
      </p:sp>
    </p:spTree>
    <p:extLst>
      <p:ext uri="{BB962C8B-B14F-4D97-AF65-F5344CB8AC3E}">
        <p14:creationId xmlns:p14="http://schemas.microsoft.com/office/powerpoint/2010/main" val="720100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CB9DF-8ED7-9A8E-4D11-CB98A07B35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125AB-860E-F62B-C96D-FA571F35D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BA9A2E-1277-6F50-47CF-4EBBC0DCC5A4}"/>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84D05045-D7CB-D399-E9B2-81A76CFF37D5}"/>
              </a:ext>
            </a:extLst>
          </p:cNvPr>
          <p:cNvSpPr>
            <a:spLocks noGrp="1"/>
          </p:cNvSpPr>
          <p:nvPr>
            <p:ph type="sldNum" sz="quarter" idx="5"/>
          </p:nvPr>
        </p:nvSpPr>
        <p:spPr/>
        <p:txBody>
          <a:bodyPr/>
          <a:lstStyle/>
          <a:p>
            <a:fld id="{E7DBB6F1-FE9E-C94B-BAAB-C7E850B33E28}" type="slidenum">
              <a:rPr lang="en-BE" smtClean="0"/>
              <a:t>24</a:t>
            </a:fld>
            <a:endParaRPr lang="en-BE"/>
          </a:p>
        </p:txBody>
      </p:sp>
    </p:spTree>
    <p:extLst>
      <p:ext uri="{BB962C8B-B14F-4D97-AF65-F5344CB8AC3E}">
        <p14:creationId xmlns:p14="http://schemas.microsoft.com/office/powerpoint/2010/main" val="3305294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baseline="0">
                <a:solidFill>
                  <a:srgbClr val="000000"/>
                </a:solidFill>
                <a:latin typeface="Degular"/>
              </a:rPr>
              <a:t>Agrisolar creates additional income for farmers, most often through land lease payment from the developers, and/or by directly providing agricultural infrastructure for farmers, and/or through reduction on energy bills. Such revenues contribute to the economic viability of the farm, and generates an income that helps farmers invest into transitional activities such as organic farming, agroforestry or electrification. </a:t>
            </a:r>
            <a:endParaRPr lang="en-BE" sz="1200" b="0" i="0" u="none" strike="noStrike" baseline="0">
              <a:solidFill>
                <a:srgbClr val="000000"/>
              </a:solidFill>
              <a:latin typeface="Degular"/>
            </a:endParaRPr>
          </a:p>
          <a:p>
            <a:pPr algn="just"/>
            <a:r>
              <a:rPr lang="en-GB" sz="1200" b="0" i="0" u="none" strike="noStrike" baseline="0">
                <a:solidFill>
                  <a:srgbClr val="000000"/>
                </a:solidFill>
                <a:latin typeface="Degular"/>
              </a:rPr>
              <a:t>Agrisolar comes with agronomic benefits for farmers. While some systems require removing some productive land, they generally result in substantial increases in crop yield. They also in general support savings on water usage. </a:t>
            </a:r>
          </a:p>
          <a:p>
            <a:pPr algn="just"/>
            <a:r>
              <a:rPr lang="en-GB" sz="1200" b="0" i="0" u="none" strike="noStrike" baseline="0">
                <a:solidFill>
                  <a:srgbClr val="000000"/>
                </a:solidFill>
                <a:latin typeface="Degular"/>
              </a:rPr>
              <a:t>Agrisolar reinforces farmers’ environmental and nature restoration activities. The shade coming from agrisolar installations have a notably positive impact on pollinator population and soil quality under the panels.</a:t>
            </a:r>
            <a:endParaRPr lang="en-BE" sz="1000"/>
          </a:p>
          <a:p>
            <a:endParaRPr lang="en-BE"/>
          </a:p>
        </p:txBody>
      </p:sp>
      <p:sp>
        <p:nvSpPr>
          <p:cNvPr id="4" name="Slide Number Placeholder 3"/>
          <p:cNvSpPr>
            <a:spLocks noGrp="1"/>
          </p:cNvSpPr>
          <p:nvPr>
            <p:ph type="sldNum" sz="quarter" idx="5"/>
          </p:nvPr>
        </p:nvSpPr>
        <p:spPr/>
        <p:txBody>
          <a:bodyPr/>
          <a:lstStyle/>
          <a:p>
            <a:fld id="{EDCE76FB-9C2A-4E11-8098-EA99C5D330F3}" type="slidenum">
              <a:rPr lang="en-BE" smtClean="0"/>
              <a:t>27</a:t>
            </a:fld>
            <a:endParaRPr lang="en-BE"/>
          </a:p>
        </p:txBody>
      </p:sp>
    </p:spTree>
    <p:extLst>
      <p:ext uri="{BB962C8B-B14F-4D97-AF65-F5344CB8AC3E}">
        <p14:creationId xmlns:p14="http://schemas.microsoft.com/office/powerpoint/2010/main" val="2158182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hyperlink" Target="https://www.linkedin.com/company/epia-european-photovoltaic-industry-association/" TargetMode="External"/><Relationship Id="rId7" Type="http://schemas.openxmlformats.org/officeDocument/2006/relationships/hyperlink" Target="https://twitter.com/SolarPowerEU" TargetMode="External"/><Relationship Id="rId2" Type="http://schemas.openxmlformats.org/officeDocument/2006/relationships/image" Target="../media/image21.emf"/><Relationship Id="rId1" Type="http://schemas.openxmlformats.org/officeDocument/2006/relationships/slideMaster" Target="../slideMasters/slideMaster4.xml"/><Relationship Id="rId6" Type="http://schemas.openxmlformats.org/officeDocument/2006/relationships/image" Target="../media/image23.tiff"/><Relationship Id="rId11" Type="http://schemas.openxmlformats.org/officeDocument/2006/relationships/image" Target="../media/image19.emf"/><Relationship Id="rId5" Type="http://schemas.openxmlformats.org/officeDocument/2006/relationships/hyperlink" Target="https://www.facebook.com/SolarPowerEurope" TargetMode="External"/><Relationship Id="rId10" Type="http://schemas.openxmlformats.org/officeDocument/2006/relationships/image" Target="../media/image25.tiff"/><Relationship Id="rId4" Type="http://schemas.openxmlformats.org/officeDocument/2006/relationships/image" Target="../media/image22.tiff"/><Relationship Id="rId9" Type="http://schemas.openxmlformats.org/officeDocument/2006/relationships/hyperlink" Target="https://www.youtube.com/user/TheEPIA" TargetMode="Externa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19.emf"/></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olar Sessions - Cov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3F0D3-608C-2011-2BFC-4AF8D9E8D4E5}"/>
              </a:ext>
            </a:extLst>
          </p:cNvPr>
          <p:cNvSpPr>
            <a:spLocks noGrp="1"/>
          </p:cNvSpPr>
          <p:nvPr>
            <p:ph type="ctrTitle" hasCustomPrompt="1"/>
          </p:nvPr>
        </p:nvSpPr>
        <p:spPr>
          <a:xfrm>
            <a:off x="431598" y="1246330"/>
            <a:ext cx="6488077" cy="2074042"/>
          </a:xfrm>
        </p:spPr>
        <p:txBody>
          <a:bodyPr anchor="t" anchorCtr="0">
            <a:noAutofit/>
          </a:bodyPr>
          <a:lstStyle>
            <a:lvl1pPr algn="l">
              <a:lnSpc>
                <a:spcPct val="70000"/>
              </a:lnSpc>
              <a:defRPr sz="9600">
                <a:solidFill>
                  <a:schemeClr val="bg1"/>
                </a:solidFill>
                <a:latin typeface="Aptos Black" panose="020F0502020204030204" pitchFamily="34" charset="0"/>
              </a:defRPr>
            </a:lvl1pPr>
          </a:lstStyle>
          <a:p>
            <a:r>
              <a:rPr lang="en-US"/>
              <a:t>SOLAR</a:t>
            </a:r>
            <a:br>
              <a:rPr lang="en-US"/>
            </a:br>
            <a:r>
              <a:rPr lang="en-US"/>
              <a:t>SESSIONS</a:t>
            </a:r>
            <a:endParaRPr lang="en-BE"/>
          </a:p>
        </p:txBody>
      </p:sp>
      <p:sp>
        <p:nvSpPr>
          <p:cNvPr id="8" name="Picture Placeholder 7">
            <a:extLst>
              <a:ext uri="{FF2B5EF4-FFF2-40B4-BE49-F238E27FC236}">
                <a16:creationId xmlns:a16="http://schemas.microsoft.com/office/drawing/2014/main" id="{A0CAEC10-9B71-8052-5BBC-B71BC64589E2}"/>
              </a:ext>
            </a:extLst>
          </p:cNvPr>
          <p:cNvSpPr>
            <a:spLocks noGrp="1"/>
          </p:cNvSpPr>
          <p:nvPr>
            <p:ph type="pic" sz="quarter" idx="10"/>
          </p:nvPr>
        </p:nvSpPr>
        <p:spPr>
          <a:xfrm>
            <a:off x="6837384" y="-1645026"/>
            <a:ext cx="10427282" cy="10331981"/>
          </a:xfrm>
          <a:prstGeom prst="ellipse">
            <a:avLst/>
          </a:prstGeom>
          <a:pattFill prst="pct5">
            <a:fgClr>
              <a:schemeClr val="accent1"/>
            </a:fgClr>
            <a:bgClr>
              <a:schemeClr val="accent1">
                <a:lumMod val="75000"/>
              </a:schemeClr>
            </a:bgClr>
          </a:pattFill>
        </p:spPr>
        <p:txBody>
          <a:bodyPr/>
          <a:lstStyle/>
          <a:p>
            <a:r>
              <a:rPr lang="en-US"/>
              <a:t>Click icon to add picture</a:t>
            </a:r>
            <a:endParaRPr lang="en-BE"/>
          </a:p>
        </p:txBody>
      </p:sp>
      <p:pic>
        <p:nvPicPr>
          <p:cNvPr id="14" name="Graphic 13">
            <a:extLst>
              <a:ext uri="{FF2B5EF4-FFF2-40B4-BE49-F238E27FC236}">
                <a16:creationId xmlns:a16="http://schemas.microsoft.com/office/drawing/2014/main" id="{91F9BB10-54C5-6130-006E-D0BF7FE628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598" y="5681391"/>
            <a:ext cx="2757960" cy="691410"/>
          </a:xfrm>
          <a:prstGeom prst="rect">
            <a:avLst/>
          </a:prstGeom>
        </p:spPr>
      </p:pic>
      <p:sp>
        <p:nvSpPr>
          <p:cNvPr id="13" name="Rectangle: Rounded Corners 12">
            <a:extLst>
              <a:ext uri="{FF2B5EF4-FFF2-40B4-BE49-F238E27FC236}">
                <a16:creationId xmlns:a16="http://schemas.microsoft.com/office/drawing/2014/main" id="{CCA2F9EC-2793-92AD-6D7A-4643D39A69C6}"/>
              </a:ext>
            </a:extLst>
          </p:cNvPr>
          <p:cNvSpPr/>
          <p:nvPr userDrawn="1"/>
        </p:nvSpPr>
        <p:spPr>
          <a:xfrm>
            <a:off x="431598" y="314919"/>
            <a:ext cx="1521562" cy="548640"/>
          </a:xfrm>
          <a:prstGeom prst="roundRect">
            <a:avLst>
              <a:gd name="adj" fmla="val 50000"/>
            </a:avLst>
          </a:prstGeom>
          <a:solidFill>
            <a:srgbClr val="FFEB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extBox 14">
            <a:extLst>
              <a:ext uri="{FF2B5EF4-FFF2-40B4-BE49-F238E27FC236}">
                <a16:creationId xmlns:a16="http://schemas.microsoft.com/office/drawing/2014/main" id="{C1CA40A4-690D-3728-5F5C-E8AF9ECF2A09}"/>
              </a:ext>
            </a:extLst>
          </p:cNvPr>
          <p:cNvSpPr txBox="1"/>
          <p:nvPr userDrawn="1"/>
        </p:nvSpPr>
        <p:spPr>
          <a:xfrm>
            <a:off x="534600" y="370501"/>
            <a:ext cx="1418560" cy="461665"/>
          </a:xfrm>
          <a:prstGeom prst="rect">
            <a:avLst/>
          </a:prstGeom>
          <a:noFill/>
        </p:spPr>
        <p:txBody>
          <a:bodyPr wrap="square" rtlCol="0">
            <a:spAutoFit/>
          </a:bodyPr>
          <a:lstStyle/>
          <a:p>
            <a:r>
              <a:rPr lang="en-US" sz="2400">
                <a:solidFill>
                  <a:schemeClr val="accent1"/>
                </a:solidFill>
                <a:latin typeface="Aptos SemiBold" panose="020B0004020202020204" pitchFamily="34" charset="0"/>
              </a:rPr>
              <a:t>Webinar</a:t>
            </a:r>
            <a:endParaRPr lang="en-BE" sz="2400">
              <a:solidFill>
                <a:schemeClr val="accent1"/>
              </a:solidFill>
              <a:latin typeface="Aptos SemiBold" panose="020B0004020202020204" pitchFamily="34" charset="0"/>
            </a:endParaRPr>
          </a:p>
        </p:txBody>
      </p:sp>
      <p:sp>
        <p:nvSpPr>
          <p:cNvPr id="16" name="Content Placeholder 3">
            <a:extLst>
              <a:ext uri="{FF2B5EF4-FFF2-40B4-BE49-F238E27FC236}">
                <a16:creationId xmlns:a16="http://schemas.microsoft.com/office/drawing/2014/main" id="{949BDC28-5980-E8CF-15CC-4DB520C00DC5}"/>
              </a:ext>
            </a:extLst>
          </p:cNvPr>
          <p:cNvSpPr>
            <a:spLocks noGrp="1"/>
          </p:cNvSpPr>
          <p:nvPr>
            <p:ph sz="half" idx="21" hasCustomPrompt="1"/>
          </p:nvPr>
        </p:nvSpPr>
        <p:spPr>
          <a:xfrm>
            <a:off x="431598" y="3363465"/>
            <a:ext cx="6041765" cy="1340047"/>
          </a:xfrm>
        </p:spPr>
        <p:txBody>
          <a:bodyPr anchor="t">
            <a:noAutofit/>
          </a:bodyPr>
          <a:lstStyle>
            <a:lvl1pPr marL="0" indent="0">
              <a:buNone/>
              <a:defRPr sz="2400" b="1">
                <a:solidFill>
                  <a:schemeClr val="bg1"/>
                </a:solidFill>
                <a:latin typeface="Aptos SemiBold" panose="020B0004020202020204" pitchFamily="34" charset="0"/>
              </a:defRPr>
            </a:lvl1pPr>
          </a:lstStyle>
          <a:p>
            <a:pPr lvl="0"/>
            <a:r>
              <a:rPr lang="en-GB"/>
              <a:t>Welcoming words</a:t>
            </a:r>
          </a:p>
        </p:txBody>
      </p:sp>
      <p:sp>
        <p:nvSpPr>
          <p:cNvPr id="17" name="Content Placeholder 3">
            <a:extLst>
              <a:ext uri="{FF2B5EF4-FFF2-40B4-BE49-F238E27FC236}">
                <a16:creationId xmlns:a16="http://schemas.microsoft.com/office/drawing/2014/main" id="{60EB3A59-E53E-B598-1A71-991BA105666A}"/>
              </a:ext>
            </a:extLst>
          </p:cNvPr>
          <p:cNvSpPr>
            <a:spLocks noGrp="1"/>
          </p:cNvSpPr>
          <p:nvPr>
            <p:ph sz="half" idx="22" hasCustomPrompt="1"/>
          </p:nvPr>
        </p:nvSpPr>
        <p:spPr>
          <a:xfrm>
            <a:off x="431598" y="4971281"/>
            <a:ext cx="6041765" cy="691411"/>
          </a:xfrm>
        </p:spPr>
        <p:txBody>
          <a:bodyPr anchor="t">
            <a:noAutofit/>
          </a:bodyPr>
          <a:lstStyle>
            <a:lvl1pPr marL="0" indent="0">
              <a:buNone/>
              <a:defRPr sz="4400" b="1">
                <a:solidFill>
                  <a:schemeClr val="bg1"/>
                </a:solidFill>
                <a:latin typeface="Aptos SemiBold" panose="020B0004020202020204" pitchFamily="34" charset="0"/>
              </a:defRPr>
            </a:lvl1pPr>
          </a:lstStyle>
          <a:p>
            <a:pPr lvl="0"/>
            <a:r>
              <a:rPr lang="en-GB"/>
              <a:t>23.09 2PM</a:t>
            </a:r>
          </a:p>
        </p:txBody>
      </p:sp>
    </p:spTree>
    <p:extLst>
      <p:ext uri="{BB962C8B-B14F-4D97-AF65-F5344CB8AC3E}">
        <p14:creationId xmlns:p14="http://schemas.microsoft.com/office/powerpoint/2010/main" val="3904142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el Discussion Opening">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1F218-6151-B6A5-5A6D-62E570DA923A}"/>
              </a:ext>
            </a:extLst>
          </p:cNvPr>
          <p:cNvSpPr>
            <a:spLocks noGrp="1"/>
          </p:cNvSpPr>
          <p:nvPr>
            <p:ph type="title" hasCustomPrompt="1"/>
          </p:nvPr>
        </p:nvSpPr>
        <p:spPr>
          <a:xfrm>
            <a:off x="422275" y="1125537"/>
            <a:ext cx="5764769" cy="2428875"/>
          </a:xfrm>
        </p:spPr>
        <p:txBody>
          <a:bodyPr anchor="b"/>
          <a:lstStyle>
            <a:lvl1pPr>
              <a:defRPr sz="6000">
                <a:solidFill>
                  <a:schemeClr val="bg1"/>
                </a:solidFill>
                <a:latin typeface="Aptos Black" panose="020B0004020202020204" pitchFamily="34" charset="0"/>
              </a:defRPr>
            </a:lvl1pPr>
          </a:lstStyle>
          <a:p>
            <a:r>
              <a:rPr lang="en-US"/>
              <a:t>PANEL DISCUSSION</a:t>
            </a:r>
            <a:endParaRPr lang="en-BE"/>
          </a:p>
        </p:txBody>
      </p:sp>
      <p:sp>
        <p:nvSpPr>
          <p:cNvPr id="3" name="Text Placeholder 2">
            <a:extLst>
              <a:ext uri="{FF2B5EF4-FFF2-40B4-BE49-F238E27FC236}">
                <a16:creationId xmlns:a16="http://schemas.microsoft.com/office/drawing/2014/main" id="{FBE3F588-4762-86C2-CBFA-70C224478465}"/>
              </a:ext>
            </a:extLst>
          </p:cNvPr>
          <p:cNvSpPr>
            <a:spLocks noGrp="1"/>
          </p:cNvSpPr>
          <p:nvPr>
            <p:ph type="body" idx="1" hasCustomPrompt="1"/>
          </p:nvPr>
        </p:nvSpPr>
        <p:spPr>
          <a:xfrm>
            <a:off x="422275" y="3581400"/>
            <a:ext cx="10515600"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OPENING</a:t>
            </a:r>
          </a:p>
        </p:txBody>
      </p:sp>
      <p:pic>
        <p:nvPicPr>
          <p:cNvPr id="4" name="Graphic 3">
            <a:extLst>
              <a:ext uri="{FF2B5EF4-FFF2-40B4-BE49-F238E27FC236}">
                <a16:creationId xmlns:a16="http://schemas.microsoft.com/office/drawing/2014/main" id="{49EBEA12-F297-71FC-49AC-81A7769AA61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
        <p:nvSpPr>
          <p:cNvPr id="6" name="Rectangle: Rounded Corners 5">
            <a:extLst>
              <a:ext uri="{FF2B5EF4-FFF2-40B4-BE49-F238E27FC236}">
                <a16:creationId xmlns:a16="http://schemas.microsoft.com/office/drawing/2014/main" id="{1A4CCD89-91AD-7795-E129-19C482B3215D}"/>
              </a:ext>
            </a:extLst>
          </p:cNvPr>
          <p:cNvSpPr/>
          <p:nvPr userDrawn="1"/>
        </p:nvSpPr>
        <p:spPr>
          <a:xfrm>
            <a:off x="431598" y="314919"/>
            <a:ext cx="1521562" cy="548640"/>
          </a:xfrm>
          <a:prstGeom prst="roundRect">
            <a:avLst>
              <a:gd name="adj" fmla="val 50000"/>
            </a:avLst>
          </a:prstGeom>
          <a:solidFill>
            <a:srgbClr val="FFEB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TextBox 6">
            <a:extLst>
              <a:ext uri="{FF2B5EF4-FFF2-40B4-BE49-F238E27FC236}">
                <a16:creationId xmlns:a16="http://schemas.microsoft.com/office/drawing/2014/main" id="{A865AB8F-D39A-A85D-7263-2C4DB221A46C}"/>
              </a:ext>
            </a:extLst>
          </p:cNvPr>
          <p:cNvSpPr txBox="1"/>
          <p:nvPr userDrawn="1"/>
        </p:nvSpPr>
        <p:spPr>
          <a:xfrm>
            <a:off x="534600" y="370501"/>
            <a:ext cx="1418560" cy="461665"/>
          </a:xfrm>
          <a:prstGeom prst="rect">
            <a:avLst/>
          </a:prstGeom>
          <a:noFill/>
        </p:spPr>
        <p:txBody>
          <a:bodyPr wrap="square" rtlCol="0">
            <a:spAutoFit/>
          </a:bodyPr>
          <a:lstStyle/>
          <a:p>
            <a:r>
              <a:rPr lang="en-US" sz="2400">
                <a:solidFill>
                  <a:schemeClr val="accent1"/>
                </a:solidFill>
                <a:latin typeface="Aptos SemiBold" panose="020B0004020202020204" pitchFamily="34" charset="0"/>
              </a:rPr>
              <a:t>Webinar</a:t>
            </a:r>
            <a:endParaRPr lang="en-BE" sz="2400">
              <a:solidFill>
                <a:schemeClr val="accent1"/>
              </a:solidFill>
              <a:latin typeface="Aptos SemiBold" panose="020B0004020202020204" pitchFamily="34" charset="0"/>
            </a:endParaRPr>
          </a:p>
        </p:txBody>
      </p:sp>
      <p:sp>
        <p:nvSpPr>
          <p:cNvPr id="5" name="Picture Placeholder 7">
            <a:extLst>
              <a:ext uri="{FF2B5EF4-FFF2-40B4-BE49-F238E27FC236}">
                <a16:creationId xmlns:a16="http://schemas.microsoft.com/office/drawing/2014/main" id="{96F32481-5C1B-A9FE-BED4-16AA457113D4}"/>
              </a:ext>
            </a:extLst>
          </p:cNvPr>
          <p:cNvSpPr>
            <a:spLocks noGrp="1"/>
          </p:cNvSpPr>
          <p:nvPr>
            <p:ph type="pic" sz="quarter" idx="12"/>
          </p:nvPr>
        </p:nvSpPr>
        <p:spPr>
          <a:xfrm>
            <a:off x="6837384" y="-1645026"/>
            <a:ext cx="10427282" cy="10331981"/>
          </a:xfrm>
          <a:prstGeom prst="ellipse">
            <a:avLst/>
          </a:prstGeom>
          <a:solidFill>
            <a:srgbClr val="FFEB68"/>
          </a:solidFill>
        </p:spPr>
        <p:txBody>
          <a:bodyPr/>
          <a:lstStyle>
            <a:lvl1pPr marL="0" indent="0">
              <a:buNone/>
              <a:defRPr/>
            </a:lvl1pPr>
          </a:lstStyle>
          <a:p>
            <a:endParaRPr lang="en-BE"/>
          </a:p>
        </p:txBody>
      </p:sp>
      <p:sp>
        <p:nvSpPr>
          <p:cNvPr id="8" name="Content Placeholder 3">
            <a:extLst>
              <a:ext uri="{FF2B5EF4-FFF2-40B4-BE49-F238E27FC236}">
                <a16:creationId xmlns:a16="http://schemas.microsoft.com/office/drawing/2014/main" id="{7497DFA4-4851-E5A0-BF69-021BDD07738F}"/>
              </a:ext>
            </a:extLst>
          </p:cNvPr>
          <p:cNvSpPr>
            <a:spLocks noGrp="1"/>
          </p:cNvSpPr>
          <p:nvPr>
            <p:ph sz="half" idx="2" hasCustomPrompt="1"/>
          </p:nvPr>
        </p:nvSpPr>
        <p:spPr>
          <a:xfrm>
            <a:off x="8461695" y="4110439"/>
            <a:ext cx="2327794" cy="276105"/>
          </a:xfrm>
        </p:spPr>
        <p:txBody>
          <a:bodyPr anchor="t">
            <a:noAutofit/>
          </a:bodyPr>
          <a:lstStyle>
            <a:lvl1pPr marL="0" indent="0">
              <a:buNone/>
              <a:defRPr sz="1600" b="1"/>
            </a:lvl1pPr>
          </a:lstStyle>
          <a:p>
            <a:pPr lvl="0"/>
            <a:r>
              <a:rPr lang="en-GB"/>
              <a:t>Speaker Name</a:t>
            </a:r>
          </a:p>
        </p:txBody>
      </p:sp>
      <p:sp>
        <p:nvSpPr>
          <p:cNvPr id="9" name="Content Placeholder 3">
            <a:extLst>
              <a:ext uri="{FF2B5EF4-FFF2-40B4-BE49-F238E27FC236}">
                <a16:creationId xmlns:a16="http://schemas.microsoft.com/office/drawing/2014/main" id="{AC03EB56-B385-9621-630D-9C30A342103B}"/>
              </a:ext>
            </a:extLst>
          </p:cNvPr>
          <p:cNvSpPr>
            <a:spLocks noGrp="1"/>
          </p:cNvSpPr>
          <p:nvPr>
            <p:ph sz="half" idx="13" hasCustomPrompt="1"/>
          </p:nvPr>
        </p:nvSpPr>
        <p:spPr>
          <a:xfrm>
            <a:off x="8461695" y="4386544"/>
            <a:ext cx="2327794" cy="411972"/>
          </a:xfrm>
        </p:spPr>
        <p:txBody>
          <a:bodyPr anchor="t">
            <a:normAutofit/>
          </a:bodyPr>
          <a:lstStyle>
            <a:lvl1pPr marL="0" indent="0">
              <a:buNone/>
              <a:defRPr sz="1400" b="0"/>
            </a:lvl1pPr>
          </a:lstStyle>
          <a:p>
            <a:pPr lvl="0"/>
            <a:r>
              <a:rPr lang="en-GB"/>
              <a:t>Title</a:t>
            </a:r>
          </a:p>
        </p:txBody>
      </p:sp>
      <p:sp>
        <p:nvSpPr>
          <p:cNvPr id="10" name="Picture Placeholder 9">
            <a:extLst>
              <a:ext uri="{FF2B5EF4-FFF2-40B4-BE49-F238E27FC236}">
                <a16:creationId xmlns:a16="http://schemas.microsoft.com/office/drawing/2014/main" id="{17005D8F-D243-97F9-8BE9-80EF1B131A26}"/>
              </a:ext>
            </a:extLst>
          </p:cNvPr>
          <p:cNvSpPr>
            <a:spLocks noGrp="1"/>
          </p:cNvSpPr>
          <p:nvPr>
            <p:ph type="pic" sz="quarter" idx="14" hasCustomPrompt="1"/>
          </p:nvPr>
        </p:nvSpPr>
        <p:spPr>
          <a:xfrm>
            <a:off x="8340987" y="1612924"/>
            <a:ext cx="2327793" cy="2327793"/>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Tree>
    <p:extLst>
      <p:ext uri="{BB962C8B-B14F-4D97-AF65-F5344CB8AC3E}">
        <p14:creationId xmlns:p14="http://schemas.microsoft.com/office/powerpoint/2010/main" val="24837083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half-image with quote">
    <p:bg>
      <p:bgPr>
        <a:solidFill>
          <a:schemeClr val="bg2"/>
        </a:solidFill>
        <a:effectLst/>
      </p:bgPr>
    </p:bg>
    <p:spTree>
      <p:nvGrpSpPr>
        <p:cNvPr id="1" name=""/>
        <p:cNvGrpSpPr/>
        <p:nvPr/>
      </p:nvGrpSpPr>
      <p:grpSpPr>
        <a:xfrm>
          <a:off x="0" y="0"/>
          <a:ext cx="0" cy="0"/>
          <a:chOff x="0" y="0"/>
          <a:chExt cx="0" cy="0"/>
        </a:xfrm>
      </p:grpSpPr>
      <p:sp>
        <p:nvSpPr>
          <p:cNvPr id="3" name="Image">
            <a:extLst>
              <a:ext uri="{FF2B5EF4-FFF2-40B4-BE49-F238E27FC236}">
                <a16:creationId xmlns:a16="http://schemas.microsoft.com/office/drawing/2014/main" id="{1755633A-A945-3D4A-9175-AD7E5714479D}"/>
              </a:ext>
            </a:extLst>
          </p:cNvPr>
          <p:cNvSpPr>
            <a:spLocks noGrp="1"/>
          </p:cNvSpPr>
          <p:nvPr>
            <p:ph type="pic" idx="13"/>
          </p:nvPr>
        </p:nvSpPr>
        <p:spPr>
          <a:xfrm>
            <a:off x="0" y="0"/>
            <a:ext cx="6096000" cy="6858000"/>
          </a:xfrm>
          <a:prstGeom prst="rect">
            <a:avLst/>
          </a:prstGeom>
          <a:pattFill prst="pct25">
            <a:fgClr>
              <a:schemeClr val="accent2"/>
            </a:fgClr>
            <a:bgClr>
              <a:schemeClr val="bg1"/>
            </a:bgClr>
          </a:pattFill>
        </p:spPr>
        <p:txBody>
          <a:bodyPr lIns="91439" tIns="45719" rIns="91439" bIns="45719">
            <a:noAutofit/>
          </a:bodyPr>
          <a:lstStyle/>
          <a:p>
            <a:endParaRPr/>
          </a:p>
        </p:txBody>
      </p:sp>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8" name="Text Placeholder 3">
            <a:extLst>
              <a:ext uri="{FF2B5EF4-FFF2-40B4-BE49-F238E27FC236}">
                <a16:creationId xmlns:a16="http://schemas.microsoft.com/office/drawing/2014/main" id="{CB32B40B-8008-0746-BBAE-DE1C216CFE60}"/>
              </a:ext>
            </a:extLst>
          </p:cNvPr>
          <p:cNvSpPr>
            <a:spLocks noGrp="1"/>
          </p:cNvSpPr>
          <p:nvPr>
            <p:ph type="body" sz="half" idx="2"/>
          </p:nvPr>
        </p:nvSpPr>
        <p:spPr>
          <a:xfrm>
            <a:off x="7017919" y="2841662"/>
            <a:ext cx="3932237" cy="1492594"/>
          </a:xfrm>
        </p:spPr>
        <p:txBody>
          <a:bodyPr anchor="t"/>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Rectangle 4">
            <a:extLst>
              <a:ext uri="{FF2B5EF4-FFF2-40B4-BE49-F238E27FC236}">
                <a16:creationId xmlns:a16="http://schemas.microsoft.com/office/drawing/2014/main" id="{B5DF3571-7402-DF41-90A1-225E32467197}"/>
              </a:ext>
            </a:extLst>
          </p:cNvPr>
          <p:cNvSpPr/>
          <p:nvPr userDrawn="1"/>
        </p:nvSpPr>
        <p:spPr>
          <a:xfrm>
            <a:off x="2569464" y="0"/>
            <a:ext cx="3526536" cy="4334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Title 1">
            <a:extLst>
              <a:ext uri="{FF2B5EF4-FFF2-40B4-BE49-F238E27FC236}">
                <a16:creationId xmlns:a16="http://schemas.microsoft.com/office/drawing/2014/main" id="{2D018AB9-FFB8-D74E-9BBF-BA99634E41ED}"/>
              </a:ext>
            </a:extLst>
          </p:cNvPr>
          <p:cNvSpPr>
            <a:spLocks noGrp="1"/>
          </p:cNvSpPr>
          <p:nvPr>
            <p:ph type="title"/>
          </p:nvPr>
        </p:nvSpPr>
        <p:spPr>
          <a:xfrm>
            <a:off x="7017919" y="1023789"/>
            <a:ext cx="4375505" cy="924640"/>
          </a:xfrm>
        </p:spPr>
        <p:txBody>
          <a:bodyPr/>
          <a:lstStyle>
            <a:lvl1pPr algn="l">
              <a:defRPr>
                <a:solidFill>
                  <a:schemeClr val="tx2"/>
                </a:solidFill>
              </a:defRPr>
            </a:lvl1pPr>
          </a:lstStyle>
          <a:p>
            <a:r>
              <a:rPr lang="en-GB"/>
              <a:t>Click to edit Master title style</a:t>
            </a:r>
            <a:endParaRPr lang="en-BE"/>
          </a:p>
        </p:txBody>
      </p:sp>
      <p:sp>
        <p:nvSpPr>
          <p:cNvPr id="11" name="Text Placeholder 25">
            <a:extLst>
              <a:ext uri="{FF2B5EF4-FFF2-40B4-BE49-F238E27FC236}">
                <a16:creationId xmlns:a16="http://schemas.microsoft.com/office/drawing/2014/main" id="{B7B5B2ED-10E4-2542-A42E-45497856E411}"/>
              </a:ext>
            </a:extLst>
          </p:cNvPr>
          <p:cNvSpPr>
            <a:spLocks noGrp="1"/>
          </p:cNvSpPr>
          <p:nvPr>
            <p:ph type="body" sz="quarter" idx="15" hasCustomPrompt="1"/>
          </p:nvPr>
        </p:nvSpPr>
        <p:spPr>
          <a:xfrm>
            <a:off x="7022592" y="1948429"/>
            <a:ext cx="3449205" cy="508000"/>
          </a:xfrm>
        </p:spPr>
        <p:txBody>
          <a:bodyPr/>
          <a:lstStyle>
            <a:lvl1pPr>
              <a:buNone/>
              <a:defRPr sz="2200"/>
            </a:lvl1pPr>
            <a:lvl2pPr>
              <a:buNone/>
              <a:defRPr/>
            </a:lvl2pPr>
            <a:lvl3pPr>
              <a:buNone/>
              <a:defRPr/>
            </a:lvl3pPr>
            <a:lvl4pPr>
              <a:buNone/>
              <a:defRPr/>
            </a:lvl4pPr>
            <a:lvl5pPr>
              <a:buNone/>
              <a:defRPr/>
            </a:lvl5pPr>
          </a:lstStyle>
          <a:p>
            <a:pPr lvl="0"/>
            <a:r>
              <a:rPr lang="en-GB"/>
              <a:t>Click to add a </a:t>
            </a:r>
            <a:r>
              <a:rPr lang="en-GB" err="1"/>
              <a:t>subheadline</a:t>
            </a:r>
            <a:endParaRPr lang="en-BE"/>
          </a:p>
        </p:txBody>
      </p:sp>
      <p:sp>
        <p:nvSpPr>
          <p:cNvPr id="12" name="Text Placeholder 25">
            <a:extLst>
              <a:ext uri="{FF2B5EF4-FFF2-40B4-BE49-F238E27FC236}">
                <a16:creationId xmlns:a16="http://schemas.microsoft.com/office/drawing/2014/main" id="{55FBFDBD-F61F-994B-953C-6162C890550E}"/>
              </a:ext>
            </a:extLst>
          </p:cNvPr>
          <p:cNvSpPr>
            <a:spLocks noGrp="1"/>
          </p:cNvSpPr>
          <p:nvPr>
            <p:ph type="body" sz="quarter" idx="16" hasCustomPrompt="1"/>
          </p:nvPr>
        </p:nvSpPr>
        <p:spPr>
          <a:xfrm>
            <a:off x="2569464" y="768096"/>
            <a:ext cx="3526536" cy="2681314"/>
          </a:xfrm>
        </p:spPr>
        <p:txBody>
          <a:bodyPr anchor="ctr"/>
          <a:lstStyle>
            <a:lvl1pPr algn="ctr">
              <a:buNone/>
              <a:defRPr sz="2200"/>
            </a:lvl1pPr>
            <a:lvl2pPr>
              <a:buNone/>
              <a:defRPr/>
            </a:lvl2pPr>
            <a:lvl3pPr>
              <a:buNone/>
              <a:defRPr/>
            </a:lvl3pPr>
            <a:lvl4pPr>
              <a:buNone/>
              <a:defRPr/>
            </a:lvl4pPr>
            <a:lvl5pPr>
              <a:buNone/>
              <a:defRPr/>
            </a:lvl5pPr>
          </a:lstStyle>
          <a:p>
            <a:pPr lvl="0"/>
            <a:r>
              <a:rPr lang="en-GB"/>
              <a:t>Insert quote here</a:t>
            </a:r>
            <a:endParaRPr lang="en-BE"/>
          </a:p>
        </p:txBody>
      </p:sp>
      <p:sp>
        <p:nvSpPr>
          <p:cNvPr id="4" name="Picture Placeholder 3">
            <a:extLst>
              <a:ext uri="{FF2B5EF4-FFF2-40B4-BE49-F238E27FC236}">
                <a16:creationId xmlns:a16="http://schemas.microsoft.com/office/drawing/2014/main" id="{E6451068-5047-E148-B6B8-E53E2B6500AC}"/>
              </a:ext>
            </a:extLst>
          </p:cNvPr>
          <p:cNvSpPr>
            <a:spLocks noGrp="1"/>
          </p:cNvSpPr>
          <p:nvPr>
            <p:ph type="pic" sz="quarter" idx="17"/>
          </p:nvPr>
        </p:nvSpPr>
        <p:spPr>
          <a:xfrm>
            <a:off x="6096000" y="4333875"/>
            <a:ext cx="6096000" cy="2524125"/>
          </a:xfrm>
          <a:pattFill prst="pct25">
            <a:fgClr>
              <a:schemeClr val="tx2"/>
            </a:fgClr>
            <a:bgClr>
              <a:schemeClr val="bg1"/>
            </a:bgClr>
          </a:pattFill>
        </p:spPr>
        <p:txBody>
          <a:bodyPr/>
          <a:lstStyle/>
          <a:p>
            <a:endParaRPr lang="en-BE"/>
          </a:p>
        </p:txBody>
      </p:sp>
    </p:spTree>
    <p:extLst>
      <p:ext uri="{BB962C8B-B14F-4D97-AF65-F5344CB8AC3E}">
        <p14:creationId xmlns:p14="http://schemas.microsoft.com/office/powerpoint/2010/main" val="5492490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image right">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1A288A-6850-8242-A49B-28A65418581C}"/>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9" name="Footer Placeholder 4">
            <a:extLst>
              <a:ext uri="{FF2B5EF4-FFF2-40B4-BE49-F238E27FC236}">
                <a16:creationId xmlns:a16="http://schemas.microsoft.com/office/drawing/2014/main" id="{F232010F-ED60-3446-840F-5D73095B6005}"/>
              </a:ext>
            </a:extLst>
          </p:cNvPr>
          <p:cNvSpPr>
            <a:spLocks noGrp="1"/>
          </p:cNvSpPr>
          <p:nvPr>
            <p:ph type="ftr" sz="quarter" idx="12"/>
          </p:nvPr>
        </p:nvSpPr>
        <p:spPr>
          <a:xfrm>
            <a:off x="4104859" y="631659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
        <p:nvSpPr>
          <p:cNvPr id="11" name="Image">
            <a:extLst>
              <a:ext uri="{FF2B5EF4-FFF2-40B4-BE49-F238E27FC236}">
                <a16:creationId xmlns:a16="http://schemas.microsoft.com/office/drawing/2014/main" id="{55E58DA6-23F3-E94A-A01C-59F4B9766B4A}"/>
              </a:ext>
            </a:extLst>
          </p:cNvPr>
          <p:cNvSpPr>
            <a:spLocks noGrp="1"/>
          </p:cNvSpPr>
          <p:nvPr>
            <p:ph type="pic" idx="13"/>
          </p:nvPr>
        </p:nvSpPr>
        <p:spPr>
          <a:xfrm flipH="1">
            <a:off x="8375904" y="0"/>
            <a:ext cx="3816094" cy="6858000"/>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16" name="Text Placeholder 25">
            <a:extLst>
              <a:ext uri="{FF2B5EF4-FFF2-40B4-BE49-F238E27FC236}">
                <a16:creationId xmlns:a16="http://schemas.microsoft.com/office/drawing/2014/main" id="{77F7EA97-691C-C44D-B01B-6F744BFB162E}"/>
              </a:ext>
            </a:extLst>
          </p:cNvPr>
          <p:cNvSpPr>
            <a:spLocks noGrp="1"/>
          </p:cNvSpPr>
          <p:nvPr>
            <p:ph type="body" sz="quarter" idx="15" hasCustomPrompt="1"/>
          </p:nvPr>
        </p:nvSpPr>
        <p:spPr>
          <a:xfrm>
            <a:off x="1006042" y="1710128"/>
            <a:ext cx="3449205" cy="508000"/>
          </a:xfrm>
        </p:spPr>
        <p:txBody>
          <a:bodyPr/>
          <a:lstStyle>
            <a:lvl1pPr>
              <a:buNone/>
              <a:defRPr sz="2200"/>
            </a:lvl1pPr>
            <a:lvl2pPr>
              <a:buNone/>
              <a:defRPr/>
            </a:lvl2pPr>
            <a:lvl3pPr>
              <a:buNone/>
              <a:defRPr/>
            </a:lvl3pPr>
            <a:lvl4pPr>
              <a:buNone/>
              <a:defRPr/>
            </a:lvl4pPr>
            <a:lvl5pPr>
              <a:buNone/>
              <a:defRPr/>
            </a:lvl5pPr>
          </a:lstStyle>
          <a:p>
            <a:pPr lvl="0"/>
            <a:r>
              <a:rPr lang="en-GB"/>
              <a:t>Click to add a </a:t>
            </a:r>
            <a:r>
              <a:rPr lang="en-GB" err="1"/>
              <a:t>subheadline</a:t>
            </a:r>
            <a:endParaRPr lang="en-BE"/>
          </a:p>
        </p:txBody>
      </p:sp>
      <p:sp>
        <p:nvSpPr>
          <p:cNvPr id="17" name="Title 1">
            <a:extLst>
              <a:ext uri="{FF2B5EF4-FFF2-40B4-BE49-F238E27FC236}">
                <a16:creationId xmlns:a16="http://schemas.microsoft.com/office/drawing/2014/main" id="{6FE38F42-1672-8244-8A58-8CC03209F1E8}"/>
              </a:ext>
            </a:extLst>
          </p:cNvPr>
          <p:cNvSpPr>
            <a:spLocks noGrp="1"/>
          </p:cNvSpPr>
          <p:nvPr>
            <p:ph type="title"/>
          </p:nvPr>
        </p:nvSpPr>
        <p:spPr>
          <a:xfrm>
            <a:off x="1005840" y="1183651"/>
            <a:ext cx="8113776" cy="508000"/>
          </a:xfrm>
        </p:spPr>
        <p:txBody>
          <a:bodyPr/>
          <a:lstStyle>
            <a:lvl1pPr algn="l">
              <a:defRPr>
                <a:solidFill>
                  <a:schemeClr val="tx2"/>
                </a:solidFill>
              </a:defRPr>
            </a:lvl1pPr>
          </a:lstStyle>
          <a:p>
            <a:r>
              <a:rPr lang="en-GB"/>
              <a:t>Click to edit Master title style</a:t>
            </a:r>
            <a:endParaRPr lang="en-BE"/>
          </a:p>
        </p:txBody>
      </p:sp>
      <p:sp>
        <p:nvSpPr>
          <p:cNvPr id="18" name="Content Placeholder 2">
            <a:extLst>
              <a:ext uri="{FF2B5EF4-FFF2-40B4-BE49-F238E27FC236}">
                <a16:creationId xmlns:a16="http://schemas.microsoft.com/office/drawing/2014/main" id="{98533472-C139-3343-8D3B-242632821C3D}"/>
              </a:ext>
            </a:extLst>
          </p:cNvPr>
          <p:cNvSpPr>
            <a:spLocks noGrp="1"/>
          </p:cNvSpPr>
          <p:nvPr>
            <p:ph idx="1"/>
          </p:nvPr>
        </p:nvSpPr>
        <p:spPr>
          <a:xfrm>
            <a:off x="982582" y="1653612"/>
            <a:ext cx="10515600" cy="4058340"/>
          </a:xfrm>
        </p:spPr>
        <p:txBody>
          <a:bodyPr anchor="b"/>
          <a:lstStyle>
            <a:lvl1pPr>
              <a:defRPr sz="1800"/>
            </a:lvl1pPr>
            <a:lvl2pPr>
              <a:defRPr sz="1600"/>
            </a:lvl2pPr>
            <a:lvl3pPr>
              <a:defRPr sz="1400"/>
            </a:lvl3pPr>
          </a:lstStyle>
          <a:p>
            <a:pPr lvl="0"/>
            <a:r>
              <a:rPr lang="en-GB"/>
              <a:t>Click to edit Master text styles</a:t>
            </a:r>
          </a:p>
          <a:p>
            <a:pPr lvl="1"/>
            <a:r>
              <a:rPr lang="en-GB"/>
              <a:t>Second level</a:t>
            </a:r>
          </a:p>
          <a:p>
            <a:pPr lvl="2"/>
            <a:r>
              <a:rPr lang="en-GB"/>
              <a:t>Third level</a:t>
            </a:r>
            <a:endParaRPr lang="en-BE"/>
          </a:p>
        </p:txBody>
      </p:sp>
    </p:spTree>
    <p:extLst>
      <p:ext uri="{BB962C8B-B14F-4D97-AF65-F5344CB8AC3E}">
        <p14:creationId xmlns:p14="http://schemas.microsoft.com/office/powerpoint/2010/main" val="8637664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1A288A-6850-8242-A49B-28A65418581C}"/>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9" name="Footer Placeholder 4">
            <a:extLst>
              <a:ext uri="{FF2B5EF4-FFF2-40B4-BE49-F238E27FC236}">
                <a16:creationId xmlns:a16="http://schemas.microsoft.com/office/drawing/2014/main" id="{F232010F-ED60-3446-840F-5D73095B6005}"/>
              </a:ext>
            </a:extLst>
          </p:cNvPr>
          <p:cNvSpPr>
            <a:spLocks noGrp="1"/>
          </p:cNvSpPr>
          <p:nvPr>
            <p:ph type="ftr" sz="quarter" idx="12"/>
          </p:nvPr>
        </p:nvSpPr>
        <p:spPr>
          <a:xfrm>
            <a:off x="4104859" y="631659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cxnSp>
        <p:nvCxnSpPr>
          <p:cNvPr id="5" name="Straight Connector 4">
            <a:extLst>
              <a:ext uri="{FF2B5EF4-FFF2-40B4-BE49-F238E27FC236}">
                <a16:creationId xmlns:a16="http://schemas.microsoft.com/office/drawing/2014/main" id="{DC0CB967-C0B2-3D49-B2DE-9117C2008557}"/>
              </a:ext>
            </a:extLst>
          </p:cNvPr>
          <p:cNvCxnSpPr>
            <a:cxnSpLocks/>
          </p:cNvCxnSpPr>
          <p:nvPr userDrawn="1"/>
        </p:nvCxnSpPr>
        <p:spPr>
          <a:xfrm>
            <a:off x="694944" y="685800"/>
            <a:ext cx="1077163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25">
            <a:extLst>
              <a:ext uri="{FF2B5EF4-FFF2-40B4-BE49-F238E27FC236}">
                <a16:creationId xmlns:a16="http://schemas.microsoft.com/office/drawing/2014/main" id="{79F84ABB-17D4-354A-A75A-00211E45D09B}"/>
              </a:ext>
            </a:extLst>
          </p:cNvPr>
          <p:cNvSpPr>
            <a:spLocks noGrp="1"/>
          </p:cNvSpPr>
          <p:nvPr>
            <p:ph type="body" sz="quarter" idx="14" hasCustomPrompt="1"/>
          </p:nvPr>
        </p:nvSpPr>
        <p:spPr>
          <a:xfrm>
            <a:off x="694945" y="907045"/>
            <a:ext cx="1180748" cy="812001"/>
          </a:xfrm>
        </p:spPr>
        <p:txBody>
          <a:bodyPr/>
          <a:lstStyle>
            <a:lvl1pPr>
              <a:buNone/>
              <a:defRPr sz="1800" b="1" i="0">
                <a:solidFill>
                  <a:schemeClr val="tx2"/>
                </a:solidFill>
                <a:latin typeface="Degular Semibold" pitchFamily="82" charset="77"/>
              </a:defRPr>
            </a:lvl1pPr>
            <a:lvl2pPr>
              <a:buNone/>
              <a:defRPr/>
            </a:lvl2pPr>
            <a:lvl3pPr>
              <a:buNone/>
              <a:defRPr/>
            </a:lvl3pPr>
            <a:lvl4pPr>
              <a:buNone/>
              <a:defRPr/>
            </a:lvl4pPr>
            <a:lvl5pPr>
              <a:buNone/>
              <a:defRPr/>
            </a:lvl5pPr>
          </a:lstStyle>
          <a:p>
            <a:pPr lvl="0"/>
            <a:r>
              <a:rPr lang="en-GB"/>
              <a:t>2019</a:t>
            </a:r>
            <a:endParaRPr lang="en-BE"/>
          </a:p>
        </p:txBody>
      </p:sp>
      <p:sp>
        <p:nvSpPr>
          <p:cNvPr id="11" name="Text Placeholder 25">
            <a:extLst>
              <a:ext uri="{FF2B5EF4-FFF2-40B4-BE49-F238E27FC236}">
                <a16:creationId xmlns:a16="http://schemas.microsoft.com/office/drawing/2014/main" id="{31413106-912F-3A49-BF85-F0F1B114C4A6}"/>
              </a:ext>
            </a:extLst>
          </p:cNvPr>
          <p:cNvSpPr>
            <a:spLocks noGrp="1"/>
          </p:cNvSpPr>
          <p:nvPr>
            <p:ph type="body" sz="quarter" idx="15" hasCustomPrompt="1"/>
          </p:nvPr>
        </p:nvSpPr>
        <p:spPr>
          <a:xfrm>
            <a:off x="3571790" y="907045"/>
            <a:ext cx="1180748" cy="812001"/>
          </a:xfrm>
        </p:spPr>
        <p:txBody>
          <a:bodyPr/>
          <a:lstStyle>
            <a:lvl1pPr>
              <a:buNone/>
              <a:defRPr sz="1800" b="1" i="0">
                <a:solidFill>
                  <a:schemeClr val="tx2"/>
                </a:solidFill>
                <a:latin typeface="Degular Semibold" pitchFamily="82" charset="77"/>
              </a:defRPr>
            </a:lvl1pPr>
            <a:lvl2pPr>
              <a:buNone/>
              <a:defRPr/>
            </a:lvl2pPr>
            <a:lvl3pPr>
              <a:buNone/>
              <a:defRPr/>
            </a:lvl3pPr>
            <a:lvl4pPr>
              <a:buNone/>
              <a:defRPr/>
            </a:lvl4pPr>
            <a:lvl5pPr>
              <a:buNone/>
              <a:defRPr/>
            </a:lvl5pPr>
          </a:lstStyle>
          <a:p>
            <a:pPr lvl="0"/>
            <a:r>
              <a:rPr lang="en-GB"/>
              <a:t>2020</a:t>
            </a:r>
            <a:endParaRPr lang="en-BE"/>
          </a:p>
        </p:txBody>
      </p:sp>
      <p:sp>
        <p:nvSpPr>
          <p:cNvPr id="12" name="Text Placeholder 25">
            <a:extLst>
              <a:ext uri="{FF2B5EF4-FFF2-40B4-BE49-F238E27FC236}">
                <a16:creationId xmlns:a16="http://schemas.microsoft.com/office/drawing/2014/main" id="{8B40DEE1-8B30-D84E-8749-4B3E5008F42E}"/>
              </a:ext>
            </a:extLst>
          </p:cNvPr>
          <p:cNvSpPr>
            <a:spLocks noGrp="1"/>
          </p:cNvSpPr>
          <p:nvPr>
            <p:ph type="body" sz="quarter" idx="16" hasCustomPrompt="1"/>
          </p:nvPr>
        </p:nvSpPr>
        <p:spPr>
          <a:xfrm>
            <a:off x="6493413" y="907045"/>
            <a:ext cx="1180748" cy="812001"/>
          </a:xfrm>
        </p:spPr>
        <p:txBody>
          <a:bodyPr/>
          <a:lstStyle>
            <a:lvl1pPr>
              <a:buNone/>
              <a:defRPr sz="1800" b="1" i="0">
                <a:solidFill>
                  <a:schemeClr val="tx2"/>
                </a:solidFill>
                <a:latin typeface="Degular Semibold" pitchFamily="82" charset="77"/>
              </a:defRPr>
            </a:lvl1pPr>
            <a:lvl2pPr>
              <a:buNone/>
              <a:defRPr/>
            </a:lvl2pPr>
            <a:lvl3pPr>
              <a:buNone/>
              <a:defRPr/>
            </a:lvl3pPr>
            <a:lvl4pPr>
              <a:buNone/>
              <a:defRPr/>
            </a:lvl4pPr>
            <a:lvl5pPr>
              <a:buNone/>
              <a:defRPr/>
            </a:lvl5pPr>
          </a:lstStyle>
          <a:p>
            <a:pPr lvl="0"/>
            <a:r>
              <a:rPr lang="en-GB"/>
              <a:t>2021</a:t>
            </a:r>
            <a:endParaRPr lang="en-BE"/>
          </a:p>
        </p:txBody>
      </p:sp>
      <p:sp>
        <p:nvSpPr>
          <p:cNvPr id="13" name="Text Placeholder 25">
            <a:extLst>
              <a:ext uri="{FF2B5EF4-FFF2-40B4-BE49-F238E27FC236}">
                <a16:creationId xmlns:a16="http://schemas.microsoft.com/office/drawing/2014/main" id="{5C7772CA-A728-524F-8773-F3910E954C6D}"/>
              </a:ext>
            </a:extLst>
          </p:cNvPr>
          <p:cNvSpPr>
            <a:spLocks noGrp="1"/>
          </p:cNvSpPr>
          <p:nvPr>
            <p:ph type="body" sz="quarter" idx="17" hasCustomPrompt="1"/>
          </p:nvPr>
        </p:nvSpPr>
        <p:spPr>
          <a:xfrm>
            <a:off x="9415036" y="907045"/>
            <a:ext cx="1180748" cy="812001"/>
          </a:xfrm>
        </p:spPr>
        <p:txBody>
          <a:bodyPr/>
          <a:lstStyle>
            <a:lvl1pPr>
              <a:buNone/>
              <a:defRPr sz="1800" b="1" i="0">
                <a:solidFill>
                  <a:schemeClr val="tx2"/>
                </a:solidFill>
                <a:latin typeface="Degular Semibold" pitchFamily="82" charset="77"/>
              </a:defRPr>
            </a:lvl1pPr>
            <a:lvl2pPr>
              <a:buNone/>
              <a:defRPr/>
            </a:lvl2pPr>
            <a:lvl3pPr>
              <a:buNone/>
              <a:defRPr/>
            </a:lvl3pPr>
            <a:lvl4pPr>
              <a:buNone/>
              <a:defRPr/>
            </a:lvl4pPr>
            <a:lvl5pPr>
              <a:buNone/>
              <a:defRPr/>
            </a:lvl5pPr>
          </a:lstStyle>
          <a:p>
            <a:pPr lvl="0"/>
            <a:r>
              <a:rPr lang="en-GB"/>
              <a:t>2022</a:t>
            </a:r>
            <a:endParaRPr lang="en-BE"/>
          </a:p>
        </p:txBody>
      </p:sp>
      <p:sp>
        <p:nvSpPr>
          <p:cNvPr id="15" name="Text Placeholder 3">
            <a:extLst>
              <a:ext uri="{FF2B5EF4-FFF2-40B4-BE49-F238E27FC236}">
                <a16:creationId xmlns:a16="http://schemas.microsoft.com/office/drawing/2014/main" id="{5838AABE-60E6-6B4C-930D-A275E02E73AD}"/>
              </a:ext>
            </a:extLst>
          </p:cNvPr>
          <p:cNvSpPr>
            <a:spLocks noGrp="1"/>
          </p:cNvSpPr>
          <p:nvPr>
            <p:ph type="body" sz="half" idx="2"/>
          </p:nvPr>
        </p:nvSpPr>
        <p:spPr>
          <a:xfrm>
            <a:off x="694945" y="1940290"/>
            <a:ext cx="2002536" cy="1677202"/>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6" name="Text Placeholder 3">
            <a:extLst>
              <a:ext uri="{FF2B5EF4-FFF2-40B4-BE49-F238E27FC236}">
                <a16:creationId xmlns:a16="http://schemas.microsoft.com/office/drawing/2014/main" id="{EAFF71D5-B469-DC43-96EA-505E416144DD}"/>
              </a:ext>
            </a:extLst>
          </p:cNvPr>
          <p:cNvSpPr>
            <a:spLocks noGrp="1"/>
          </p:cNvSpPr>
          <p:nvPr>
            <p:ph type="body" sz="half" idx="19"/>
          </p:nvPr>
        </p:nvSpPr>
        <p:spPr>
          <a:xfrm>
            <a:off x="3553502" y="1940290"/>
            <a:ext cx="2002536" cy="1677202"/>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7" name="Text Placeholder 3">
            <a:extLst>
              <a:ext uri="{FF2B5EF4-FFF2-40B4-BE49-F238E27FC236}">
                <a16:creationId xmlns:a16="http://schemas.microsoft.com/office/drawing/2014/main" id="{AC40F567-161E-B740-B716-7ADBC749E0B5}"/>
              </a:ext>
            </a:extLst>
          </p:cNvPr>
          <p:cNvSpPr>
            <a:spLocks noGrp="1"/>
          </p:cNvSpPr>
          <p:nvPr>
            <p:ph type="body" sz="half" idx="20"/>
          </p:nvPr>
        </p:nvSpPr>
        <p:spPr>
          <a:xfrm>
            <a:off x="6502557" y="1940290"/>
            <a:ext cx="2002536" cy="1677202"/>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8" name="Text Placeholder 3">
            <a:extLst>
              <a:ext uri="{FF2B5EF4-FFF2-40B4-BE49-F238E27FC236}">
                <a16:creationId xmlns:a16="http://schemas.microsoft.com/office/drawing/2014/main" id="{C465A754-66F5-FA4E-9130-D0CB229D7FA3}"/>
              </a:ext>
            </a:extLst>
          </p:cNvPr>
          <p:cNvSpPr>
            <a:spLocks noGrp="1"/>
          </p:cNvSpPr>
          <p:nvPr>
            <p:ph type="body" sz="half" idx="21"/>
          </p:nvPr>
        </p:nvSpPr>
        <p:spPr>
          <a:xfrm>
            <a:off x="9415036" y="1940290"/>
            <a:ext cx="2002536" cy="1677202"/>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21" name="Title 1">
            <a:extLst>
              <a:ext uri="{FF2B5EF4-FFF2-40B4-BE49-F238E27FC236}">
                <a16:creationId xmlns:a16="http://schemas.microsoft.com/office/drawing/2014/main" id="{4F228B27-DD1F-8744-A744-7A38BBDECB00}"/>
              </a:ext>
            </a:extLst>
          </p:cNvPr>
          <p:cNvSpPr>
            <a:spLocks noGrp="1"/>
          </p:cNvSpPr>
          <p:nvPr>
            <p:ph type="title" hasCustomPrompt="1"/>
          </p:nvPr>
        </p:nvSpPr>
        <p:spPr>
          <a:xfrm>
            <a:off x="6858000" y="4636008"/>
            <a:ext cx="4608576" cy="1112637"/>
          </a:xfrm>
        </p:spPr>
        <p:txBody>
          <a:bodyPr anchor="b"/>
          <a:lstStyle>
            <a:lvl1pPr algn="r">
              <a:defRPr sz="5600" b="0" i="0">
                <a:solidFill>
                  <a:schemeClr val="accent1"/>
                </a:solidFill>
                <a:latin typeface="Degular" pitchFamily="82" charset="77"/>
              </a:defRPr>
            </a:lvl1pPr>
          </a:lstStyle>
          <a:p>
            <a:r>
              <a:rPr lang="en-GB"/>
              <a:t>Timeline</a:t>
            </a:r>
            <a:endParaRPr lang="en-BE"/>
          </a:p>
        </p:txBody>
      </p:sp>
      <p:sp>
        <p:nvSpPr>
          <p:cNvPr id="22" name="Image">
            <a:extLst>
              <a:ext uri="{FF2B5EF4-FFF2-40B4-BE49-F238E27FC236}">
                <a16:creationId xmlns:a16="http://schemas.microsoft.com/office/drawing/2014/main" id="{EDBAC279-8229-3046-A2AA-BE10A846DF23}"/>
              </a:ext>
            </a:extLst>
          </p:cNvPr>
          <p:cNvSpPr>
            <a:spLocks noGrp="1"/>
          </p:cNvSpPr>
          <p:nvPr>
            <p:ph type="pic" idx="13"/>
          </p:nvPr>
        </p:nvSpPr>
        <p:spPr>
          <a:xfrm>
            <a:off x="619" y="3069454"/>
            <a:ext cx="6189869" cy="2679191"/>
          </a:xfrm>
          <a:prstGeom prst="rect">
            <a:avLst/>
          </a:prstGeom>
          <a:pattFill prst="pct25">
            <a:fgClr>
              <a:schemeClr val="accent2"/>
            </a:fgClr>
            <a:bgClr>
              <a:schemeClr val="bg1"/>
            </a:bgClr>
          </a:pattFill>
        </p:spPr>
        <p:txBody>
          <a:bodyPr lIns="91439" tIns="45719" rIns="91439" bIns="45719">
            <a:noAutofit/>
          </a:bodyPr>
          <a:lstStyle/>
          <a:p>
            <a:endParaRPr/>
          </a:p>
        </p:txBody>
      </p:sp>
    </p:spTree>
    <p:extLst>
      <p:ext uri="{BB962C8B-B14F-4D97-AF65-F5344CB8AC3E}">
        <p14:creationId xmlns:p14="http://schemas.microsoft.com/office/powerpoint/2010/main" val="21183010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ull slide picture">
    <p:bg>
      <p:bgPr>
        <a:solidFill>
          <a:schemeClr val="bg2"/>
        </a:solidFill>
        <a:effectLst/>
      </p:bgPr>
    </p:bg>
    <p:spTree>
      <p:nvGrpSpPr>
        <p:cNvPr id="1" name=""/>
        <p:cNvGrpSpPr/>
        <p:nvPr/>
      </p:nvGrpSpPr>
      <p:grpSpPr>
        <a:xfrm>
          <a:off x="0" y="0"/>
          <a:ext cx="0" cy="0"/>
          <a:chOff x="0" y="0"/>
          <a:chExt cx="0" cy="0"/>
        </a:xfrm>
      </p:grpSpPr>
      <p:sp>
        <p:nvSpPr>
          <p:cNvPr id="3" name="Image">
            <a:extLst>
              <a:ext uri="{FF2B5EF4-FFF2-40B4-BE49-F238E27FC236}">
                <a16:creationId xmlns:a16="http://schemas.microsoft.com/office/drawing/2014/main" id="{1755633A-A945-3D4A-9175-AD7E5714479D}"/>
              </a:ext>
            </a:extLst>
          </p:cNvPr>
          <p:cNvSpPr>
            <a:spLocks noGrp="1"/>
          </p:cNvSpPr>
          <p:nvPr>
            <p:ph type="pic" idx="13"/>
          </p:nvPr>
        </p:nvSpPr>
        <p:spPr>
          <a:xfrm>
            <a:off x="0" y="0"/>
            <a:ext cx="12192000" cy="6858000"/>
          </a:xfrm>
          <a:prstGeom prst="rect">
            <a:avLst/>
          </a:prstGeom>
          <a:pattFill prst="pct25">
            <a:fgClr>
              <a:schemeClr val="accent2"/>
            </a:fgClr>
            <a:bgClr>
              <a:schemeClr val="bg1"/>
            </a:bgClr>
          </a:pattFill>
        </p:spPr>
        <p:txBody>
          <a:bodyPr lIns="91439" tIns="45719" rIns="91439" bIns="45719">
            <a:noAutofit/>
          </a:bodyPr>
          <a:lstStyle/>
          <a:p>
            <a:endParaRPr/>
          </a:p>
        </p:txBody>
      </p:sp>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9" name="Footer Placeholder 4">
            <a:extLst>
              <a:ext uri="{FF2B5EF4-FFF2-40B4-BE49-F238E27FC236}">
                <a16:creationId xmlns:a16="http://schemas.microsoft.com/office/drawing/2014/main" id="{68D70F80-359A-5E41-8CC1-1603247110D8}"/>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Tree>
    <p:extLst>
      <p:ext uri="{BB962C8B-B14F-4D97-AF65-F5344CB8AC3E}">
        <p14:creationId xmlns:p14="http://schemas.microsoft.com/office/powerpoint/2010/main" val="31895872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hapter title blu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42C721-E360-564E-983B-CB55FE33B97A}"/>
              </a:ext>
            </a:extLst>
          </p:cNvPr>
          <p:cNvPicPr>
            <a:picLocks noChangeAspect="1"/>
          </p:cNvPicPr>
          <p:nvPr userDrawn="1"/>
        </p:nvPicPr>
        <p:blipFill>
          <a:blip r:embed="rId2"/>
          <a:stretch>
            <a:fillRect/>
          </a:stretch>
        </p:blipFill>
        <p:spPr>
          <a:xfrm>
            <a:off x="8892254" y="4774918"/>
            <a:ext cx="3028479" cy="3613499"/>
          </a:xfrm>
          <a:prstGeom prst="rect">
            <a:avLst/>
          </a:prstGeom>
        </p:spPr>
      </p:pic>
      <p:sp>
        <p:nvSpPr>
          <p:cNvPr id="8" name="Image">
            <a:extLst>
              <a:ext uri="{FF2B5EF4-FFF2-40B4-BE49-F238E27FC236}">
                <a16:creationId xmlns:a16="http://schemas.microsoft.com/office/drawing/2014/main" id="{9B58738D-DF36-504D-8D0F-E86CE10A3411}"/>
              </a:ext>
            </a:extLst>
          </p:cNvPr>
          <p:cNvSpPr>
            <a:spLocks noGrp="1"/>
          </p:cNvSpPr>
          <p:nvPr>
            <p:ph type="pic" idx="13"/>
          </p:nvPr>
        </p:nvSpPr>
        <p:spPr>
          <a:xfrm>
            <a:off x="6142339" y="1589530"/>
            <a:ext cx="4126374" cy="5268470"/>
          </a:xfrm>
          <a:prstGeom prst="rect">
            <a:avLst/>
          </a:prstGeom>
          <a:pattFill prst="pct25">
            <a:fgClr>
              <a:schemeClr val="accent2"/>
            </a:fgClr>
            <a:bgClr>
              <a:schemeClr val="bg1"/>
            </a:bgClr>
          </a:pattFill>
        </p:spPr>
        <p:txBody>
          <a:bodyPr lIns="91439" tIns="45719" rIns="91439" bIns="45719">
            <a:noAutofit/>
          </a:bodyPr>
          <a:lstStyle/>
          <a:p>
            <a:endParaRPr/>
          </a:p>
        </p:txBody>
      </p:sp>
      <p:pic>
        <p:nvPicPr>
          <p:cNvPr id="10" name="Picture 9">
            <a:extLst>
              <a:ext uri="{FF2B5EF4-FFF2-40B4-BE49-F238E27FC236}">
                <a16:creationId xmlns:a16="http://schemas.microsoft.com/office/drawing/2014/main" id="{A29D4910-F04D-5743-8B3A-9B0A89AEA5F4}"/>
              </a:ext>
            </a:extLst>
          </p:cNvPr>
          <p:cNvPicPr>
            <a:picLocks noChangeAspect="1"/>
          </p:cNvPicPr>
          <p:nvPr userDrawn="1"/>
        </p:nvPicPr>
        <p:blipFill>
          <a:blip r:embed="rId3"/>
          <a:stretch>
            <a:fillRect/>
          </a:stretch>
        </p:blipFill>
        <p:spPr>
          <a:xfrm>
            <a:off x="313358" y="6214031"/>
            <a:ext cx="1562334" cy="438353"/>
          </a:xfrm>
          <a:prstGeom prst="rect">
            <a:avLst/>
          </a:prstGeom>
        </p:spPr>
      </p:pic>
      <p:sp>
        <p:nvSpPr>
          <p:cNvPr id="13" name="Subtitle 2">
            <a:extLst>
              <a:ext uri="{FF2B5EF4-FFF2-40B4-BE49-F238E27FC236}">
                <a16:creationId xmlns:a16="http://schemas.microsoft.com/office/drawing/2014/main" id="{BB5BBA56-EA7E-164D-B0B7-ED91BDF5EF56}"/>
              </a:ext>
            </a:extLst>
          </p:cNvPr>
          <p:cNvSpPr>
            <a:spLocks noGrp="1"/>
          </p:cNvSpPr>
          <p:nvPr>
            <p:ph type="subTitle" idx="1"/>
          </p:nvPr>
        </p:nvSpPr>
        <p:spPr>
          <a:xfrm>
            <a:off x="844841" y="4436948"/>
            <a:ext cx="3955759" cy="1030288"/>
          </a:xfrm>
        </p:spPr>
        <p:txBody>
          <a:bodyPr anchor="b"/>
          <a:lstStyle>
            <a:lvl1pPr marL="0" indent="0" algn="l">
              <a:buNone/>
              <a:defRPr sz="2000" b="1" i="0">
                <a:solidFill>
                  <a:schemeClr val="tx2"/>
                </a:solidFill>
                <a:latin typeface="Degular Semibold" pitchFamily="8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14" name="Text Placeholder 2">
            <a:extLst>
              <a:ext uri="{FF2B5EF4-FFF2-40B4-BE49-F238E27FC236}">
                <a16:creationId xmlns:a16="http://schemas.microsoft.com/office/drawing/2014/main" id="{D1B1934B-1ED5-7246-A37B-FAC7EB3DB422}"/>
              </a:ext>
            </a:extLst>
          </p:cNvPr>
          <p:cNvSpPr>
            <a:spLocks noGrp="1"/>
          </p:cNvSpPr>
          <p:nvPr>
            <p:ph type="body" sz="quarter" idx="14" hasCustomPrompt="1"/>
          </p:nvPr>
        </p:nvSpPr>
        <p:spPr>
          <a:xfrm>
            <a:off x="9753082" y="1589530"/>
            <a:ext cx="1921378" cy="1281686"/>
          </a:xfrm>
        </p:spPr>
        <p:txBody>
          <a:bodyPr/>
          <a:lstStyle>
            <a:lvl1pPr algn="r">
              <a:buNone/>
              <a:defRPr sz="6000">
                <a:solidFill>
                  <a:schemeClr val="tx2"/>
                </a:solidFill>
              </a:defRPr>
            </a:lvl1pPr>
          </a:lstStyle>
          <a:p>
            <a:pPr lvl="0"/>
            <a:r>
              <a:rPr lang="en-GB"/>
              <a:t>01</a:t>
            </a:r>
            <a:endParaRPr lang="en-BE"/>
          </a:p>
        </p:txBody>
      </p:sp>
      <p:sp>
        <p:nvSpPr>
          <p:cNvPr id="15" name="Title 1">
            <a:extLst>
              <a:ext uri="{FF2B5EF4-FFF2-40B4-BE49-F238E27FC236}">
                <a16:creationId xmlns:a16="http://schemas.microsoft.com/office/drawing/2014/main" id="{6472C086-9609-614F-9FBF-2B09CBCA75BA}"/>
              </a:ext>
            </a:extLst>
          </p:cNvPr>
          <p:cNvSpPr>
            <a:spLocks noGrp="1"/>
          </p:cNvSpPr>
          <p:nvPr>
            <p:ph type="ctrTitle"/>
          </p:nvPr>
        </p:nvSpPr>
        <p:spPr>
          <a:xfrm>
            <a:off x="844841" y="1525036"/>
            <a:ext cx="4416272" cy="2387600"/>
          </a:xfrm>
        </p:spPr>
        <p:txBody>
          <a:bodyPr anchor="t"/>
          <a:lstStyle>
            <a:lvl1pPr algn="l">
              <a:defRPr sz="5500" b="0" i="0">
                <a:solidFill>
                  <a:schemeClr val="tx2"/>
                </a:solidFill>
                <a:latin typeface="Degular Semibold" pitchFamily="82" charset="77"/>
              </a:defRPr>
            </a:lvl1pPr>
          </a:lstStyle>
          <a:p>
            <a:r>
              <a:rPr lang="en-GB"/>
              <a:t>Click to edit Master title style</a:t>
            </a:r>
            <a:endParaRPr lang="en-BE"/>
          </a:p>
        </p:txBody>
      </p:sp>
    </p:spTree>
    <p:extLst>
      <p:ext uri="{BB962C8B-B14F-4D97-AF65-F5344CB8AC3E}">
        <p14:creationId xmlns:p14="http://schemas.microsoft.com/office/powerpoint/2010/main" val="18577641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FAAD-01BB-774C-95AA-EF7040093A0A}"/>
              </a:ext>
            </a:extLst>
          </p:cNvPr>
          <p:cNvSpPr>
            <a:spLocks noGrp="1"/>
          </p:cNvSpPr>
          <p:nvPr>
            <p:ph type="title"/>
          </p:nvPr>
        </p:nvSpPr>
        <p:spPr/>
        <p:txBody>
          <a:bodyPr/>
          <a:lstStyle/>
          <a:p>
            <a:r>
              <a:rPr lang="en-GB"/>
              <a:t>Click to edit Master title style</a:t>
            </a:r>
            <a:endParaRPr lang="en-BE"/>
          </a:p>
        </p:txBody>
      </p:sp>
      <p:pic>
        <p:nvPicPr>
          <p:cNvPr id="6" name="Picture 5">
            <a:extLst>
              <a:ext uri="{FF2B5EF4-FFF2-40B4-BE49-F238E27FC236}">
                <a16:creationId xmlns:a16="http://schemas.microsoft.com/office/drawing/2014/main" id="{43BF93C5-83C5-F94B-9A8B-21C36BF063BE}"/>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8" name="Footer Placeholder 4">
            <a:extLst>
              <a:ext uri="{FF2B5EF4-FFF2-40B4-BE49-F238E27FC236}">
                <a16:creationId xmlns:a16="http://schemas.microsoft.com/office/drawing/2014/main" id="{4442BDFB-1F4B-EA4D-B065-A9861FA5E9EC}"/>
              </a:ext>
            </a:extLst>
          </p:cNvPr>
          <p:cNvSpPr>
            <a:spLocks noGrp="1"/>
          </p:cNvSpPr>
          <p:nvPr>
            <p:ph type="ftr" sz="quarter" idx="12"/>
          </p:nvPr>
        </p:nvSpPr>
        <p:spPr>
          <a:xfrm>
            <a:off x="4104859" y="631659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Tree>
    <p:extLst>
      <p:ext uri="{BB962C8B-B14F-4D97-AF65-F5344CB8AC3E}">
        <p14:creationId xmlns:p14="http://schemas.microsoft.com/office/powerpoint/2010/main" val="26385496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ackcover">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CD053C-9245-8B48-8396-FFFE49CE4D8E}"/>
              </a:ext>
            </a:extLst>
          </p:cNvPr>
          <p:cNvPicPr>
            <a:picLocks noChangeAspect="1"/>
          </p:cNvPicPr>
          <p:nvPr userDrawn="1"/>
        </p:nvPicPr>
        <p:blipFill>
          <a:blip r:embed="rId2"/>
          <a:stretch>
            <a:fillRect/>
          </a:stretch>
        </p:blipFill>
        <p:spPr>
          <a:xfrm>
            <a:off x="9298329" y="0"/>
            <a:ext cx="5787342" cy="6858000"/>
          </a:xfrm>
          <a:prstGeom prst="rect">
            <a:avLst/>
          </a:prstGeom>
        </p:spPr>
      </p:pic>
      <p:pic>
        <p:nvPicPr>
          <p:cNvPr id="4" name="Picture 3">
            <a:hlinkClick r:id="rId3"/>
            <a:extLst>
              <a:ext uri="{FF2B5EF4-FFF2-40B4-BE49-F238E27FC236}">
                <a16:creationId xmlns:a16="http://schemas.microsoft.com/office/drawing/2014/main" id="{2EFFD1F0-57A4-5B44-BDB6-2E19A19601C4}"/>
              </a:ext>
            </a:extLst>
          </p:cNvPr>
          <p:cNvPicPr>
            <a:picLocks noChangeAspect="1"/>
          </p:cNvPicPr>
          <p:nvPr userDrawn="1"/>
        </p:nvPicPr>
        <p:blipFill>
          <a:blip r:embed="rId4"/>
          <a:stretch>
            <a:fillRect/>
          </a:stretch>
        </p:blipFill>
        <p:spPr>
          <a:xfrm>
            <a:off x="1257250" y="6037788"/>
            <a:ext cx="239923" cy="235028"/>
          </a:xfrm>
          <a:prstGeom prst="rect">
            <a:avLst/>
          </a:prstGeom>
        </p:spPr>
      </p:pic>
      <p:pic>
        <p:nvPicPr>
          <p:cNvPr id="5" name="Picture 4">
            <a:hlinkClick r:id="rId5"/>
            <a:extLst>
              <a:ext uri="{FF2B5EF4-FFF2-40B4-BE49-F238E27FC236}">
                <a16:creationId xmlns:a16="http://schemas.microsoft.com/office/drawing/2014/main" id="{8F2D751F-3267-5E42-A91B-524235969A62}"/>
              </a:ext>
            </a:extLst>
          </p:cNvPr>
          <p:cNvPicPr>
            <a:picLocks noChangeAspect="1"/>
          </p:cNvPicPr>
          <p:nvPr userDrawn="1"/>
        </p:nvPicPr>
        <p:blipFill>
          <a:blip r:embed="rId6"/>
          <a:stretch>
            <a:fillRect/>
          </a:stretch>
        </p:blipFill>
        <p:spPr>
          <a:xfrm>
            <a:off x="1853367" y="6030445"/>
            <a:ext cx="293784" cy="293784"/>
          </a:xfrm>
          <a:prstGeom prst="rect">
            <a:avLst/>
          </a:prstGeom>
        </p:spPr>
      </p:pic>
      <p:pic>
        <p:nvPicPr>
          <p:cNvPr id="6" name="Picture 5">
            <a:hlinkClick r:id="rId7"/>
            <a:extLst>
              <a:ext uri="{FF2B5EF4-FFF2-40B4-BE49-F238E27FC236}">
                <a16:creationId xmlns:a16="http://schemas.microsoft.com/office/drawing/2014/main" id="{F4254632-E4A2-D84A-81B2-FBF89ABF6109}"/>
              </a:ext>
            </a:extLst>
          </p:cNvPr>
          <p:cNvPicPr>
            <a:picLocks noChangeAspect="1"/>
          </p:cNvPicPr>
          <p:nvPr userDrawn="1"/>
        </p:nvPicPr>
        <p:blipFill>
          <a:blip r:embed="rId8"/>
          <a:stretch>
            <a:fillRect/>
          </a:stretch>
        </p:blipFill>
        <p:spPr>
          <a:xfrm>
            <a:off x="610211" y="6048375"/>
            <a:ext cx="290846" cy="242371"/>
          </a:xfrm>
          <a:prstGeom prst="rect">
            <a:avLst/>
          </a:prstGeom>
        </p:spPr>
      </p:pic>
      <p:pic>
        <p:nvPicPr>
          <p:cNvPr id="8" name="Picture 7">
            <a:hlinkClick r:id="rId9"/>
            <a:extLst>
              <a:ext uri="{FF2B5EF4-FFF2-40B4-BE49-F238E27FC236}">
                <a16:creationId xmlns:a16="http://schemas.microsoft.com/office/drawing/2014/main" id="{24B68A55-1FD4-DF4B-B2E2-D043A47C0BEA}"/>
              </a:ext>
            </a:extLst>
          </p:cNvPr>
          <p:cNvPicPr>
            <a:picLocks noChangeAspect="1"/>
          </p:cNvPicPr>
          <p:nvPr userDrawn="1"/>
        </p:nvPicPr>
        <p:blipFill>
          <a:blip r:embed="rId10"/>
          <a:stretch>
            <a:fillRect/>
          </a:stretch>
        </p:blipFill>
        <p:spPr>
          <a:xfrm>
            <a:off x="2539205" y="6053146"/>
            <a:ext cx="357437" cy="249715"/>
          </a:xfrm>
          <a:prstGeom prst="rect">
            <a:avLst/>
          </a:prstGeom>
        </p:spPr>
      </p:pic>
      <p:pic>
        <p:nvPicPr>
          <p:cNvPr id="16" name="Picture 15">
            <a:extLst>
              <a:ext uri="{FF2B5EF4-FFF2-40B4-BE49-F238E27FC236}">
                <a16:creationId xmlns:a16="http://schemas.microsoft.com/office/drawing/2014/main" id="{412D4BAC-C8ED-FC4B-92A5-F420691AC5BB}"/>
              </a:ext>
            </a:extLst>
          </p:cNvPr>
          <p:cNvPicPr>
            <a:picLocks noChangeAspect="1"/>
          </p:cNvPicPr>
          <p:nvPr userDrawn="1"/>
        </p:nvPicPr>
        <p:blipFill>
          <a:blip r:embed="rId11"/>
          <a:stretch>
            <a:fillRect/>
          </a:stretch>
        </p:blipFill>
        <p:spPr>
          <a:xfrm>
            <a:off x="610211" y="555139"/>
            <a:ext cx="1663890" cy="568612"/>
          </a:xfrm>
          <a:prstGeom prst="rect">
            <a:avLst/>
          </a:prstGeom>
        </p:spPr>
      </p:pic>
      <p:sp>
        <p:nvSpPr>
          <p:cNvPr id="17" name="Title 1">
            <a:extLst>
              <a:ext uri="{FF2B5EF4-FFF2-40B4-BE49-F238E27FC236}">
                <a16:creationId xmlns:a16="http://schemas.microsoft.com/office/drawing/2014/main" id="{6AF40CA8-2273-3F4D-A5A3-6770C78D2864}"/>
              </a:ext>
            </a:extLst>
          </p:cNvPr>
          <p:cNvSpPr>
            <a:spLocks noGrp="1"/>
          </p:cNvSpPr>
          <p:nvPr>
            <p:ph type="ctrTitle"/>
          </p:nvPr>
        </p:nvSpPr>
        <p:spPr>
          <a:xfrm>
            <a:off x="844840" y="2396148"/>
            <a:ext cx="6515183" cy="1763476"/>
          </a:xfrm>
        </p:spPr>
        <p:txBody>
          <a:bodyPr anchor="t"/>
          <a:lstStyle>
            <a:lvl1pPr algn="l">
              <a:defRPr sz="5500" b="0" i="0">
                <a:solidFill>
                  <a:schemeClr val="bg1"/>
                </a:solidFill>
                <a:latin typeface="Degular" pitchFamily="82" charset="77"/>
              </a:defRPr>
            </a:lvl1pPr>
          </a:lstStyle>
          <a:p>
            <a:r>
              <a:rPr lang="en-GB"/>
              <a:t>Click to edit Master title style</a:t>
            </a:r>
            <a:endParaRPr lang="en-BE"/>
          </a:p>
        </p:txBody>
      </p:sp>
      <p:sp>
        <p:nvSpPr>
          <p:cNvPr id="18" name="Text Placeholder 3">
            <a:extLst>
              <a:ext uri="{FF2B5EF4-FFF2-40B4-BE49-F238E27FC236}">
                <a16:creationId xmlns:a16="http://schemas.microsoft.com/office/drawing/2014/main" id="{22CBA4BF-EA92-7E42-A1A0-B3CCBD4906D2}"/>
              </a:ext>
            </a:extLst>
          </p:cNvPr>
          <p:cNvSpPr>
            <a:spLocks noGrp="1"/>
          </p:cNvSpPr>
          <p:nvPr>
            <p:ph type="body" sz="half" idx="19"/>
          </p:nvPr>
        </p:nvSpPr>
        <p:spPr>
          <a:xfrm>
            <a:off x="844840" y="4886976"/>
            <a:ext cx="3564474" cy="242371"/>
          </a:xfrm>
        </p:spPr>
        <p:txBody>
          <a:bodyPr anchor="t"/>
          <a:lstStyle>
            <a:lvl1pPr marL="0" indent="0">
              <a:buNone/>
              <a:defRPr sz="1600" b="1" i="0">
                <a:solidFill>
                  <a:schemeClr val="bg1"/>
                </a:solidFill>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9" name="Text Placeholder 3">
            <a:extLst>
              <a:ext uri="{FF2B5EF4-FFF2-40B4-BE49-F238E27FC236}">
                <a16:creationId xmlns:a16="http://schemas.microsoft.com/office/drawing/2014/main" id="{235B7EAE-C3D9-3548-A86E-5AE68383A0E6}"/>
              </a:ext>
            </a:extLst>
          </p:cNvPr>
          <p:cNvSpPr>
            <a:spLocks noGrp="1"/>
          </p:cNvSpPr>
          <p:nvPr>
            <p:ph type="body" sz="half" idx="20"/>
          </p:nvPr>
        </p:nvSpPr>
        <p:spPr>
          <a:xfrm>
            <a:off x="844840" y="5245564"/>
            <a:ext cx="3564474" cy="242371"/>
          </a:xfrm>
        </p:spPr>
        <p:txBody>
          <a:bodyPr anchor="t"/>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6716860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full page graph">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BF93C5-83C5-F94B-9A8B-21C36BF06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3358" y="6214031"/>
            <a:ext cx="1562334" cy="438353"/>
          </a:xfrm>
          <a:prstGeom prst="rect">
            <a:avLst/>
          </a:prstGeom>
        </p:spPr>
      </p:pic>
      <p:sp>
        <p:nvSpPr>
          <p:cNvPr id="8" name="Footer Placeholder 4">
            <a:extLst>
              <a:ext uri="{FF2B5EF4-FFF2-40B4-BE49-F238E27FC236}">
                <a16:creationId xmlns:a16="http://schemas.microsoft.com/office/drawing/2014/main" id="{4442BDFB-1F4B-EA4D-B065-A9861FA5E9EC}"/>
              </a:ext>
            </a:extLst>
          </p:cNvPr>
          <p:cNvSpPr>
            <a:spLocks noGrp="1"/>
          </p:cNvSpPr>
          <p:nvPr>
            <p:ph type="ftr" sz="quarter" idx="12"/>
          </p:nvPr>
        </p:nvSpPr>
        <p:spPr>
          <a:xfrm>
            <a:off x="4104859" y="6316593"/>
            <a:ext cx="7805531" cy="365125"/>
          </a:xfrm>
          <a:prstGeom prst="rect">
            <a:avLst/>
          </a:prstGeom>
        </p:spPr>
        <p:txBody>
          <a:bodyPr anchor="b"/>
          <a:lstStyle>
            <a:lvl1pPr algn="r">
              <a:defRPr sz="1400">
                <a:solidFill>
                  <a:schemeClr val="tx2"/>
                </a:solidFill>
                <a:latin typeface="Arial" panose="020B0604020202020204" pitchFamily="34" charset="0"/>
                <a:cs typeface="Arial" panose="020B0604020202020204" pitchFamily="34" charset="0"/>
              </a:defRPr>
            </a:lvl1pPr>
          </a:lstStyle>
          <a:p>
            <a:endParaRPr lang="en-BE">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06ED5B5-CF07-C44C-BFC9-5BEC025B4D09}"/>
              </a:ext>
            </a:extLst>
          </p:cNvPr>
          <p:cNvSpPr/>
          <p:nvPr userDrawn="1"/>
        </p:nvSpPr>
        <p:spPr>
          <a:xfrm>
            <a:off x="615297" y="0"/>
            <a:ext cx="11576703" cy="5748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38BABF3C-7B9F-3A41-80CB-1D842C42C3C0}"/>
              </a:ext>
            </a:extLst>
          </p:cNvPr>
          <p:cNvSpPr/>
          <p:nvPr userDrawn="1"/>
        </p:nvSpPr>
        <p:spPr>
          <a:xfrm>
            <a:off x="4104859" y="5051704"/>
            <a:ext cx="8087141" cy="1162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 Placeholder 25">
            <a:extLst>
              <a:ext uri="{FF2B5EF4-FFF2-40B4-BE49-F238E27FC236}">
                <a16:creationId xmlns:a16="http://schemas.microsoft.com/office/drawing/2014/main" id="{19B4B5E8-5565-4446-83E6-B9A00C2B21B9}"/>
              </a:ext>
            </a:extLst>
          </p:cNvPr>
          <p:cNvSpPr>
            <a:spLocks noGrp="1"/>
          </p:cNvSpPr>
          <p:nvPr>
            <p:ph type="body" sz="quarter" idx="16" hasCustomPrompt="1"/>
          </p:nvPr>
        </p:nvSpPr>
        <p:spPr>
          <a:xfrm>
            <a:off x="4435267" y="5051704"/>
            <a:ext cx="7382359" cy="1142998"/>
          </a:xfrm>
        </p:spPr>
        <p:txBody>
          <a:bodyPr anchor="ctr"/>
          <a:lstStyle>
            <a:lvl1pPr marL="0" indent="0" algn="l">
              <a:lnSpc>
                <a:spcPct val="100000"/>
              </a:lnSpc>
              <a:spcBef>
                <a:spcPts val="0"/>
              </a:spcBef>
              <a:buNone/>
              <a:defRPr sz="1800" b="1" i="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GB"/>
              <a:t>Insert slide caption here</a:t>
            </a:r>
          </a:p>
        </p:txBody>
      </p:sp>
      <p:sp>
        <p:nvSpPr>
          <p:cNvPr id="14" name="Text Placeholder 25">
            <a:extLst>
              <a:ext uri="{FF2B5EF4-FFF2-40B4-BE49-F238E27FC236}">
                <a16:creationId xmlns:a16="http://schemas.microsoft.com/office/drawing/2014/main" id="{65BED255-F076-8C40-B6E7-378E5B2F71CE}"/>
              </a:ext>
            </a:extLst>
          </p:cNvPr>
          <p:cNvSpPr>
            <a:spLocks noGrp="1"/>
          </p:cNvSpPr>
          <p:nvPr>
            <p:ph type="body" sz="quarter" idx="15" hasCustomPrompt="1"/>
          </p:nvPr>
        </p:nvSpPr>
        <p:spPr>
          <a:xfrm>
            <a:off x="1094525" y="384561"/>
            <a:ext cx="7254716" cy="529839"/>
          </a:xfrm>
        </p:spPr>
        <p:txBody>
          <a:bodyPr anchor="t"/>
          <a:lstStyle>
            <a:lvl1pPr marL="0" indent="0">
              <a:lnSpc>
                <a:spcPct val="100000"/>
              </a:lnSpc>
              <a:spcBef>
                <a:spcPts val="0"/>
              </a:spcBef>
              <a:buNone/>
              <a:defRPr sz="2200"/>
            </a:lvl1pPr>
            <a:lvl2pPr>
              <a:buNone/>
              <a:defRPr/>
            </a:lvl2pPr>
            <a:lvl3pPr>
              <a:buNone/>
              <a:defRPr/>
            </a:lvl3pPr>
            <a:lvl4pPr>
              <a:buNone/>
              <a:defRPr/>
            </a:lvl4pPr>
            <a:lvl5pPr>
              <a:buNone/>
              <a:defRPr/>
            </a:lvl5pPr>
          </a:lstStyle>
          <a:p>
            <a:pPr lvl="0"/>
            <a:r>
              <a:rPr lang="en-GB"/>
              <a:t>Click to add a Graph description</a:t>
            </a:r>
            <a:endParaRPr lang="en-BE"/>
          </a:p>
        </p:txBody>
      </p:sp>
    </p:spTree>
    <p:extLst>
      <p:ext uri="{BB962C8B-B14F-4D97-AF65-F5344CB8AC3E}">
        <p14:creationId xmlns:p14="http://schemas.microsoft.com/office/powerpoint/2010/main" val="12084423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Yellow - 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7"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7"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4805904"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4805904"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sp>
        <p:nvSpPr>
          <p:cNvPr id="14" name="Content Placeholder 2">
            <a:extLst>
              <a:ext uri="{FF2B5EF4-FFF2-40B4-BE49-F238E27FC236}">
                <a16:creationId xmlns:a16="http://schemas.microsoft.com/office/drawing/2014/main" id="{144E1D69-ACE6-C153-0020-6A4983EBDCB5}"/>
              </a:ext>
            </a:extLst>
          </p:cNvPr>
          <p:cNvSpPr>
            <a:spLocks noGrp="1"/>
          </p:cNvSpPr>
          <p:nvPr>
            <p:ph idx="13"/>
          </p:nvPr>
        </p:nvSpPr>
        <p:spPr>
          <a:xfrm>
            <a:off x="8438483"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31C96F5B-8834-F784-F0CB-557130201463}"/>
              </a:ext>
            </a:extLst>
          </p:cNvPr>
          <p:cNvSpPr>
            <a:spLocks noGrp="1"/>
          </p:cNvSpPr>
          <p:nvPr>
            <p:ph idx="14"/>
          </p:nvPr>
        </p:nvSpPr>
        <p:spPr>
          <a:xfrm>
            <a:off x="8438483"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pic>
        <p:nvPicPr>
          <p:cNvPr id="4" name="Graphic 3">
            <a:extLst>
              <a:ext uri="{FF2B5EF4-FFF2-40B4-BE49-F238E27FC236}">
                <a16:creationId xmlns:a16="http://schemas.microsoft.com/office/drawing/2014/main" id="{42ABF0FF-9E04-AE12-8EEC-E8FF1D25815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9424244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Yellow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p:txBody>
          <a:body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02772287-C9D4-1C59-EAFB-3F81B2732FA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3789171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s 01">
    <p:bg>
      <p:bgPr>
        <a:solidFill>
          <a:schemeClr val="accent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C5809DA-B633-A368-AA31-E3A3FED4A7BC}"/>
              </a:ext>
            </a:extLst>
          </p:cNvPr>
          <p:cNvSpPr>
            <a:spLocks noGrp="1"/>
          </p:cNvSpPr>
          <p:nvPr>
            <p:ph sz="half" idx="2" hasCustomPrompt="1"/>
          </p:nvPr>
        </p:nvSpPr>
        <p:spPr>
          <a:xfrm>
            <a:off x="1127925" y="4404752"/>
            <a:ext cx="2327794" cy="388954"/>
          </a:xfrm>
        </p:spPr>
        <p:txBody>
          <a:bodyPr anchor="t">
            <a:noAutofit/>
          </a:bodyPr>
          <a:lstStyle>
            <a:lvl1pPr marL="0" indent="0">
              <a:buNone/>
              <a:defRPr sz="2000" b="1">
                <a:solidFill>
                  <a:schemeClr val="bg1"/>
                </a:solidFill>
              </a:defRPr>
            </a:lvl1pPr>
          </a:lstStyle>
          <a:p>
            <a:pPr lvl="0"/>
            <a:r>
              <a:rPr lang="en-GB"/>
              <a:t>Speaker Name</a:t>
            </a:r>
          </a:p>
        </p:txBody>
      </p:sp>
      <p:sp>
        <p:nvSpPr>
          <p:cNvPr id="12" name="Content Placeholder 3">
            <a:extLst>
              <a:ext uri="{FF2B5EF4-FFF2-40B4-BE49-F238E27FC236}">
                <a16:creationId xmlns:a16="http://schemas.microsoft.com/office/drawing/2014/main" id="{AA5C4500-0268-B625-E4D6-0BD40262A38C}"/>
              </a:ext>
            </a:extLst>
          </p:cNvPr>
          <p:cNvSpPr>
            <a:spLocks noGrp="1"/>
          </p:cNvSpPr>
          <p:nvPr>
            <p:ph sz="half" idx="12" hasCustomPrompt="1"/>
          </p:nvPr>
        </p:nvSpPr>
        <p:spPr>
          <a:xfrm>
            <a:off x="1127924" y="4797068"/>
            <a:ext cx="2327794" cy="388954"/>
          </a:xfrm>
        </p:spPr>
        <p:txBody>
          <a:bodyPr anchor="t">
            <a:normAutofit/>
          </a:bodyPr>
          <a:lstStyle>
            <a:lvl1pPr marL="0" indent="0">
              <a:buNone/>
              <a:defRPr sz="1800" b="0">
                <a:solidFill>
                  <a:schemeClr val="bg1"/>
                </a:solidFill>
              </a:defRPr>
            </a:lvl1pPr>
          </a:lstStyle>
          <a:p>
            <a:pPr lvl="0"/>
            <a:r>
              <a:rPr lang="en-GB"/>
              <a:t>Title</a:t>
            </a:r>
          </a:p>
        </p:txBody>
      </p:sp>
      <p:sp>
        <p:nvSpPr>
          <p:cNvPr id="3" name="Picture Placeholder 9">
            <a:extLst>
              <a:ext uri="{FF2B5EF4-FFF2-40B4-BE49-F238E27FC236}">
                <a16:creationId xmlns:a16="http://schemas.microsoft.com/office/drawing/2014/main" id="{14E4D1F7-C347-8E1F-9959-F3B4FD566D50}"/>
              </a:ext>
            </a:extLst>
          </p:cNvPr>
          <p:cNvSpPr>
            <a:spLocks noGrp="1"/>
          </p:cNvSpPr>
          <p:nvPr>
            <p:ph type="pic" sz="quarter" idx="14" hasCustomPrompt="1"/>
          </p:nvPr>
        </p:nvSpPr>
        <p:spPr>
          <a:xfrm>
            <a:off x="1127924" y="2007217"/>
            <a:ext cx="2327793" cy="2327793"/>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pic>
        <p:nvPicPr>
          <p:cNvPr id="9" name="Graphic 8">
            <a:extLst>
              <a:ext uri="{FF2B5EF4-FFF2-40B4-BE49-F238E27FC236}">
                <a16:creationId xmlns:a16="http://schemas.microsoft.com/office/drawing/2014/main" id="{DFC63228-36A9-3BB0-7D79-CD91C214F9E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
        <p:nvSpPr>
          <p:cNvPr id="5" name="Content Placeholder 3">
            <a:extLst>
              <a:ext uri="{FF2B5EF4-FFF2-40B4-BE49-F238E27FC236}">
                <a16:creationId xmlns:a16="http://schemas.microsoft.com/office/drawing/2014/main" id="{DBD0D5D8-A4DA-FC64-C76B-7BBCE42A96E3}"/>
              </a:ext>
            </a:extLst>
          </p:cNvPr>
          <p:cNvSpPr>
            <a:spLocks noGrp="1"/>
          </p:cNvSpPr>
          <p:nvPr>
            <p:ph sz="half" idx="15" hasCustomPrompt="1"/>
          </p:nvPr>
        </p:nvSpPr>
        <p:spPr>
          <a:xfrm>
            <a:off x="4688543" y="4404752"/>
            <a:ext cx="2327794" cy="388954"/>
          </a:xfrm>
        </p:spPr>
        <p:txBody>
          <a:bodyPr anchor="t">
            <a:noAutofit/>
          </a:bodyPr>
          <a:lstStyle>
            <a:lvl1pPr marL="0" indent="0">
              <a:buNone/>
              <a:defRPr sz="2000" b="1">
                <a:solidFill>
                  <a:schemeClr val="bg1"/>
                </a:solidFill>
              </a:defRPr>
            </a:lvl1pPr>
          </a:lstStyle>
          <a:p>
            <a:pPr lvl="0"/>
            <a:r>
              <a:rPr lang="en-GB"/>
              <a:t>Speaker Name</a:t>
            </a:r>
          </a:p>
        </p:txBody>
      </p:sp>
      <p:sp>
        <p:nvSpPr>
          <p:cNvPr id="6" name="Content Placeholder 3">
            <a:extLst>
              <a:ext uri="{FF2B5EF4-FFF2-40B4-BE49-F238E27FC236}">
                <a16:creationId xmlns:a16="http://schemas.microsoft.com/office/drawing/2014/main" id="{29C98240-F906-0E80-C63E-C14E1445676F}"/>
              </a:ext>
            </a:extLst>
          </p:cNvPr>
          <p:cNvSpPr>
            <a:spLocks noGrp="1"/>
          </p:cNvSpPr>
          <p:nvPr>
            <p:ph sz="half" idx="16" hasCustomPrompt="1"/>
          </p:nvPr>
        </p:nvSpPr>
        <p:spPr>
          <a:xfrm>
            <a:off x="4688542" y="4797068"/>
            <a:ext cx="2327794" cy="388954"/>
          </a:xfrm>
        </p:spPr>
        <p:txBody>
          <a:bodyPr anchor="t">
            <a:normAutofit/>
          </a:bodyPr>
          <a:lstStyle>
            <a:lvl1pPr marL="0" indent="0">
              <a:buNone/>
              <a:defRPr sz="1800" b="0">
                <a:solidFill>
                  <a:schemeClr val="bg1"/>
                </a:solidFill>
              </a:defRPr>
            </a:lvl1pPr>
          </a:lstStyle>
          <a:p>
            <a:pPr lvl="0"/>
            <a:r>
              <a:rPr lang="en-GB"/>
              <a:t>Title</a:t>
            </a:r>
          </a:p>
        </p:txBody>
      </p:sp>
      <p:sp>
        <p:nvSpPr>
          <p:cNvPr id="7" name="Picture Placeholder 9">
            <a:extLst>
              <a:ext uri="{FF2B5EF4-FFF2-40B4-BE49-F238E27FC236}">
                <a16:creationId xmlns:a16="http://schemas.microsoft.com/office/drawing/2014/main" id="{7D0BC36B-4905-292F-2B00-BC698C3A47E3}"/>
              </a:ext>
            </a:extLst>
          </p:cNvPr>
          <p:cNvSpPr>
            <a:spLocks noGrp="1"/>
          </p:cNvSpPr>
          <p:nvPr>
            <p:ph type="pic" sz="quarter" idx="17" hasCustomPrompt="1"/>
          </p:nvPr>
        </p:nvSpPr>
        <p:spPr>
          <a:xfrm>
            <a:off x="4688542" y="2007217"/>
            <a:ext cx="2327793" cy="2327793"/>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8" name="Content Placeholder 3">
            <a:extLst>
              <a:ext uri="{FF2B5EF4-FFF2-40B4-BE49-F238E27FC236}">
                <a16:creationId xmlns:a16="http://schemas.microsoft.com/office/drawing/2014/main" id="{3DE546C5-6CED-4F35-8523-2F6E4869BB88}"/>
              </a:ext>
            </a:extLst>
          </p:cNvPr>
          <p:cNvSpPr>
            <a:spLocks noGrp="1"/>
          </p:cNvSpPr>
          <p:nvPr>
            <p:ph sz="half" idx="18" hasCustomPrompt="1"/>
          </p:nvPr>
        </p:nvSpPr>
        <p:spPr>
          <a:xfrm>
            <a:off x="8249160" y="4404752"/>
            <a:ext cx="2327794" cy="388954"/>
          </a:xfrm>
        </p:spPr>
        <p:txBody>
          <a:bodyPr anchor="t">
            <a:noAutofit/>
          </a:bodyPr>
          <a:lstStyle>
            <a:lvl1pPr marL="0" indent="0">
              <a:buNone/>
              <a:defRPr sz="2000" b="1">
                <a:solidFill>
                  <a:schemeClr val="bg1"/>
                </a:solidFill>
              </a:defRPr>
            </a:lvl1pPr>
          </a:lstStyle>
          <a:p>
            <a:pPr lvl="0"/>
            <a:r>
              <a:rPr lang="en-GB"/>
              <a:t>Speaker Name</a:t>
            </a:r>
          </a:p>
        </p:txBody>
      </p:sp>
      <p:sp>
        <p:nvSpPr>
          <p:cNvPr id="10" name="Content Placeholder 3">
            <a:extLst>
              <a:ext uri="{FF2B5EF4-FFF2-40B4-BE49-F238E27FC236}">
                <a16:creationId xmlns:a16="http://schemas.microsoft.com/office/drawing/2014/main" id="{D1280D69-D172-9072-5264-D0F6798E8CA4}"/>
              </a:ext>
            </a:extLst>
          </p:cNvPr>
          <p:cNvSpPr>
            <a:spLocks noGrp="1"/>
          </p:cNvSpPr>
          <p:nvPr>
            <p:ph sz="half" idx="19" hasCustomPrompt="1"/>
          </p:nvPr>
        </p:nvSpPr>
        <p:spPr>
          <a:xfrm>
            <a:off x="8249159" y="4797068"/>
            <a:ext cx="2327794" cy="388954"/>
          </a:xfrm>
        </p:spPr>
        <p:txBody>
          <a:bodyPr anchor="t">
            <a:normAutofit/>
          </a:bodyPr>
          <a:lstStyle>
            <a:lvl1pPr marL="0" indent="0">
              <a:buNone/>
              <a:defRPr sz="1800" b="0">
                <a:solidFill>
                  <a:schemeClr val="bg1"/>
                </a:solidFill>
              </a:defRPr>
            </a:lvl1pPr>
          </a:lstStyle>
          <a:p>
            <a:pPr lvl="0"/>
            <a:r>
              <a:rPr lang="en-GB"/>
              <a:t>Title</a:t>
            </a:r>
          </a:p>
        </p:txBody>
      </p:sp>
      <p:sp>
        <p:nvSpPr>
          <p:cNvPr id="11" name="Picture Placeholder 9">
            <a:extLst>
              <a:ext uri="{FF2B5EF4-FFF2-40B4-BE49-F238E27FC236}">
                <a16:creationId xmlns:a16="http://schemas.microsoft.com/office/drawing/2014/main" id="{A6975903-03B5-B674-344D-DA75F8718873}"/>
              </a:ext>
            </a:extLst>
          </p:cNvPr>
          <p:cNvSpPr>
            <a:spLocks noGrp="1"/>
          </p:cNvSpPr>
          <p:nvPr>
            <p:ph type="pic" sz="quarter" idx="20" hasCustomPrompt="1"/>
          </p:nvPr>
        </p:nvSpPr>
        <p:spPr>
          <a:xfrm>
            <a:off x="8249159" y="2007217"/>
            <a:ext cx="2327793" cy="2327793"/>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13" name="Rectangle: Rounded Corners 12">
            <a:extLst>
              <a:ext uri="{FF2B5EF4-FFF2-40B4-BE49-F238E27FC236}">
                <a16:creationId xmlns:a16="http://schemas.microsoft.com/office/drawing/2014/main" id="{3B226197-297D-8470-CBAC-8C6E4D7A2A19}"/>
              </a:ext>
            </a:extLst>
          </p:cNvPr>
          <p:cNvSpPr/>
          <p:nvPr userDrawn="1"/>
        </p:nvSpPr>
        <p:spPr>
          <a:xfrm>
            <a:off x="431598" y="314919"/>
            <a:ext cx="1521562" cy="548640"/>
          </a:xfrm>
          <a:prstGeom prst="roundRect">
            <a:avLst>
              <a:gd name="adj" fmla="val 50000"/>
            </a:avLst>
          </a:prstGeom>
          <a:solidFill>
            <a:srgbClr val="FFEB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extBox 13">
            <a:extLst>
              <a:ext uri="{FF2B5EF4-FFF2-40B4-BE49-F238E27FC236}">
                <a16:creationId xmlns:a16="http://schemas.microsoft.com/office/drawing/2014/main" id="{C865D37A-876E-CE76-9DBF-E43A530C0B31}"/>
              </a:ext>
            </a:extLst>
          </p:cNvPr>
          <p:cNvSpPr txBox="1"/>
          <p:nvPr userDrawn="1"/>
        </p:nvSpPr>
        <p:spPr>
          <a:xfrm>
            <a:off x="534600" y="370501"/>
            <a:ext cx="1418560" cy="461665"/>
          </a:xfrm>
          <a:prstGeom prst="rect">
            <a:avLst/>
          </a:prstGeom>
          <a:noFill/>
        </p:spPr>
        <p:txBody>
          <a:bodyPr wrap="square" rtlCol="0">
            <a:spAutoFit/>
          </a:bodyPr>
          <a:lstStyle/>
          <a:p>
            <a:r>
              <a:rPr lang="en-US" sz="2400">
                <a:solidFill>
                  <a:schemeClr val="accent1"/>
                </a:solidFill>
                <a:latin typeface="Aptos SemiBold" panose="020B0004020202020204" pitchFamily="34" charset="0"/>
              </a:rPr>
              <a:t>Webinar</a:t>
            </a:r>
            <a:endParaRPr lang="en-BE" sz="2400">
              <a:solidFill>
                <a:schemeClr val="accent1"/>
              </a:solidFill>
              <a:latin typeface="Aptos SemiBold" panose="020B0004020202020204" pitchFamily="34" charset="0"/>
            </a:endParaRPr>
          </a:p>
        </p:txBody>
      </p:sp>
      <p:sp>
        <p:nvSpPr>
          <p:cNvPr id="15" name="Title 1">
            <a:extLst>
              <a:ext uri="{FF2B5EF4-FFF2-40B4-BE49-F238E27FC236}">
                <a16:creationId xmlns:a16="http://schemas.microsoft.com/office/drawing/2014/main" id="{A71DE302-5A46-D880-8C00-7A4BE39B443E}"/>
              </a:ext>
            </a:extLst>
          </p:cNvPr>
          <p:cNvSpPr>
            <a:spLocks noGrp="1"/>
          </p:cNvSpPr>
          <p:nvPr>
            <p:ph type="title" hasCustomPrompt="1"/>
          </p:nvPr>
        </p:nvSpPr>
        <p:spPr>
          <a:xfrm>
            <a:off x="431598" y="1083494"/>
            <a:ext cx="10515600" cy="461665"/>
          </a:xfrm>
        </p:spPr>
        <p:txBody>
          <a:bodyPr/>
          <a:lstStyle>
            <a:lvl1pPr>
              <a:defRPr>
                <a:solidFill>
                  <a:schemeClr val="bg1"/>
                </a:solidFill>
                <a:latin typeface="Aptos Black" panose="020B0004020202020204" pitchFamily="34" charset="0"/>
              </a:defRPr>
            </a:lvl1pPr>
          </a:lstStyle>
          <a:p>
            <a:r>
              <a:rPr lang="en-US"/>
              <a:t>PANEL DISCUSSION</a:t>
            </a:r>
            <a:endParaRPr lang="en-BE"/>
          </a:p>
        </p:txBody>
      </p:sp>
    </p:spTree>
    <p:extLst>
      <p:ext uri="{BB962C8B-B14F-4D97-AF65-F5344CB8AC3E}">
        <p14:creationId xmlns:p14="http://schemas.microsoft.com/office/powerpoint/2010/main" val="3347684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s 02">
    <p:bg>
      <p:bgPr>
        <a:solidFill>
          <a:schemeClr val="accent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C5809DA-B633-A368-AA31-E3A3FED4A7BC}"/>
              </a:ext>
            </a:extLst>
          </p:cNvPr>
          <p:cNvSpPr>
            <a:spLocks noGrp="1"/>
          </p:cNvSpPr>
          <p:nvPr>
            <p:ph sz="half" idx="2" hasCustomPrompt="1"/>
          </p:nvPr>
        </p:nvSpPr>
        <p:spPr>
          <a:xfrm>
            <a:off x="1127925" y="4357251"/>
            <a:ext cx="1953722" cy="388954"/>
          </a:xfrm>
        </p:spPr>
        <p:txBody>
          <a:bodyPr anchor="t">
            <a:noAutofit/>
          </a:bodyPr>
          <a:lstStyle>
            <a:lvl1pPr marL="0" indent="0">
              <a:buNone/>
              <a:defRPr sz="1800" b="1">
                <a:solidFill>
                  <a:schemeClr val="bg1"/>
                </a:solidFill>
              </a:defRPr>
            </a:lvl1pPr>
          </a:lstStyle>
          <a:p>
            <a:pPr lvl="0"/>
            <a:r>
              <a:rPr lang="en-GB"/>
              <a:t>Speaker Name</a:t>
            </a:r>
          </a:p>
        </p:txBody>
      </p:sp>
      <p:sp>
        <p:nvSpPr>
          <p:cNvPr id="12" name="Content Placeholder 3">
            <a:extLst>
              <a:ext uri="{FF2B5EF4-FFF2-40B4-BE49-F238E27FC236}">
                <a16:creationId xmlns:a16="http://schemas.microsoft.com/office/drawing/2014/main" id="{AA5C4500-0268-B625-E4D6-0BD40262A38C}"/>
              </a:ext>
            </a:extLst>
          </p:cNvPr>
          <p:cNvSpPr>
            <a:spLocks noGrp="1"/>
          </p:cNvSpPr>
          <p:nvPr>
            <p:ph sz="half" idx="12" hasCustomPrompt="1"/>
          </p:nvPr>
        </p:nvSpPr>
        <p:spPr>
          <a:xfrm>
            <a:off x="1127924" y="4749567"/>
            <a:ext cx="1953721" cy="388954"/>
          </a:xfrm>
        </p:spPr>
        <p:txBody>
          <a:bodyPr anchor="t">
            <a:normAutofit/>
          </a:bodyPr>
          <a:lstStyle>
            <a:lvl1pPr marL="0" indent="0">
              <a:buNone/>
              <a:defRPr sz="1600" b="0">
                <a:solidFill>
                  <a:schemeClr val="bg1"/>
                </a:solidFill>
              </a:defRPr>
            </a:lvl1pPr>
          </a:lstStyle>
          <a:p>
            <a:pPr lvl="0"/>
            <a:r>
              <a:rPr lang="en-GB"/>
              <a:t>Title</a:t>
            </a:r>
          </a:p>
        </p:txBody>
      </p:sp>
      <p:sp>
        <p:nvSpPr>
          <p:cNvPr id="3" name="Picture Placeholder 9">
            <a:extLst>
              <a:ext uri="{FF2B5EF4-FFF2-40B4-BE49-F238E27FC236}">
                <a16:creationId xmlns:a16="http://schemas.microsoft.com/office/drawing/2014/main" id="{14E4D1F7-C347-8E1F-9959-F3B4FD566D50}"/>
              </a:ext>
            </a:extLst>
          </p:cNvPr>
          <p:cNvSpPr>
            <a:spLocks noGrp="1"/>
          </p:cNvSpPr>
          <p:nvPr>
            <p:ph type="pic" sz="quarter" idx="14" hasCustomPrompt="1"/>
          </p:nvPr>
        </p:nvSpPr>
        <p:spPr>
          <a:xfrm>
            <a:off x="1127925" y="2333789"/>
            <a:ext cx="1953720" cy="1953720"/>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pic>
        <p:nvPicPr>
          <p:cNvPr id="9" name="Graphic 8">
            <a:extLst>
              <a:ext uri="{FF2B5EF4-FFF2-40B4-BE49-F238E27FC236}">
                <a16:creationId xmlns:a16="http://schemas.microsoft.com/office/drawing/2014/main" id="{DFC63228-36A9-3BB0-7D79-CD91C214F9E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
        <p:nvSpPr>
          <p:cNvPr id="15" name="Content Placeholder 3">
            <a:extLst>
              <a:ext uri="{FF2B5EF4-FFF2-40B4-BE49-F238E27FC236}">
                <a16:creationId xmlns:a16="http://schemas.microsoft.com/office/drawing/2014/main" id="{8E93429B-77CF-8D3A-CFB9-E02A130ADD1C}"/>
              </a:ext>
            </a:extLst>
          </p:cNvPr>
          <p:cNvSpPr>
            <a:spLocks noGrp="1"/>
          </p:cNvSpPr>
          <p:nvPr>
            <p:ph sz="half" idx="15" hasCustomPrompt="1"/>
          </p:nvPr>
        </p:nvSpPr>
        <p:spPr>
          <a:xfrm>
            <a:off x="3845395" y="4357251"/>
            <a:ext cx="1953722" cy="388954"/>
          </a:xfrm>
        </p:spPr>
        <p:txBody>
          <a:bodyPr anchor="t">
            <a:noAutofit/>
          </a:bodyPr>
          <a:lstStyle>
            <a:lvl1pPr marL="0" indent="0">
              <a:buNone/>
              <a:defRPr sz="1800" b="1">
                <a:solidFill>
                  <a:schemeClr val="bg1"/>
                </a:solidFill>
              </a:defRPr>
            </a:lvl1pPr>
          </a:lstStyle>
          <a:p>
            <a:pPr lvl="0"/>
            <a:r>
              <a:rPr lang="en-GB"/>
              <a:t>Speaker Name</a:t>
            </a:r>
          </a:p>
        </p:txBody>
      </p:sp>
      <p:sp>
        <p:nvSpPr>
          <p:cNvPr id="16" name="Content Placeholder 3">
            <a:extLst>
              <a:ext uri="{FF2B5EF4-FFF2-40B4-BE49-F238E27FC236}">
                <a16:creationId xmlns:a16="http://schemas.microsoft.com/office/drawing/2014/main" id="{A7937657-2C64-1CE6-4E98-DA31FAF100D7}"/>
              </a:ext>
            </a:extLst>
          </p:cNvPr>
          <p:cNvSpPr>
            <a:spLocks noGrp="1"/>
          </p:cNvSpPr>
          <p:nvPr>
            <p:ph sz="half" idx="16" hasCustomPrompt="1"/>
          </p:nvPr>
        </p:nvSpPr>
        <p:spPr>
          <a:xfrm>
            <a:off x="3845394" y="4749567"/>
            <a:ext cx="1953721" cy="388954"/>
          </a:xfrm>
        </p:spPr>
        <p:txBody>
          <a:bodyPr anchor="t">
            <a:normAutofit/>
          </a:bodyPr>
          <a:lstStyle>
            <a:lvl1pPr marL="0" indent="0">
              <a:buNone/>
              <a:defRPr sz="1600" b="0">
                <a:solidFill>
                  <a:schemeClr val="bg1"/>
                </a:solidFill>
              </a:defRPr>
            </a:lvl1pPr>
          </a:lstStyle>
          <a:p>
            <a:pPr lvl="0"/>
            <a:r>
              <a:rPr lang="en-GB"/>
              <a:t>Title</a:t>
            </a:r>
          </a:p>
        </p:txBody>
      </p:sp>
      <p:sp>
        <p:nvSpPr>
          <p:cNvPr id="17" name="Picture Placeholder 9">
            <a:extLst>
              <a:ext uri="{FF2B5EF4-FFF2-40B4-BE49-F238E27FC236}">
                <a16:creationId xmlns:a16="http://schemas.microsoft.com/office/drawing/2014/main" id="{B0E137CA-7F4E-8B05-3A5B-073F3CC2FEC3}"/>
              </a:ext>
            </a:extLst>
          </p:cNvPr>
          <p:cNvSpPr>
            <a:spLocks noGrp="1"/>
          </p:cNvSpPr>
          <p:nvPr>
            <p:ph type="pic" sz="quarter" idx="17" hasCustomPrompt="1"/>
          </p:nvPr>
        </p:nvSpPr>
        <p:spPr>
          <a:xfrm>
            <a:off x="3845395" y="2333789"/>
            <a:ext cx="1953720" cy="1953720"/>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18" name="Content Placeholder 3">
            <a:extLst>
              <a:ext uri="{FF2B5EF4-FFF2-40B4-BE49-F238E27FC236}">
                <a16:creationId xmlns:a16="http://schemas.microsoft.com/office/drawing/2014/main" id="{40C48FCE-77B7-416D-39B8-ACBDD3CF80CD}"/>
              </a:ext>
            </a:extLst>
          </p:cNvPr>
          <p:cNvSpPr>
            <a:spLocks noGrp="1"/>
          </p:cNvSpPr>
          <p:nvPr>
            <p:ph sz="half" idx="18" hasCustomPrompt="1"/>
          </p:nvPr>
        </p:nvSpPr>
        <p:spPr>
          <a:xfrm>
            <a:off x="6562863" y="4357251"/>
            <a:ext cx="1953722" cy="388954"/>
          </a:xfrm>
        </p:spPr>
        <p:txBody>
          <a:bodyPr anchor="t">
            <a:noAutofit/>
          </a:bodyPr>
          <a:lstStyle>
            <a:lvl1pPr marL="0" indent="0">
              <a:buNone/>
              <a:defRPr sz="1800" b="1">
                <a:solidFill>
                  <a:schemeClr val="bg1"/>
                </a:solidFill>
              </a:defRPr>
            </a:lvl1pPr>
          </a:lstStyle>
          <a:p>
            <a:pPr lvl="0"/>
            <a:r>
              <a:rPr lang="en-GB"/>
              <a:t>Speaker Name</a:t>
            </a:r>
          </a:p>
        </p:txBody>
      </p:sp>
      <p:sp>
        <p:nvSpPr>
          <p:cNvPr id="19" name="Content Placeholder 3">
            <a:extLst>
              <a:ext uri="{FF2B5EF4-FFF2-40B4-BE49-F238E27FC236}">
                <a16:creationId xmlns:a16="http://schemas.microsoft.com/office/drawing/2014/main" id="{806E68A5-47B8-7456-7B1E-16FC960EAAEC}"/>
              </a:ext>
            </a:extLst>
          </p:cNvPr>
          <p:cNvSpPr>
            <a:spLocks noGrp="1"/>
          </p:cNvSpPr>
          <p:nvPr>
            <p:ph sz="half" idx="19" hasCustomPrompt="1"/>
          </p:nvPr>
        </p:nvSpPr>
        <p:spPr>
          <a:xfrm>
            <a:off x="6562862" y="4749567"/>
            <a:ext cx="1953721" cy="388954"/>
          </a:xfrm>
        </p:spPr>
        <p:txBody>
          <a:bodyPr anchor="t">
            <a:normAutofit/>
          </a:bodyPr>
          <a:lstStyle>
            <a:lvl1pPr marL="0" indent="0">
              <a:buNone/>
              <a:defRPr sz="1600" b="0">
                <a:solidFill>
                  <a:schemeClr val="bg1"/>
                </a:solidFill>
              </a:defRPr>
            </a:lvl1pPr>
          </a:lstStyle>
          <a:p>
            <a:pPr lvl="0"/>
            <a:r>
              <a:rPr lang="en-GB"/>
              <a:t>Title</a:t>
            </a:r>
          </a:p>
        </p:txBody>
      </p:sp>
      <p:sp>
        <p:nvSpPr>
          <p:cNvPr id="20" name="Picture Placeholder 9">
            <a:extLst>
              <a:ext uri="{FF2B5EF4-FFF2-40B4-BE49-F238E27FC236}">
                <a16:creationId xmlns:a16="http://schemas.microsoft.com/office/drawing/2014/main" id="{1C2FA3F6-AB61-1020-8F03-B711E28051BC}"/>
              </a:ext>
            </a:extLst>
          </p:cNvPr>
          <p:cNvSpPr>
            <a:spLocks noGrp="1"/>
          </p:cNvSpPr>
          <p:nvPr>
            <p:ph type="pic" sz="quarter" idx="20" hasCustomPrompt="1"/>
          </p:nvPr>
        </p:nvSpPr>
        <p:spPr>
          <a:xfrm>
            <a:off x="6562863" y="2333789"/>
            <a:ext cx="1953720" cy="1953720"/>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21" name="Content Placeholder 3">
            <a:extLst>
              <a:ext uri="{FF2B5EF4-FFF2-40B4-BE49-F238E27FC236}">
                <a16:creationId xmlns:a16="http://schemas.microsoft.com/office/drawing/2014/main" id="{6C67DC0B-E1A9-053A-6CCD-AC3B4E55EFBC}"/>
              </a:ext>
            </a:extLst>
          </p:cNvPr>
          <p:cNvSpPr>
            <a:spLocks noGrp="1"/>
          </p:cNvSpPr>
          <p:nvPr>
            <p:ph sz="half" idx="21" hasCustomPrompt="1"/>
          </p:nvPr>
        </p:nvSpPr>
        <p:spPr>
          <a:xfrm>
            <a:off x="9280328" y="4357251"/>
            <a:ext cx="1953722" cy="388954"/>
          </a:xfrm>
        </p:spPr>
        <p:txBody>
          <a:bodyPr anchor="t">
            <a:noAutofit/>
          </a:bodyPr>
          <a:lstStyle>
            <a:lvl1pPr marL="0" indent="0">
              <a:buNone/>
              <a:defRPr sz="1800" b="1">
                <a:solidFill>
                  <a:schemeClr val="bg1"/>
                </a:solidFill>
              </a:defRPr>
            </a:lvl1pPr>
          </a:lstStyle>
          <a:p>
            <a:pPr lvl="0"/>
            <a:r>
              <a:rPr lang="en-GB"/>
              <a:t>Speaker Name</a:t>
            </a:r>
          </a:p>
        </p:txBody>
      </p:sp>
      <p:sp>
        <p:nvSpPr>
          <p:cNvPr id="22" name="Content Placeholder 3">
            <a:extLst>
              <a:ext uri="{FF2B5EF4-FFF2-40B4-BE49-F238E27FC236}">
                <a16:creationId xmlns:a16="http://schemas.microsoft.com/office/drawing/2014/main" id="{2F7C29EE-8550-AD6A-0D34-D9D0AB1F91B6}"/>
              </a:ext>
            </a:extLst>
          </p:cNvPr>
          <p:cNvSpPr>
            <a:spLocks noGrp="1"/>
          </p:cNvSpPr>
          <p:nvPr>
            <p:ph sz="half" idx="22" hasCustomPrompt="1"/>
          </p:nvPr>
        </p:nvSpPr>
        <p:spPr>
          <a:xfrm>
            <a:off x="9280327" y="4749567"/>
            <a:ext cx="1953721" cy="388954"/>
          </a:xfrm>
        </p:spPr>
        <p:txBody>
          <a:bodyPr anchor="t">
            <a:normAutofit/>
          </a:bodyPr>
          <a:lstStyle>
            <a:lvl1pPr marL="0" indent="0">
              <a:buNone/>
              <a:defRPr sz="1600" b="0">
                <a:solidFill>
                  <a:schemeClr val="bg1"/>
                </a:solidFill>
              </a:defRPr>
            </a:lvl1pPr>
          </a:lstStyle>
          <a:p>
            <a:pPr lvl="0"/>
            <a:r>
              <a:rPr lang="en-GB"/>
              <a:t>Title</a:t>
            </a:r>
          </a:p>
        </p:txBody>
      </p:sp>
      <p:sp>
        <p:nvSpPr>
          <p:cNvPr id="23" name="Picture Placeholder 9">
            <a:extLst>
              <a:ext uri="{FF2B5EF4-FFF2-40B4-BE49-F238E27FC236}">
                <a16:creationId xmlns:a16="http://schemas.microsoft.com/office/drawing/2014/main" id="{847DB221-614D-8560-E775-03F488D76206}"/>
              </a:ext>
            </a:extLst>
          </p:cNvPr>
          <p:cNvSpPr>
            <a:spLocks noGrp="1"/>
          </p:cNvSpPr>
          <p:nvPr>
            <p:ph type="pic" sz="quarter" idx="23" hasCustomPrompt="1"/>
          </p:nvPr>
        </p:nvSpPr>
        <p:spPr>
          <a:xfrm>
            <a:off x="9280328" y="2333789"/>
            <a:ext cx="1953720" cy="1953720"/>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5" name="Rectangle: Rounded Corners 4">
            <a:extLst>
              <a:ext uri="{FF2B5EF4-FFF2-40B4-BE49-F238E27FC236}">
                <a16:creationId xmlns:a16="http://schemas.microsoft.com/office/drawing/2014/main" id="{5E32DE4F-EBC0-902C-770C-845D1A701106}"/>
              </a:ext>
            </a:extLst>
          </p:cNvPr>
          <p:cNvSpPr/>
          <p:nvPr userDrawn="1"/>
        </p:nvSpPr>
        <p:spPr>
          <a:xfrm>
            <a:off x="431598" y="314919"/>
            <a:ext cx="1521562" cy="548640"/>
          </a:xfrm>
          <a:prstGeom prst="roundRect">
            <a:avLst>
              <a:gd name="adj" fmla="val 50000"/>
            </a:avLst>
          </a:prstGeom>
          <a:solidFill>
            <a:srgbClr val="FFEB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E78B53D7-113E-697A-FAD4-E82C8CC2F033}"/>
              </a:ext>
            </a:extLst>
          </p:cNvPr>
          <p:cNvSpPr txBox="1"/>
          <p:nvPr userDrawn="1"/>
        </p:nvSpPr>
        <p:spPr>
          <a:xfrm>
            <a:off x="534600" y="370501"/>
            <a:ext cx="1418560" cy="461665"/>
          </a:xfrm>
          <a:prstGeom prst="rect">
            <a:avLst/>
          </a:prstGeom>
          <a:noFill/>
        </p:spPr>
        <p:txBody>
          <a:bodyPr wrap="square" rtlCol="0">
            <a:spAutoFit/>
          </a:bodyPr>
          <a:lstStyle/>
          <a:p>
            <a:r>
              <a:rPr lang="en-US" sz="2400">
                <a:solidFill>
                  <a:schemeClr val="accent1"/>
                </a:solidFill>
                <a:latin typeface="Aptos SemiBold" panose="020B0004020202020204" pitchFamily="34" charset="0"/>
              </a:rPr>
              <a:t>Webinar</a:t>
            </a:r>
            <a:endParaRPr lang="en-BE" sz="2400">
              <a:solidFill>
                <a:schemeClr val="accent1"/>
              </a:solidFill>
              <a:latin typeface="Aptos SemiBold" panose="020B0004020202020204" pitchFamily="34" charset="0"/>
            </a:endParaRPr>
          </a:p>
        </p:txBody>
      </p:sp>
      <p:sp>
        <p:nvSpPr>
          <p:cNvPr id="8" name="Title 1">
            <a:extLst>
              <a:ext uri="{FF2B5EF4-FFF2-40B4-BE49-F238E27FC236}">
                <a16:creationId xmlns:a16="http://schemas.microsoft.com/office/drawing/2014/main" id="{D71260DB-16A5-0CCE-6B93-5166AC4D716F}"/>
              </a:ext>
            </a:extLst>
          </p:cNvPr>
          <p:cNvSpPr>
            <a:spLocks noGrp="1"/>
          </p:cNvSpPr>
          <p:nvPr>
            <p:ph type="title" hasCustomPrompt="1"/>
          </p:nvPr>
        </p:nvSpPr>
        <p:spPr>
          <a:xfrm>
            <a:off x="431598" y="1083494"/>
            <a:ext cx="10515600" cy="461665"/>
          </a:xfrm>
        </p:spPr>
        <p:txBody>
          <a:bodyPr/>
          <a:lstStyle>
            <a:lvl1pPr>
              <a:defRPr>
                <a:solidFill>
                  <a:schemeClr val="bg1"/>
                </a:solidFill>
                <a:latin typeface="Aptos Black" panose="020B0004020202020204" pitchFamily="34" charset="0"/>
              </a:defRPr>
            </a:lvl1pPr>
          </a:lstStyle>
          <a:p>
            <a:r>
              <a:rPr lang="en-US"/>
              <a:t>PANEL DISCUSSION</a:t>
            </a:r>
            <a:endParaRPr lang="en-BE"/>
          </a:p>
        </p:txBody>
      </p:sp>
    </p:spTree>
    <p:extLst>
      <p:ext uri="{BB962C8B-B14F-4D97-AF65-F5344CB8AC3E}">
        <p14:creationId xmlns:p14="http://schemas.microsoft.com/office/powerpoint/2010/main" val="1680406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s 03">
    <p:bg>
      <p:bgPr>
        <a:solidFill>
          <a:schemeClr val="accent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C5809DA-B633-A368-AA31-E3A3FED4A7BC}"/>
              </a:ext>
            </a:extLst>
          </p:cNvPr>
          <p:cNvSpPr>
            <a:spLocks noGrp="1"/>
          </p:cNvSpPr>
          <p:nvPr>
            <p:ph sz="half" idx="2" hasCustomPrompt="1"/>
          </p:nvPr>
        </p:nvSpPr>
        <p:spPr>
          <a:xfrm>
            <a:off x="1127925" y="4024742"/>
            <a:ext cx="1546382" cy="388954"/>
          </a:xfrm>
        </p:spPr>
        <p:txBody>
          <a:bodyPr anchor="t">
            <a:noAutofit/>
          </a:bodyPr>
          <a:lstStyle>
            <a:lvl1pPr marL="0" indent="0">
              <a:buNone/>
              <a:defRPr sz="1600" b="1">
                <a:solidFill>
                  <a:schemeClr val="bg1"/>
                </a:solidFill>
              </a:defRPr>
            </a:lvl1pPr>
          </a:lstStyle>
          <a:p>
            <a:pPr lvl="0"/>
            <a:r>
              <a:rPr lang="en-GB"/>
              <a:t>Speaker Name</a:t>
            </a:r>
          </a:p>
        </p:txBody>
      </p:sp>
      <p:sp>
        <p:nvSpPr>
          <p:cNvPr id="12" name="Content Placeholder 3">
            <a:extLst>
              <a:ext uri="{FF2B5EF4-FFF2-40B4-BE49-F238E27FC236}">
                <a16:creationId xmlns:a16="http://schemas.microsoft.com/office/drawing/2014/main" id="{AA5C4500-0268-B625-E4D6-0BD40262A38C}"/>
              </a:ext>
            </a:extLst>
          </p:cNvPr>
          <p:cNvSpPr>
            <a:spLocks noGrp="1"/>
          </p:cNvSpPr>
          <p:nvPr>
            <p:ph sz="half" idx="12" hasCustomPrompt="1"/>
          </p:nvPr>
        </p:nvSpPr>
        <p:spPr>
          <a:xfrm>
            <a:off x="1127925" y="4417058"/>
            <a:ext cx="1546382" cy="388954"/>
          </a:xfrm>
        </p:spPr>
        <p:txBody>
          <a:bodyPr anchor="t">
            <a:normAutofit/>
          </a:bodyPr>
          <a:lstStyle>
            <a:lvl1pPr marL="0" indent="0">
              <a:buNone/>
              <a:defRPr sz="1400" b="0">
                <a:solidFill>
                  <a:schemeClr val="bg1"/>
                </a:solidFill>
              </a:defRPr>
            </a:lvl1pPr>
          </a:lstStyle>
          <a:p>
            <a:pPr lvl="0"/>
            <a:r>
              <a:rPr lang="en-GB"/>
              <a:t>Title</a:t>
            </a:r>
          </a:p>
        </p:txBody>
      </p:sp>
      <p:sp>
        <p:nvSpPr>
          <p:cNvPr id="3" name="Picture Placeholder 9">
            <a:extLst>
              <a:ext uri="{FF2B5EF4-FFF2-40B4-BE49-F238E27FC236}">
                <a16:creationId xmlns:a16="http://schemas.microsoft.com/office/drawing/2014/main" id="{14E4D1F7-C347-8E1F-9959-F3B4FD566D50}"/>
              </a:ext>
            </a:extLst>
          </p:cNvPr>
          <p:cNvSpPr>
            <a:spLocks noGrp="1"/>
          </p:cNvSpPr>
          <p:nvPr>
            <p:ph type="pic" sz="quarter" idx="14" hasCustomPrompt="1"/>
          </p:nvPr>
        </p:nvSpPr>
        <p:spPr>
          <a:xfrm>
            <a:off x="1127925" y="2408618"/>
            <a:ext cx="1546382" cy="1546382"/>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pic>
        <p:nvPicPr>
          <p:cNvPr id="9" name="Graphic 8">
            <a:extLst>
              <a:ext uri="{FF2B5EF4-FFF2-40B4-BE49-F238E27FC236}">
                <a16:creationId xmlns:a16="http://schemas.microsoft.com/office/drawing/2014/main" id="{DFC63228-36A9-3BB0-7D79-CD91C214F9E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400795"/>
          </a:xfrm>
          <a:prstGeom prst="rect">
            <a:avLst/>
          </a:prstGeom>
        </p:spPr>
      </p:pic>
      <p:sp>
        <p:nvSpPr>
          <p:cNvPr id="8" name="Content Placeholder 3">
            <a:extLst>
              <a:ext uri="{FF2B5EF4-FFF2-40B4-BE49-F238E27FC236}">
                <a16:creationId xmlns:a16="http://schemas.microsoft.com/office/drawing/2014/main" id="{AFA49543-754E-8765-00A3-A044E938B0D1}"/>
              </a:ext>
            </a:extLst>
          </p:cNvPr>
          <p:cNvSpPr>
            <a:spLocks noGrp="1"/>
          </p:cNvSpPr>
          <p:nvPr>
            <p:ph sz="half" idx="25" hasCustomPrompt="1"/>
          </p:nvPr>
        </p:nvSpPr>
        <p:spPr>
          <a:xfrm>
            <a:off x="3210989" y="4024742"/>
            <a:ext cx="1546382" cy="388954"/>
          </a:xfrm>
        </p:spPr>
        <p:txBody>
          <a:bodyPr anchor="t">
            <a:noAutofit/>
          </a:bodyPr>
          <a:lstStyle>
            <a:lvl1pPr marL="0" indent="0">
              <a:buNone/>
              <a:defRPr sz="1600" b="1">
                <a:solidFill>
                  <a:schemeClr val="bg1"/>
                </a:solidFill>
              </a:defRPr>
            </a:lvl1pPr>
          </a:lstStyle>
          <a:p>
            <a:pPr lvl="0"/>
            <a:r>
              <a:rPr lang="en-GB"/>
              <a:t>Speaker Name</a:t>
            </a:r>
          </a:p>
        </p:txBody>
      </p:sp>
      <p:sp>
        <p:nvSpPr>
          <p:cNvPr id="10" name="Content Placeholder 3">
            <a:extLst>
              <a:ext uri="{FF2B5EF4-FFF2-40B4-BE49-F238E27FC236}">
                <a16:creationId xmlns:a16="http://schemas.microsoft.com/office/drawing/2014/main" id="{4D89EA01-C401-71C6-82F4-9BBDA07C870A}"/>
              </a:ext>
            </a:extLst>
          </p:cNvPr>
          <p:cNvSpPr>
            <a:spLocks noGrp="1"/>
          </p:cNvSpPr>
          <p:nvPr>
            <p:ph sz="half" idx="26" hasCustomPrompt="1"/>
          </p:nvPr>
        </p:nvSpPr>
        <p:spPr>
          <a:xfrm>
            <a:off x="3210989" y="4417058"/>
            <a:ext cx="1546382" cy="388954"/>
          </a:xfrm>
        </p:spPr>
        <p:txBody>
          <a:bodyPr anchor="t">
            <a:normAutofit/>
          </a:bodyPr>
          <a:lstStyle>
            <a:lvl1pPr marL="0" indent="0">
              <a:buNone/>
              <a:defRPr sz="1400" b="0">
                <a:solidFill>
                  <a:schemeClr val="bg1"/>
                </a:solidFill>
              </a:defRPr>
            </a:lvl1pPr>
          </a:lstStyle>
          <a:p>
            <a:pPr lvl="0"/>
            <a:r>
              <a:rPr lang="en-GB"/>
              <a:t>Title</a:t>
            </a:r>
          </a:p>
        </p:txBody>
      </p:sp>
      <p:sp>
        <p:nvSpPr>
          <p:cNvPr id="28" name="Picture Placeholder 9">
            <a:extLst>
              <a:ext uri="{FF2B5EF4-FFF2-40B4-BE49-F238E27FC236}">
                <a16:creationId xmlns:a16="http://schemas.microsoft.com/office/drawing/2014/main" id="{A0E02D92-684A-FCAA-6086-B7E3896EA9F5}"/>
              </a:ext>
            </a:extLst>
          </p:cNvPr>
          <p:cNvSpPr>
            <a:spLocks noGrp="1"/>
          </p:cNvSpPr>
          <p:nvPr>
            <p:ph type="pic" sz="quarter" idx="36" hasCustomPrompt="1"/>
          </p:nvPr>
        </p:nvSpPr>
        <p:spPr>
          <a:xfrm>
            <a:off x="3210989" y="2408618"/>
            <a:ext cx="1546382" cy="1546382"/>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32" name="Content Placeholder 3">
            <a:extLst>
              <a:ext uri="{FF2B5EF4-FFF2-40B4-BE49-F238E27FC236}">
                <a16:creationId xmlns:a16="http://schemas.microsoft.com/office/drawing/2014/main" id="{19E487F2-DE59-4142-6AA2-D0B72637638B}"/>
              </a:ext>
            </a:extLst>
          </p:cNvPr>
          <p:cNvSpPr>
            <a:spLocks noGrp="1"/>
          </p:cNvSpPr>
          <p:nvPr>
            <p:ph sz="half" idx="37" hasCustomPrompt="1"/>
          </p:nvPr>
        </p:nvSpPr>
        <p:spPr>
          <a:xfrm>
            <a:off x="5294053" y="4024742"/>
            <a:ext cx="1546382" cy="388954"/>
          </a:xfrm>
        </p:spPr>
        <p:txBody>
          <a:bodyPr anchor="t">
            <a:noAutofit/>
          </a:bodyPr>
          <a:lstStyle>
            <a:lvl1pPr marL="0" indent="0">
              <a:buNone/>
              <a:defRPr sz="1600" b="1">
                <a:solidFill>
                  <a:schemeClr val="bg1"/>
                </a:solidFill>
              </a:defRPr>
            </a:lvl1pPr>
          </a:lstStyle>
          <a:p>
            <a:pPr lvl="0"/>
            <a:r>
              <a:rPr lang="en-GB"/>
              <a:t>Speaker Name</a:t>
            </a:r>
          </a:p>
        </p:txBody>
      </p:sp>
      <p:sp>
        <p:nvSpPr>
          <p:cNvPr id="33" name="Content Placeholder 3">
            <a:extLst>
              <a:ext uri="{FF2B5EF4-FFF2-40B4-BE49-F238E27FC236}">
                <a16:creationId xmlns:a16="http://schemas.microsoft.com/office/drawing/2014/main" id="{E5447994-9ABD-E0EE-F7DD-E1F3E0411439}"/>
              </a:ext>
            </a:extLst>
          </p:cNvPr>
          <p:cNvSpPr>
            <a:spLocks noGrp="1"/>
          </p:cNvSpPr>
          <p:nvPr>
            <p:ph sz="half" idx="38" hasCustomPrompt="1"/>
          </p:nvPr>
        </p:nvSpPr>
        <p:spPr>
          <a:xfrm>
            <a:off x="5294053" y="4417058"/>
            <a:ext cx="1546382" cy="388954"/>
          </a:xfrm>
        </p:spPr>
        <p:txBody>
          <a:bodyPr anchor="t">
            <a:normAutofit/>
          </a:bodyPr>
          <a:lstStyle>
            <a:lvl1pPr marL="0" indent="0">
              <a:buNone/>
              <a:defRPr sz="1400" b="0">
                <a:solidFill>
                  <a:schemeClr val="bg1"/>
                </a:solidFill>
              </a:defRPr>
            </a:lvl1pPr>
          </a:lstStyle>
          <a:p>
            <a:pPr lvl="0"/>
            <a:r>
              <a:rPr lang="en-GB"/>
              <a:t>Title</a:t>
            </a:r>
          </a:p>
        </p:txBody>
      </p:sp>
      <p:sp>
        <p:nvSpPr>
          <p:cNvPr id="34" name="Picture Placeholder 9">
            <a:extLst>
              <a:ext uri="{FF2B5EF4-FFF2-40B4-BE49-F238E27FC236}">
                <a16:creationId xmlns:a16="http://schemas.microsoft.com/office/drawing/2014/main" id="{A2C0C084-AA68-500D-D515-C1ED7304626B}"/>
              </a:ext>
            </a:extLst>
          </p:cNvPr>
          <p:cNvSpPr>
            <a:spLocks noGrp="1"/>
          </p:cNvSpPr>
          <p:nvPr>
            <p:ph type="pic" sz="quarter" idx="39" hasCustomPrompt="1"/>
          </p:nvPr>
        </p:nvSpPr>
        <p:spPr>
          <a:xfrm>
            <a:off x="5294053" y="2408618"/>
            <a:ext cx="1546382" cy="1546382"/>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35" name="Content Placeholder 3">
            <a:extLst>
              <a:ext uri="{FF2B5EF4-FFF2-40B4-BE49-F238E27FC236}">
                <a16:creationId xmlns:a16="http://schemas.microsoft.com/office/drawing/2014/main" id="{B3929257-66F6-F56A-AC52-784DE0DB87C3}"/>
              </a:ext>
            </a:extLst>
          </p:cNvPr>
          <p:cNvSpPr>
            <a:spLocks noGrp="1"/>
          </p:cNvSpPr>
          <p:nvPr>
            <p:ph sz="half" idx="40" hasCustomPrompt="1"/>
          </p:nvPr>
        </p:nvSpPr>
        <p:spPr>
          <a:xfrm>
            <a:off x="7377117" y="4024742"/>
            <a:ext cx="1546382" cy="388954"/>
          </a:xfrm>
        </p:spPr>
        <p:txBody>
          <a:bodyPr anchor="t">
            <a:noAutofit/>
          </a:bodyPr>
          <a:lstStyle>
            <a:lvl1pPr marL="0" indent="0">
              <a:buNone/>
              <a:defRPr sz="1600" b="1">
                <a:solidFill>
                  <a:schemeClr val="bg1"/>
                </a:solidFill>
              </a:defRPr>
            </a:lvl1pPr>
          </a:lstStyle>
          <a:p>
            <a:pPr lvl="0"/>
            <a:r>
              <a:rPr lang="en-GB"/>
              <a:t>Speaker Name</a:t>
            </a:r>
          </a:p>
        </p:txBody>
      </p:sp>
      <p:sp>
        <p:nvSpPr>
          <p:cNvPr id="36" name="Content Placeholder 3">
            <a:extLst>
              <a:ext uri="{FF2B5EF4-FFF2-40B4-BE49-F238E27FC236}">
                <a16:creationId xmlns:a16="http://schemas.microsoft.com/office/drawing/2014/main" id="{9AC11335-D14C-D45D-F40D-731D286A5D5A}"/>
              </a:ext>
            </a:extLst>
          </p:cNvPr>
          <p:cNvSpPr>
            <a:spLocks noGrp="1"/>
          </p:cNvSpPr>
          <p:nvPr>
            <p:ph sz="half" idx="41" hasCustomPrompt="1"/>
          </p:nvPr>
        </p:nvSpPr>
        <p:spPr>
          <a:xfrm>
            <a:off x="7377117" y="4417058"/>
            <a:ext cx="1546382" cy="388954"/>
          </a:xfrm>
        </p:spPr>
        <p:txBody>
          <a:bodyPr anchor="t">
            <a:normAutofit/>
          </a:bodyPr>
          <a:lstStyle>
            <a:lvl1pPr marL="0" indent="0">
              <a:buNone/>
              <a:defRPr sz="1400" b="0">
                <a:solidFill>
                  <a:schemeClr val="bg1"/>
                </a:solidFill>
              </a:defRPr>
            </a:lvl1pPr>
          </a:lstStyle>
          <a:p>
            <a:pPr lvl="0"/>
            <a:r>
              <a:rPr lang="en-GB"/>
              <a:t>Title</a:t>
            </a:r>
          </a:p>
        </p:txBody>
      </p:sp>
      <p:sp>
        <p:nvSpPr>
          <p:cNvPr id="37" name="Picture Placeholder 9">
            <a:extLst>
              <a:ext uri="{FF2B5EF4-FFF2-40B4-BE49-F238E27FC236}">
                <a16:creationId xmlns:a16="http://schemas.microsoft.com/office/drawing/2014/main" id="{480EEEEA-48BE-FB32-A652-9867504E8E1B}"/>
              </a:ext>
            </a:extLst>
          </p:cNvPr>
          <p:cNvSpPr>
            <a:spLocks noGrp="1"/>
          </p:cNvSpPr>
          <p:nvPr>
            <p:ph type="pic" sz="quarter" idx="42" hasCustomPrompt="1"/>
          </p:nvPr>
        </p:nvSpPr>
        <p:spPr>
          <a:xfrm>
            <a:off x="7377117" y="2408618"/>
            <a:ext cx="1546382" cy="1546382"/>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38" name="Content Placeholder 3">
            <a:extLst>
              <a:ext uri="{FF2B5EF4-FFF2-40B4-BE49-F238E27FC236}">
                <a16:creationId xmlns:a16="http://schemas.microsoft.com/office/drawing/2014/main" id="{516C2164-D8BF-5BC1-9560-53ADF8C31AF8}"/>
              </a:ext>
            </a:extLst>
          </p:cNvPr>
          <p:cNvSpPr>
            <a:spLocks noGrp="1"/>
          </p:cNvSpPr>
          <p:nvPr>
            <p:ph sz="half" idx="43" hasCustomPrompt="1"/>
          </p:nvPr>
        </p:nvSpPr>
        <p:spPr>
          <a:xfrm>
            <a:off x="9417693" y="4024742"/>
            <a:ext cx="1546382" cy="388954"/>
          </a:xfrm>
        </p:spPr>
        <p:txBody>
          <a:bodyPr anchor="t">
            <a:noAutofit/>
          </a:bodyPr>
          <a:lstStyle>
            <a:lvl1pPr marL="0" indent="0">
              <a:buNone/>
              <a:defRPr sz="1600" b="1">
                <a:solidFill>
                  <a:schemeClr val="bg1"/>
                </a:solidFill>
              </a:defRPr>
            </a:lvl1pPr>
          </a:lstStyle>
          <a:p>
            <a:pPr lvl="0"/>
            <a:r>
              <a:rPr lang="en-GB"/>
              <a:t>Speaker Name</a:t>
            </a:r>
          </a:p>
        </p:txBody>
      </p:sp>
      <p:sp>
        <p:nvSpPr>
          <p:cNvPr id="39" name="Content Placeholder 3">
            <a:extLst>
              <a:ext uri="{FF2B5EF4-FFF2-40B4-BE49-F238E27FC236}">
                <a16:creationId xmlns:a16="http://schemas.microsoft.com/office/drawing/2014/main" id="{94E4B218-439C-A012-E7C5-CE28C1D37066}"/>
              </a:ext>
            </a:extLst>
          </p:cNvPr>
          <p:cNvSpPr>
            <a:spLocks noGrp="1"/>
          </p:cNvSpPr>
          <p:nvPr>
            <p:ph sz="half" idx="44" hasCustomPrompt="1"/>
          </p:nvPr>
        </p:nvSpPr>
        <p:spPr>
          <a:xfrm>
            <a:off x="9417693" y="4417058"/>
            <a:ext cx="1546382" cy="388954"/>
          </a:xfrm>
        </p:spPr>
        <p:txBody>
          <a:bodyPr anchor="t">
            <a:normAutofit/>
          </a:bodyPr>
          <a:lstStyle>
            <a:lvl1pPr marL="0" indent="0">
              <a:buNone/>
              <a:defRPr sz="1400" b="0">
                <a:solidFill>
                  <a:schemeClr val="bg1"/>
                </a:solidFill>
              </a:defRPr>
            </a:lvl1pPr>
          </a:lstStyle>
          <a:p>
            <a:pPr lvl="0"/>
            <a:r>
              <a:rPr lang="en-GB"/>
              <a:t>Title</a:t>
            </a:r>
          </a:p>
        </p:txBody>
      </p:sp>
      <p:sp>
        <p:nvSpPr>
          <p:cNvPr id="40" name="Picture Placeholder 9">
            <a:extLst>
              <a:ext uri="{FF2B5EF4-FFF2-40B4-BE49-F238E27FC236}">
                <a16:creationId xmlns:a16="http://schemas.microsoft.com/office/drawing/2014/main" id="{D5012B1D-4089-B3BF-A849-BD22354DE796}"/>
              </a:ext>
            </a:extLst>
          </p:cNvPr>
          <p:cNvSpPr>
            <a:spLocks noGrp="1"/>
          </p:cNvSpPr>
          <p:nvPr>
            <p:ph type="pic" sz="quarter" idx="45" hasCustomPrompt="1"/>
          </p:nvPr>
        </p:nvSpPr>
        <p:spPr>
          <a:xfrm>
            <a:off x="9417693" y="2408618"/>
            <a:ext cx="1546382" cy="1546382"/>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5" name="Rectangle: Rounded Corners 4">
            <a:extLst>
              <a:ext uri="{FF2B5EF4-FFF2-40B4-BE49-F238E27FC236}">
                <a16:creationId xmlns:a16="http://schemas.microsoft.com/office/drawing/2014/main" id="{1D063501-9253-E170-789B-AEE6C0E3E8AD}"/>
              </a:ext>
            </a:extLst>
          </p:cNvPr>
          <p:cNvSpPr/>
          <p:nvPr userDrawn="1"/>
        </p:nvSpPr>
        <p:spPr>
          <a:xfrm>
            <a:off x="431598" y="314919"/>
            <a:ext cx="1521562" cy="548640"/>
          </a:xfrm>
          <a:prstGeom prst="roundRect">
            <a:avLst>
              <a:gd name="adj" fmla="val 50000"/>
            </a:avLst>
          </a:prstGeom>
          <a:solidFill>
            <a:srgbClr val="FFEB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24AF7FE9-15F2-3CA8-E6BF-4649BCD099FC}"/>
              </a:ext>
            </a:extLst>
          </p:cNvPr>
          <p:cNvSpPr txBox="1"/>
          <p:nvPr userDrawn="1"/>
        </p:nvSpPr>
        <p:spPr>
          <a:xfrm>
            <a:off x="534600" y="370501"/>
            <a:ext cx="1418560" cy="461665"/>
          </a:xfrm>
          <a:prstGeom prst="rect">
            <a:avLst/>
          </a:prstGeom>
          <a:noFill/>
        </p:spPr>
        <p:txBody>
          <a:bodyPr wrap="square" rtlCol="0">
            <a:spAutoFit/>
          </a:bodyPr>
          <a:lstStyle/>
          <a:p>
            <a:r>
              <a:rPr lang="en-US" sz="2400">
                <a:solidFill>
                  <a:schemeClr val="accent1"/>
                </a:solidFill>
                <a:latin typeface="Aptos SemiBold" panose="020B0004020202020204" pitchFamily="34" charset="0"/>
              </a:rPr>
              <a:t>Webinar</a:t>
            </a:r>
            <a:endParaRPr lang="en-BE" sz="2400">
              <a:solidFill>
                <a:schemeClr val="accent1"/>
              </a:solidFill>
              <a:latin typeface="Aptos SemiBold" panose="020B0004020202020204" pitchFamily="34" charset="0"/>
            </a:endParaRPr>
          </a:p>
        </p:txBody>
      </p:sp>
      <p:sp>
        <p:nvSpPr>
          <p:cNvPr id="11" name="Title 1">
            <a:extLst>
              <a:ext uri="{FF2B5EF4-FFF2-40B4-BE49-F238E27FC236}">
                <a16:creationId xmlns:a16="http://schemas.microsoft.com/office/drawing/2014/main" id="{0D7C4043-1455-1582-D143-15A1D446EC97}"/>
              </a:ext>
            </a:extLst>
          </p:cNvPr>
          <p:cNvSpPr>
            <a:spLocks noGrp="1"/>
          </p:cNvSpPr>
          <p:nvPr>
            <p:ph type="title" hasCustomPrompt="1"/>
          </p:nvPr>
        </p:nvSpPr>
        <p:spPr>
          <a:xfrm>
            <a:off x="431598" y="1083494"/>
            <a:ext cx="10515600" cy="461665"/>
          </a:xfrm>
        </p:spPr>
        <p:txBody>
          <a:bodyPr/>
          <a:lstStyle>
            <a:lvl1pPr>
              <a:defRPr>
                <a:solidFill>
                  <a:schemeClr val="bg1"/>
                </a:solidFill>
                <a:latin typeface="Aptos Black" panose="020B0004020202020204" pitchFamily="34" charset="0"/>
              </a:defRPr>
            </a:lvl1pPr>
          </a:lstStyle>
          <a:p>
            <a:r>
              <a:rPr lang="en-US"/>
              <a:t>PANEL DISCUSSION</a:t>
            </a:r>
            <a:endParaRPr lang="en-BE"/>
          </a:p>
        </p:txBody>
      </p:sp>
    </p:spTree>
    <p:extLst>
      <p:ext uri="{BB962C8B-B14F-4D97-AF65-F5344CB8AC3E}">
        <p14:creationId xmlns:p14="http://schemas.microsoft.com/office/powerpoint/2010/main" val="2368943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s 04">
    <p:bg>
      <p:bgPr>
        <a:solidFill>
          <a:schemeClr val="accent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C5809DA-B633-A368-AA31-E3A3FED4A7BC}"/>
              </a:ext>
            </a:extLst>
          </p:cNvPr>
          <p:cNvSpPr>
            <a:spLocks noGrp="1"/>
          </p:cNvSpPr>
          <p:nvPr>
            <p:ph sz="half" idx="2" hasCustomPrompt="1"/>
          </p:nvPr>
        </p:nvSpPr>
        <p:spPr>
          <a:xfrm>
            <a:off x="1113691" y="3240971"/>
            <a:ext cx="1546382" cy="388954"/>
          </a:xfrm>
        </p:spPr>
        <p:txBody>
          <a:bodyPr anchor="t">
            <a:noAutofit/>
          </a:bodyPr>
          <a:lstStyle>
            <a:lvl1pPr marL="0" indent="0">
              <a:buNone/>
              <a:defRPr sz="1600" b="1">
                <a:solidFill>
                  <a:schemeClr val="bg1"/>
                </a:solidFill>
              </a:defRPr>
            </a:lvl1pPr>
          </a:lstStyle>
          <a:p>
            <a:pPr lvl="0"/>
            <a:r>
              <a:rPr lang="en-GB"/>
              <a:t>Speaker Name</a:t>
            </a:r>
          </a:p>
        </p:txBody>
      </p:sp>
      <p:sp>
        <p:nvSpPr>
          <p:cNvPr id="12" name="Content Placeholder 3">
            <a:extLst>
              <a:ext uri="{FF2B5EF4-FFF2-40B4-BE49-F238E27FC236}">
                <a16:creationId xmlns:a16="http://schemas.microsoft.com/office/drawing/2014/main" id="{AA5C4500-0268-B625-E4D6-0BD40262A38C}"/>
              </a:ext>
            </a:extLst>
          </p:cNvPr>
          <p:cNvSpPr>
            <a:spLocks noGrp="1"/>
          </p:cNvSpPr>
          <p:nvPr>
            <p:ph sz="half" idx="12" hasCustomPrompt="1"/>
          </p:nvPr>
        </p:nvSpPr>
        <p:spPr>
          <a:xfrm>
            <a:off x="1113691" y="3633287"/>
            <a:ext cx="1546382" cy="388954"/>
          </a:xfrm>
        </p:spPr>
        <p:txBody>
          <a:bodyPr anchor="t">
            <a:normAutofit/>
          </a:bodyPr>
          <a:lstStyle>
            <a:lvl1pPr marL="0" indent="0">
              <a:buNone/>
              <a:defRPr sz="1400" b="0">
                <a:solidFill>
                  <a:schemeClr val="bg1"/>
                </a:solidFill>
              </a:defRPr>
            </a:lvl1pPr>
          </a:lstStyle>
          <a:p>
            <a:pPr lvl="0"/>
            <a:r>
              <a:rPr lang="en-GB"/>
              <a:t>Title</a:t>
            </a:r>
          </a:p>
        </p:txBody>
      </p:sp>
      <p:sp>
        <p:nvSpPr>
          <p:cNvPr id="3" name="Picture Placeholder 9">
            <a:extLst>
              <a:ext uri="{FF2B5EF4-FFF2-40B4-BE49-F238E27FC236}">
                <a16:creationId xmlns:a16="http://schemas.microsoft.com/office/drawing/2014/main" id="{14E4D1F7-C347-8E1F-9959-F3B4FD566D50}"/>
              </a:ext>
            </a:extLst>
          </p:cNvPr>
          <p:cNvSpPr>
            <a:spLocks noGrp="1"/>
          </p:cNvSpPr>
          <p:nvPr>
            <p:ph type="pic" sz="quarter" idx="14" hasCustomPrompt="1"/>
          </p:nvPr>
        </p:nvSpPr>
        <p:spPr>
          <a:xfrm>
            <a:off x="1113691" y="1624847"/>
            <a:ext cx="1546382" cy="1546382"/>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pic>
        <p:nvPicPr>
          <p:cNvPr id="9" name="Graphic 8">
            <a:extLst>
              <a:ext uri="{FF2B5EF4-FFF2-40B4-BE49-F238E27FC236}">
                <a16:creationId xmlns:a16="http://schemas.microsoft.com/office/drawing/2014/main" id="{DFC63228-36A9-3BB0-7D79-CD91C214F9E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
        <p:nvSpPr>
          <p:cNvPr id="8" name="Content Placeholder 3">
            <a:extLst>
              <a:ext uri="{FF2B5EF4-FFF2-40B4-BE49-F238E27FC236}">
                <a16:creationId xmlns:a16="http://schemas.microsoft.com/office/drawing/2014/main" id="{AFA49543-754E-8765-00A3-A044E938B0D1}"/>
              </a:ext>
            </a:extLst>
          </p:cNvPr>
          <p:cNvSpPr>
            <a:spLocks noGrp="1"/>
          </p:cNvSpPr>
          <p:nvPr>
            <p:ph sz="half" idx="25" hasCustomPrompt="1"/>
          </p:nvPr>
        </p:nvSpPr>
        <p:spPr>
          <a:xfrm>
            <a:off x="3196755" y="3240971"/>
            <a:ext cx="1546382" cy="388954"/>
          </a:xfrm>
        </p:spPr>
        <p:txBody>
          <a:bodyPr anchor="t">
            <a:noAutofit/>
          </a:bodyPr>
          <a:lstStyle>
            <a:lvl1pPr marL="0" indent="0">
              <a:buNone/>
              <a:defRPr sz="1600" b="1">
                <a:solidFill>
                  <a:schemeClr val="bg1"/>
                </a:solidFill>
              </a:defRPr>
            </a:lvl1pPr>
          </a:lstStyle>
          <a:p>
            <a:pPr lvl="0"/>
            <a:r>
              <a:rPr lang="en-GB"/>
              <a:t>Speaker Name</a:t>
            </a:r>
          </a:p>
        </p:txBody>
      </p:sp>
      <p:sp>
        <p:nvSpPr>
          <p:cNvPr id="10" name="Content Placeholder 3">
            <a:extLst>
              <a:ext uri="{FF2B5EF4-FFF2-40B4-BE49-F238E27FC236}">
                <a16:creationId xmlns:a16="http://schemas.microsoft.com/office/drawing/2014/main" id="{4D89EA01-C401-71C6-82F4-9BBDA07C870A}"/>
              </a:ext>
            </a:extLst>
          </p:cNvPr>
          <p:cNvSpPr>
            <a:spLocks noGrp="1"/>
          </p:cNvSpPr>
          <p:nvPr>
            <p:ph sz="half" idx="26" hasCustomPrompt="1"/>
          </p:nvPr>
        </p:nvSpPr>
        <p:spPr>
          <a:xfrm>
            <a:off x="3196755" y="3633287"/>
            <a:ext cx="1546382" cy="388954"/>
          </a:xfrm>
        </p:spPr>
        <p:txBody>
          <a:bodyPr anchor="t">
            <a:normAutofit/>
          </a:bodyPr>
          <a:lstStyle>
            <a:lvl1pPr marL="0" indent="0">
              <a:buNone/>
              <a:defRPr sz="1400" b="0">
                <a:solidFill>
                  <a:schemeClr val="bg1"/>
                </a:solidFill>
              </a:defRPr>
            </a:lvl1pPr>
          </a:lstStyle>
          <a:p>
            <a:pPr lvl="0"/>
            <a:r>
              <a:rPr lang="en-GB"/>
              <a:t>Title</a:t>
            </a:r>
          </a:p>
        </p:txBody>
      </p:sp>
      <p:sp>
        <p:nvSpPr>
          <p:cNvPr id="28" name="Picture Placeholder 9">
            <a:extLst>
              <a:ext uri="{FF2B5EF4-FFF2-40B4-BE49-F238E27FC236}">
                <a16:creationId xmlns:a16="http://schemas.microsoft.com/office/drawing/2014/main" id="{A0E02D92-684A-FCAA-6086-B7E3896EA9F5}"/>
              </a:ext>
            </a:extLst>
          </p:cNvPr>
          <p:cNvSpPr>
            <a:spLocks noGrp="1"/>
          </p:cNvSpPr>
          <p:nvPr>
            <p:ph type="pic" sz="quarter" idx="36" hasCustomPrompt="1"/>
          </p:nvPr>
        </p:nvSpPr>
        <p:spPr>
          <a:xfrm>
            <a:off x="3196755" y="1624847"/>
            <a:ext cx="1546382" cy="1546382"/>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32" name="Content Placeholder 3">
            <a:extLst>
              <a:ext uri="{FF2B5EF4-FFF2-40B4-BE49-F238E27FC236}">
                <a16:creationId xmlns:a16="http://schemas.microsoft.com/office/drawing/2014/main" id="{19E487F2-DE59-4142-6AA2-D0B72637638B}"/>
              </a:ext>
            </a:extLst>
          </p:cNvPr>
          <p:cNvSpPr>
            <a:spLocks noGrp="1"/>
          </p:cNvSpPr>
          <p:nvPr>
            <p:ph sz="half" idx="37" hasCustomPrompt="1"/>
          </p:nvPr>
        </p:nvSpPr>
        <p:spPr>
          <a:xfrm>
            <a:off x="5279819" y="3240971"/>
            <a:ext cx="1546382" cy="388954"/>
          </a:xfrm>
        </p:spPr>
        <p:txBody>
          <a:bodyPr anchor="t">
            <a:noAutofit/>
          </a:bodyPr>
          <a:lstStyle>
            <a:lvl1pPr marL="0" indent="0">
              <a:buNone/>
              <a:defRPr sz="1600" b="1">
                <a:solidFill>
                  <a:schemeClr val="bg1"/>
                </a:solidFill>
              </a:defRPr>
            </a:lvl1pPr>
          </a:lstStyle>
          <a:p>
            <a:pPr lvl="0"/>
            <a:r>
              <a:rPr lang="en-GB"/>
              <a:t>Speaker Name</a:t>
            </a:r>
          </a:p>
        </p:txBody>
      </p:sp>
      <p:sp>
        <p:nvSpPr>
          <p:cNvPr id="33" name="Content Placeholder 3">
            <a:extLst>
              <a:ext uri="{FF2B5EF4-FFF2-40B4-BE49-F238E27FC236}">
                <a16:creationId xmlns:a16="http://schemas.microsoft.com/office/drawing/2014/main" id="{E5447994-9ABD-E0EE-F7DD-E1F3E0411439}"/>
              </a:ext>
            </a:extLst>
          </p:cNvPr>
          <p:cNvSpPr>
            <a:spLocks noGrp="1"/>
          </p:cNvSpPr>
          <p:nvPr>
            <p:ph sz="half" idx="38" hasCustomPrompt="1"/>
          </p:nvPr>
        </p:nvSpPr>
        <p:spPr>
          <a:xfrm>
            <a:off x="5279819" y="3633287"/>
            <a:ext cx="1546382" cy="388954"/>
          </a:xfrm>
        </p:spPr>
        <p:txBody>
          <a:bodyPr anchor="t">
            <a:normAutofit/>
          </a:bodyPr>
          <a:lstStyle>
            <a:lvl1pPr marL="0" indent="0">
              <a:buNone/>
              <a:defRPr sz="1400" b="0">
                <a:solidFill>
                  <a:schemeClr val="bg1"/>
                </a:solidFill>
              </a:defRPr>
            </a:lvl1pPr>
          </a:lstStyle>
          <a:p>
            <a:pPr lvl="0"/>
            <a:r>
              <a:rPr lang="en-GB"/>
              <a:t>Title</a:t>
            </a:r>
          </a:p>
        </p:txBody>
      </p:sp>
      <p:sp>
        <p:nvSpPr>
          <p:cNvPr id="34" name="Picture Placeholder 9">
            <a:extLst>
              <a:ext uri="{FF2B5EF4-FFF2-40B4-BE49-F238E27FC236}">
                <a16:creationId xmlns:a16="http://schemas.microsoft.com/office/drawing/2014/main" id="{A2C0C084-AA68-500D-D515-C1ED7304626B}"/>
              </a:ext>
            </a:extLst>
          </p:cNvPr>
          <p:cNvSpPr>
            <a:spLocks noGrp="1"/>
          </p:cNvSpPr>
          <p:nvPr>
            <p:ph type="pic" sz="quarter" idx="39" hasCustomPrompt="1"/>
          </p:nvPr>
        </p:nvSpPr>
        <p:spPr>
          <a:xfrm>
            <a:off x="5279819" y="1624847"/>
            <a:ext cx="1546382" cy="1546382"/>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35" name="Content Placeholder 3">
            <a:extLst>
              <a:ext uri="{FF2B5EF4-FFF2-40B4-BE49-F238E27FC236}">
                <a16:creationId xmlns:a16="http://schemas.microsoft.com/office/drawing/2014/main" id="{B3929257-66F6-F56A-AC52-784DE0DB87C3}"/>
              </a:ext>
            </a:extLst>
          </p:cNvPr>
          <p:cNvSpPr>
            <a:spLocks noGrp="1"/>
          </p:cNvSpPr>
          <p:nvPr>
            <p:ph sz="half" idx="40" hasCustomPrompt="1"/>
          </p:nvPr>
        </p:nvSpPr>
        <p:spPr>
          <a:xfrm>
            <a:off x="7362883" y="3240971"/>
            <a:ext cx="1546382" cy="388954"/>
          </a:xfrm>
        </p:spPr>
        <p:txBody>
          <a:bodyPr anchor="t">
            <a:noAutofit/>
          </a:bodyPr>
          <a:lstStyle>
            <a:lvl1pPr marL="0" indent="0">
              <a:buNone/>
              <a:defRPr sz="1600" b="1">
                <a:solidFill>
                  <a:schemeClr val="bg1"/>
                </a:solidFill>
              </a:defRPr>
            </a:lvl1pPr>
          </a:lstStyle>
          <a:p>
            <a:pPr lvl="0"/>
            <a:r>
              <a:rPr lang="en-GB"/>
              <a:t>Speaker Name</a:t>
            </a:r>
          </a:p>
        </p:txBody>
      </p:sp>
      <p:sp>
        <p:nvSpPr>
          <p:cNvPr id="36" name="Content Placeholder 3">
            <a:extLst>
              <a:ext uri="{FF2B5EF4-FFF2-40B4-BE49-F238E27FC236}">
                <a16:creationId xmlns:a16="http://schemas.microsoft.com/office/drawing/2014/main" id="{9AC11335-D14C-D45D-F40D-731D286A5D5A}"/>
              </a:ext>
            </a:extLst>
          </p:cNvPr>
          <p:cNvSpPr>
            <a:spLocks noGrp="1"/>
          </p:cNvSpPr>
          <p:nvPr>
            <p:ph sz="half" idx="41" hasCustomPrompt="1"/>
          </p:nvPr>
        </p:nvSpPr>
        <p:spPr>
          <a:xfrm>
            <a:off x="7362883" y="3633287"/>
            <a:ext cx="1546382" cy="388954"/>
          </a:xfrm>
        </p:spPr>
        <p:txBody>
          <a:bodyPr anchor="t">
            <a:normAutofit/>
          </a:bodyPr>
          <a:lstStyle>
            <a:lvl1pPr marL="0" indent="0">
              <a:buNone/>
              <a:defRPr sz="1400" b="0">
                <a:solidFill>
                  <a:schemeClr val="bg1"/>
                </a:solidFill>
              </a:defRPr>
            </a:lvl1pPr>
          </a:lstStyle>
          <a:p>
            <a:pPr lvl="0"/>
            <a:r>
              <a:rPr lang="en-GB"/>
              <a:t>Title</a:t>
            </a:r>
          </a:p>
        </p:txBody>
      </p:sp>
      <p:sp>
        <p:nvSpPr>
          <p:cNvPr id="37" name="Picture Placeholder 9">
            <a:extLst>
              <a:ext uri="{FF2B5EF4-FFF2-40B4-BE49-F238E27FC236}">
                <a16:creationId xmlns:a16="http://schemas.microsoft.com/office/drawing/2014/main" id="{480EEEEA-48BE-FB32-A652-9867504E8E1B}"/>
              </a:ext>
            </a:extLst>
          </p:cNvPr>
          <p:cNvSpPr>
            <a:spLocks noGrp="1"/>
          </p:cNvSpPr>
          <p:nvPr>
            <p:ph type="pic" sz="quarter" idx="42" hasCustomPrompt="1"/>
          </p:nvPr>
        </p:nvSpPr>
        <p:spPr>
          <a:xfrm>
            <a:off x="7362883" y="1624847"/>
            <a:ext cx="1546382" cy="1546382"/>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38" name="Content Placeholder 3">
            <a:extLst>
              <a:ext uri="{FF2B5EF4-FFF2-40B4-BE49-F238E27FC236}">
                <a16:creationId xmlns:a16="http://schemas.microsoft.com/office/drawing/2014/main" id="{516C2164-D8BF-5BC1-9560-53ADF8C31AF8}"/>
              </a:ext>
            </a:extLst>
          </p:cNvPr>
          <p:cNvSpPr>
            <a:spLocks noGrp="1"/>
          </p:cNvSpPr>
          <p:nvPr>
            <p:ph sz="half" idx="43" hasCustomPrompt="1"/>
          </p:nvPr>
        </p:nvSpPr>
        <p:spPr>
          <a:xfrm>
            <a:off x="9403459" y="3240971"/>
            <a:ext cx="1546382" cy="388954"/>
          </a:xfrm>
        </p:spPr>
        <p:txBody>
          <a:bodyPr anchor="t">
            <a:noAutofit/>
          </a:bodyPr>
          <a:lstStyle>
            <a:lvl1pPr marL="0" indent="0">
              <a:buNone/>
              <a:defRPr sz="1600" b="1">
                <a:solidFill>
                  <a:schemeClr val="bg1"/>
                </a:solidFill>
              </a:defRPr>
            </a:lvl1pPr>
          </a:lstStyle>
          <a:p>
            <a:pPr lvl="0"/>
            <a:r>
              <a:rPr lang="en-GB"/>
              <a:t>Speaker Name</a:t>
            </a:r>
          </a:p>
        </p:txBody>
      </p:sp>
      <p:sp>
        <p:nvSpPr>
          <p:cNvPr id="39" name="Content Placeholder 3">
            <a:extLst>
              <a:ext uri="{FF2B5EF4-FFF2-40B4-BE49-F238E27FC236}">
                <a16:creationId xmlns:a16="http://schemas.microsoft.com/office/drawing/2014/main" id="{94E4B218-439C-A012-E7C5-CE28C1D37066}"/>
              </a:ext>
            </a:extLst>
          </p:cNvPr>
          <p:cNvSpPr>
            <a:spLocks noGrp="1"/>
          </p:cNvSpPr>
          <p:nvPr>
            <p:ph sz="half" idx="44" hasCustomPrompt="1"/>
          </p:nvPr>
        </p:nvSpPr>
        <p:spPr>
          <a:xfrm>
            <a:off x="9403459" y="3633287"/>
            <a:ext cx="1546382" cy="388954"/>
          </a:xfrm>
        </p:spPr>
        <p:txBody>
          <a:bodyPr anchor="t">
            <a:normAutofit/>
          </a:bodyPr>
          <a:lstStyle>
            <a:lvl1pPr marL="0" indent="0">
              <a:buNone/>
              <a:defRPr sz="1400" b="0">
                <a:solidFill>
                  <a:schemeClr val="bg1"/>
                </a:solidFill>
              </a:defRPr>
            </a:lvl1pPr>
          </a:lstStyle>
          <a:p>
            <a:pPr lvl="0"/>
            <a:r>
              <a:rPr lang="en-GB"/>
              <a:t>Title</a:t>
            </a:r>
          </a:p>
        </p:txBody>
      </p:sp>
      <p:sp>
        <p:nvSpPr>
          <p:cNvPr id="40" name="Picture Placeholder 9">
            <a:extLst>
              <a:ext uri="{FF2B5EF4-FFF2-40B4-BE49-F238E27FC236}">
                <a16:creationId xmlns:a16="http://schemas.microsoft.com/office/drawing/2014/main" id="{D5012B1D-4089-B3BF-A849-BD22354DE796}"/>
              </a:ext>
            </a:extLst>
          </p:cNvPr>
          <p:cNvSpPr>
            <a:spLocks noGrp="1"/>
          </p:cNvSpPr>
          <p:nvPr>
            <p:ph type="pic" sz="quarter" idx="45" hasCustomPrompt="1"/>
          </p:nvPr>
        </p:nvSpPr>
        <p:spPr>
          <a:xfrm>
            <a:off x="9403459" y="1624847"/>
            <a:ext cx="1546382" cy="1546382"/>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24" name="Content Placeholder 3">
            <a:extLst>
              <a:ext uri="{FF2B5EF4-FFF2-40B4-BE49-F238E27FC236}">
                <a16:creationId xmlns:a16="http://schemas.microsoft.com/office/drawing/2014/main" id="{1506C47C-E076-0E5B-6D67-88D397E32B5F}"/>
              </a:ext>
            </a:extLst>
          </p:cNvPr>
          <p:cNvSpPr>
            <a:spLocks noGrp="1"/>
          </p:cNvSpPr>
          <p:nvPr>
            <p:ph sz="half" idx="46" hasCustomPrompt="1"/>
          </p:nvPr>
        </p:nvSpPr>
        <p:spPr>
          <a:xfrm>
            <a:off x="1113691" y="5845626"/>
            <a:ext cx="1546382" cy="388954"/>
          </a:xfrm>
        </p:spPr>
        <p:txBody>
          <a:bodyPr anchor="t">
            <a:noAutofit/>
          </a:bodyPr>
          <a:lstStyle>
            <a:lvl1pPr marL="0" indent="0">
              <a:buNone/>
              <a:defRPr sz="1600" b="1">
                <a:solidFill>
                  <a:schemeClr val="bg1"/>
                </a:solidFill>
              </a:defRPr>
            </a:lvl1pPr>
          </a:lstStyle>
          <a:p>
            <a:pPr lvl="0"/>
            <a:r>
              <a:rPr lang="en-GB"/>
              <a:t>Speaker Name</a:t>
            </a:r>
          </a:p>
        </p:txBody>
      </p:sp>
      <p:sp>
        <p:nvSpPr>
          <p:cNvPr id="25" name="Content Placeholder 3">
            <a:extLst>
              <a:ext uri="{FF2B5EF4-FFF2-40B4-BE49-F238E27FC236}">
                <a16:creationId xmlns:a16="http://schemas.microsoft.com/office/drawing/2014/main" id="{1F6160C3-AAC9-E91C-C378-84E8535B4CB0}"/>
              </a:ext>
            </a:extLst>
          </p:cNvPr>
          <p:cNvSpPr>
            <a:spLocks noGrp="1"/>
          </p:cNvSpPr>
          <p:nvPr>
            <p:ph sz="half" idx="47" hasCustomPrompt="1"/>
          </p:nvPr>
        </p:nvSpPr>
        <p:spPr>
          <a:xfrm>
            <a:off x="1113691" y="6237942"/>
            <a:ext cx="1546382" cy="388954"/>
          </a:xfrm>
        </p:spPr>
        <p:txBody>
          <a:bodyPr anchor="t">
            <a:normAutofit/>
          </a:bodyPr>
          <a:lstStyle>
            <a:lvl1pPr marL="0" indent="0">
              <a:buNone/>
              <a:defRPr sz="1400" b="0">
                <a:solidFill>
                  <a:schemeClr val="bg1"/>
                </a:solidFill>
              </a:defRPr>
            </a:lvl1pPr>
          </a:lstStyle>
          <a:p>
            <a:pPr lvl="0"/>
            <a:r>
              <a:rPr lang="en-GB"/>
              <a:t>Title</a:t>
            </a:r>
          </a:p>
        </p:txBody>
      </p:sp>
      <p:sp>
        <p:nvSpPr>
          <p:cNvPr id="26" name="Picture Placeholder 9">
            <a:extLst>
              <a:ext uri="{FF2B5EF4-FFF2-40B4-BE49-F238E27FC236}">
                <a16:creationId xmlns:a16="http://schemas.microsoft.com/office/drawing/2014/main" id="{49AA7989-27F4-23B6-88F8-F0EA9643F571}"/>
              </a:ext>
            </a:extLst>
          </p:cNvPr>
          <p:cNvSpPr>
            <a:spLocks noGrp="1"/>
          </p:cNvSpPr>
          <p:nvPr>
            <p:ph type="pic" sz="quarter" idx="48" hasCustomPrompt="1"/>
          </p:nvPr>
        </p:nvSpPr>
        <p:spPr>
          <a:xfrm>
            <a:off x="1113691" y="4229502"/>
            <a:ext cx="1546382" cy="1546382"/>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27" name="Content Placeholder 3">
            <a:extLst>
              <a:ext uri="{FF2B5EF4-FFF2-40B4-BE49-F238E27FC236}">
                <a16:creationId xmlns:a16="http://schemas.microsoft.com/office/drawing/2014/main" id="{7FF7B72E-48B9-FBBB-052E-9EFCB4943584}"/>
              </a:ext>
            </a:extLst>
          </p:cNvPr>
          <p:cNvSpPr>
            <a:spLocks noGrp="1"/>
          </p:cNvSpPr>
          <p:nvPr>
            <p:ph sz="half" idx="49" hasCustomPrompt="1"/>
          </p:nvPr>
        </p:nvSpPr>
        <p:spPr>
          <a:xfrm>
            <a:off x="3196755" y="5845626"/>
            <a:ext cx="1546382" cy="388954"/>
          </a:xfrm>
        </p:spPr>
        <p:txBody>
          <a:bodyPr anchor="t">
            <a:noAutofit/>
          </a:bodyPr>
          <a:lstStyle>
            <a:lvl1pPr marL="0" indent="0">
              <a:buNone/>
              <a:defRPr sz="1600" b="1">
                <a:solidFill>
                  <a:schemeClr val="bg1"/>
                </a:solidFill>
              </a:defRPr>
            </a:lvl1pPr>
          </a:lstStyle>
          <a:p>
            <a:pPr lvl="0"/>
            <a:r>
              <a:rPr lang="en-GB"/>
              <a:t>Speaker Name</a:t>
            </a:r>
          </a:p>
        </p:txBody>
      </p:sp>
      <p:sp>
        <p:nvSpPr>
          <p:cNvPr id="29" name="Content Placeholder 3">
            <a:extLst>
              <a:ext uri="{FF2B5EF4-FFF2-40B4-BE49-F238E27FC236}">
                <a16:creationId xmlns:a16="http://schemas.microsoft.com/office/drawing/2014/main" id="{A5128AE5-1DE8-B5E0-B4C9-049ACDE05BE1}"/>
              </a:ext>
            </a:extLst>
          </p:cNvPr>
          <p:cNvSpPr>
            <a:spLocks noGrp="1"/>
          </p:cNvSpPr>
          <p:nvPr>
            <p:ph sz="half" idx="50" hasCustomPrompt="1"/>
          </p:nvPr>
        </p:nvSpPr>
        <p:spPr>
          <a:xfrm>
            <a:off x="3196755" y="6237942"/>
            <a:ext cx="1546382" cy="388954"/>
          </a:xfrm>
        </p:spPr>
        <p:txBody>
          <a:bodyPr anchor="t">
            <a:normAutofit/>
          </a:bodyPr>
          <a:lstStyle>
            <a:lvl1pPr marL="0" indent="0">
              <a:buNone/>
              <a:defRPr sz="1400" b="0">
                <a:solidFill>
                  <a:schemeClr val="bg1"/>
                </a:solidFill>
              </a:defRPr>
            </a:lvl1pPr>
          </a:lstStyle>
          <a:p>
            <a:pPr lvl="0"/>
            <a:r>
              <a:rPr lang="en-GB"/>
              <a:t>Title</a:t>
            </a:r>
          </a:p>
        </p:txBody>
      </p:sp>
      <p:sp>
        <p:nvSpPr>
          <p:cNvPr id="30" name="Picture Placeholder 9">
            <a:extLst>
              <a:ext uri="{FF2B5EF4-FFF2-40B4-BE49-F238E27FC236}">
                <a16:creationId xmlns:a16="http://schemas.microsoft.com/office/drawing/2014/main" id="{9B75A9B0-0EFC-295D-A8F6-D6C38A5F9F0F}"/>
              </a:ext>
            </a:extLst>
          </p:cNvPr>
          <p:cNvSpPr>
            <a:spLocks noGrp="1"/>
          </p:cNvSpPr>
          <p:nvPr>
            <p:ph type="pic" sz="quarter" idx="51" hasCustomPrompt="1"/>
          </p:nvPr>
        </p:nvSpPr>
        <p:spPr>
          <a:xfrm>
            <a:off x="3196755" y="4229502"/>
            <a:ext cx="1546382" cy="1546382"/>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31" name="Content Placeholder 3">
            <a:extLst>
              <a:ext uri="{FF2B5EF4-FFF2-40B4-BE49-F238E27FC236}">
                <a16:creationId xmlns:a16="http://schemas.microsoft.com/office/drawing/2014/main" id="{012E7965-05B0-7B66-6E7F-A995BA96A82F}"/>
              </a:ext>
            </a:extLst>
          </p:cNvPr>
          <p:cNvSpPr>
            <a:spLocks noGrp="1"/>
          </p:cNvSpPr>
          <p:nvPr>
            <p:ph sz="half" idx="52" hasCustomPrompt="1"/>
          </p:nvPr>
        </p:nvSpPr>
        <p:spPr>
          <a:xfrm>
            <a:off x="5279819" y="5845626"/>
            <a:ext cx="1546382" cy="388954"/>
          </a:xfrm>
        </p:spPr>
        <p:txBody>
          <a:bodyPr anchor="t">
            <a:noAutofit/>
          </a:bodyPr>
          <a:lstStyle>
            <a:lvl1pPr marL="0" indent="0">
              <a:buNone/>
              <a:defRPr sz="1600" b="1">
                <a:solidFill>
                  <a:schemeClr val="bg1"/>
                </a:solidFill>
              </a:defRPr>
            </a:lvl1pPr>
          </a:lstStyle>
          <a:p>
            <a:pPr lvl="0"/>
            <a:r>
              <a:rPr lang="en-GB"/>
              <a:t>Speaker Name</a:t>
            </a:r>
          </a:p>
        </p:txBody>
      </p:sp>
      <p:sp>
        <p:nvSpPr>
          <p:cNvPr id="41" name="Content Placeholder 3">
            <a:extLst>
              <a:ext uri="{FF2B5EF4-FFF2-40B4-BE49-F238E27FC236}">
                <a16:creationId xmlns:a16="http://schemas.microsoft.com/office/drawing/2014/main" id="{097235FA-655D-9AF2-6884-08ED4393E61F}"/>
              </a:ext>
            </a:extLst>
          </p:cNvPr>
          <p:cNvSpPr>
            <a:spLocks noGrp="1"/>
          </p:cNvSpPr>
          <p:nvPr>
            <p:ph sz="half" idx="53" hasCustomPrompt="1"/>
          </p:nvPr>
        </p:nvSpPr>
        <p:spPr>
          <a:xfrm>
            <a:off x="5279819" y="6237942"/>
            <a:ext cx="1546382" cy="388954"/>
          </a:xfrm>
        </p:spPr>
        <p:txBody>
          <a:bodyPr anchor="t">
            <a:normAutofit/>
          </a:bodyPr>
          <a:lstStyle>
            <a:lvl1pPr marL="0" indent="0">
              <a:buNone/>
              <a:defRPr sz="1400" b="0">
                <a:solidFill>
                  <a:schemeClr val="bg1"/>
                </a:solidFill>
              </a:defRPr>
            </a:lvl1pPr>
          </a:lstStyle>
          <a:p>
            <a:pPr lvl="0"/>
            <a:r>
              <a:rPr lang="en-GB"/>
              <a:t>Title</a:t>
            </a:r>
          </a:p>
        </p:txBody>
      </p:sp>
      <p:sp>
        <p:nvSpPr>
          <p:cNvPr id="42" name="Picture Placeholder 9">
            <a:extLst>
              <a:ext uri="{FF2B5EF4-FFF2-40B4-BE49-F238E27FC236}">
                <a16:creationId xmlns:a16="http://schemas.microsoft.com/office/drawing/2014/main" id="{E4AC4B1B-B116-A767-B55F-C8957F217E91}"/>
              </a:ext>
            </a:extLst>
          </p:cNvPr>
          <p:cNvSpPr>
            <a:spLocks noGrp="1"/>
          </p:cNvSpPr>
          <p:nvPr>
            <p:ph type="pic" sz="quarter" idx="54" hasCustomPrompt="1"/>
          </p:nvPr>
        </p:nvSpPr>
        <p:spPr>
          <a:xfrm>
            <a:off x="5279819" y="4229502"/>
            <a:ext cx="1546382" cy="1546382"/>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43" name="Content Placeholder 3">
            <a:extLst>
              <a:ext uri="{FF2B5EF4-FFF2-40B4-BE49-F238E27FC236}">
                <a16:creationId xmlns:a16="http://schemas.microsoft.com/office/drawing/2014/main" id="{91930332-F161-CC77-0D17-19A8E6A42C72}"/>
              </a:ext>
            </a:extLst>
          </p:cNvPr>
          <p:cNvSpPr>
            <a:spLocks noGrp="1"/>
          </p:cNvSpPr>
          <p:nvPr>
            <p:ph sz="half" idx="55" hasCustomPrompt="1"/>
          </p:nvPr>
        </p:nvSpPr>
        <p:spPr>
          <a:xfrm>
            <a:off x="7362883" y="5845626"/>
            <a:ext cx="1546382" cy="388954"/>
          </a:xfrm>
        </p:spPr>
        <p:txBody>
          <a:bodyPr anchor="t">
            <a:noAutofit/>
          </a:bodyPr>
          <a:lstStyle>
            <a:lvl1pPr marL="0" indent="0">
              <a:buNone/>
              <a:defRPr sz="1600" b="1">
                <a:solidFill>
                  <a:schemeClr val="bg1"/>
                </a:solidFill>
              </a:defRPr>
            </a:lvl1pPr>
          </a:lstStyle>
          <a:p>
            <a:pPr lvl="0"/>
            <a:r>
              <a:rPr lang="en-GB"/>
              <a:t>Speaker Name</a:t>
            </a:r>
          </a:p>
        </p:txBody>
      </p:sp>
      <p:sp>
        <p:nvSpPr>
          <p:cNvPr id="44" name="Content Placeholder 3">
            <a:extLst>
              <a:ext uri="{FF2B5EF4-FFF2-40B4-BE49-F238E27FC236}">
                <a16:creationId xmlns:a16="http://schemas.microsoft.com/office/drawing/2014/main" id="{BEE7F390-17A2-3D7B-897B-9713162E509B}"/>
              </a:ext>
            </a:extLst>
          </p:cNvPr>
          <p:cNvSpPr>
            <a:spLocks noGrp="1"/>
          </p:cNvSpPr>
          <p:nvPr>
            <p:ph sz="half" idx="56" hasCustomPrompt="1"/>
          </p:nvPr>
        </p:nvSpPr>
        <p:spPr>
          <a:xfrm>
            <a:off x="7362883" y="6237942"/>
            <a:ext cx="1546382" cy="388954"/>
          </a:xfrm>
        </p:spPr>
        <p:txBody>
          <a:bodyPr anchor="t">
            <a:normAutofit/>
          </a:bodyPr>
          <a:lstStyle>
            <a:lvl1pPr marL="0" indent="0">
              <a:buNone/>
              <a:defRPr sz="1400" b="0">
                <a:solidFill>
                  <a:schemeClr val="bg1"/>
                </a:solidFill>
              </a:defRPr>
            </a:lvl1pPr>
          </a:lstStyle>
          <a:p>
            <a:pPr lvl="0"/>
            <a:r>
              <a:rPr lang="en-GB"/>
              <a:t>Title</a:t>
            </a:r>
          </a:p>
        </p:txBody>
      </p:sp>
      <p:sp>
        <p:nvSpPr>
          <p:cNvPr id="45" name="Picture Placeholder 9">
            <a:extLst>
              <a:ext uri="{FF2B5EF4-FFF2-40B4-BE49-F238E27FC236}">
                <a16:creationId xmlns:a16="http://schemas.microsoft.com/office/drawing/2014/main" id="{F5889604-282F-FE0A-F6D5-4EF335207458}"/>
              </a:ext>
            </a:extLst>
          </p:cNvPr>
          <p:cNvSpPr>
            <a:spLocks noGrp="1"/>
          </p:cNvSpPr>
          <p:nvPr>
            <p:ph type="pic" sz="quarter" idx="57" hasCustomPrompt="1"/>
          </p:nvPr>
        </p:nvSpPr>
        <p:spPr>
          <a:xfrm>
            <a:off x="7362883" y="4229502"/>
            <a:ext cx="1546382" cy="1546382"/>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46" name="Content Placeholder 3">
            <a:extLst>
              <a:ext uri="{FF2B5EF4-FFF2-40B4-BE49-F238E27FC236}">
                <a16:creationId xmlns:a16="http://schemas.microsoft.com/office/drawing/2014/main" id="{EDAA4DBD-AB42-2849-4140-999A13744F6A}"/>
              </a:ext>
            </a:extLst>
          </p:cNvPr>
          <p:cNvSpPr>
            <a:spLocks noGrp="1"/>
          </p:cNvSpPr>
          <p:nvPr>
            <p:ph sz="half" idx="58" hasCustomPrompt="1"/>
          </p:nvPr>
        </p:nvSpPr>
        <p:spPr>
          <a:xfrm>
            <a:off x="9403459" y="5845626"/>
            <a:ext cx="1546382" cy="388954"/>
          </a:xfrm>
        </p:spPr>
        <p:txBody>
          <a:bodyPr anchor="t">
            <a:noAutofit/>
          </a:bodyPr>
          <a:lstStyle>
            <a:lvl1pPr marL="0" indent="0">
              <a:buNone/>
              <a:defRPr sz="1600" b="1">
                <a:solidFill>
                  <a:schemeClr val="bg1"/>
                </a:solidFill>
              </a:defRPr>
            </a:lvl1pPr>
          </a:lstStyle>
          <a:p>
            <a:pPr lvl="0"/>
            <a:r>
              <a:rPr lang="en-GB"/>
              <a:t>Speaker Name</a:t>
            </a:r>
          </a:p>
        </p:txBody>
      </p:sp>
      <p:sp>
        <p:nvSpPr>
          <p:cNvPr id="47" name="Content Placeholder 3">
            <a:extLst>
              <a:ext uri="{FF2B5EF4-FFF2-40B4-BE49-F238E27FC236}">
                <a16:creationId xmlns:a16="http://schemas.microsoft.com/office/drawing/2014/main" id="{9641CE90-EF2E-9955-BBC5-22CBD95CBB42}"/>
              </a:ext>
            </a:extLst>
          </p:cNvPr>
          <p:cNvSpPr>
            <a:spLocks noGrp="1"/>
          </p:cNvSpPr>
          <p:nvPr>
            <p:ph sz="half" idx="59" hasCustomPrompt="1"/>
          </p:nvPr>
        </p:nvSpPr>
        <p:spPr>
          <a:xfrm>
            <a:off x="9403459" y="6237942"/>
            <a:ext cx="1546382" cy="388954"/>
          </a:xfrm>
        </p:spPr>
        <p:txBody>
          <a:bodyPr anchor="t">
            <a:normAutofit/>
          </a:bodyPr>
          <a:lstStyle>
            <a:lvl1pPr marL="0" indent="0">
              <a:buNone/>
              <a:defRPr sz="1400" b="0">
                <a:solidFill>
                  <a:schemeClr val="bg1"/>
                </a:solidFill>
              </a:defRPr>
            </a:lvl1pPr>
          </a:lstStyle>
          <a:p>
            <a:pPr lvl="0"/>
            <a:r>
              <a:rPr lang="en-GB"/>
              <a:t>Title</a:t>
            </a:r>
          </a:p>
        </p:txBody>
      </p:sp>
      <p:sp>
        <p:nvSpPr>
          <p:cNvPr id="48" name="Picture Placeholder 9">
            <a:extLst>
              <a:ext uri="{FF2B5EF4-FFF2-40B4-BE49-F238E27FC236}">
                <a16:creationId xmlns:a16="http://schemas.microsoft.com/office/drawing/2014/main" id="{78FAE79C-38BA-F7A4-029A-0B8DBA03CA89}"/>
              </a:ext>
            </a:extLst>
          </p:cNvPr>
          <p:cNvSpPr>
            <a:spLocks noGrp="1"/>
          </p:cNvSpPr>
          <p:nvPr>
            <p:ph type="pic" sz="quarter" idx="60" hasCustomPrompt="1"/>
          </p:nvPr>
        </p:nvSpPr>
        <p:spPr>
          <a:xfrm>
            <a:off x="9403459" y="4229502"/>
            <a:ext cx="1546382" cy="1546382"/>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5" name="Rectangle: Rounded Corners 4">
            <a:extLst>
              <a:ext uri="{FF2B5EF4-FFF2-40B4-BE49-F238E27FC236}">
                <a16:creationId xmlns:a16="http://schemas.microsoft.com/office/drawing/2014/main" id="{FFD2AB38-8300-1558-AD3E-A48025C8F6D4}"/>
              </a:ext>
            </a:extLst>
          </p:cNvPr>
          <p:cNvSpPr/>
          <p:nvPr userDrawn="1"/>
        </p:nvSpPr>
        <p:spPr>
          <a:xfrm>
            <a:off x="431598" y="314919"/>
            <a:ext cx="1521562" cy="548640"/>
          </a:xfrm>
          <a:prstGeom prst="roundRect">
            <a:avLst>
              <a:gd name="adj" fmla="val 50000"/>
            </a:avLst>
          </a:prstGeom>
          <a:solidFill>
            <a:srgbClr val="FFEB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04FD9107-B6A8-5C0A-4F9E-50D71F77AEDA}"/>
              </a:ext>
            </a:extLst>
          </p:cNvPr>
          <p:cNvSpPr txBox="1"/>
          <p:nvPr userDrawn="1"/>
        </p:nvSpPr>
        <p:spPr>
          <a:xfrm>
            <a:off x="534600" y="370501"/>
            <a:ext cx="1418560" cy="461665"/>
          </a:xfrm>
          <a:prstGeom prst="rect">
            <a:avLst/>
          </a:prstGeom>
          <a:noFill/>
        </p:spPr>
        <p:txBody>
          <a:bodyPr wrap="square" rtlCol="0">
            <a:spAutoFit/>
          </a:bodyPr>
          <a:lstStyle/>
          <a:p>
            <a:r>
              <a:rPr lang="en-US" sz="2400">
                <a:solidFill>
                  <a:schemeClr val="accent1"/>
                </a:solidFill>
                <a:latin typeface="Aptos SemiBold" panose="020B0004020202020204" pitchFamily="34" charset="0"/>
              </a:rPr>
              <a:t>Webinar</a:t>
            </a:r>
            <a:endParaRPr lang="en-BE" sz="2400">
              <a:solidFill>
                <a:schemeClr val="accent1"/>
              </a:solidFill>
              <a:latin typeface="Aptos SemiBold" panose="020B0004020202020204" pitchFamily="34" charset="0"/>
            </a:endParaRPr>
          </a:p>
        </p:txBody>
      </p:sp>
      <p:sp>
        <p:nvSpPr>
          <p:cNvPr id="7" name="Title 1">
            <a:extLst>
              <a:ext uri="{FF2B5EF4-FFF2-40B4-BE49-F238E27FC236}">
                <a16:creationId xmlns:a16="http://schemas.microsoft.com/office/drawing/2014/main" id="{41F4A2C2-CF3B-5FCB-BF8B-A030A6B45E3E}"/>
              </a:ext>
            </a:extLst>
          </p:cNvPr>
          <p:cNvSpPr>
            <a:spLocks noGrp="1"/>
          </p:cNvSpPr>
          <p:nvPr>
            <p:ph type="title" hasCustomPrompt="1"/>
          </p:nvPr>
        </p:nvSpPr>
        <p:spPr>
          <a:xfrm>
            <a:off x="431598" y="1083494"/>
            <a:ext cx="10515600" cy="461665"/>
          </a:xfrm>
        </p:spPr>
        <p:txBody>
          <a:bodyPr/>
          <a:lstStyle>
            <a:lvl1pPr>
              <a:defRPr>
                <a:solidFill>
                  <a:schemeClr val="bg1"/>
                </a:solidFill>
                <a:latin typeface="Aptos Black" panose="020B0004020202020204" pitchFamily="34" charset="0"/>
              </a:defRPr>
            </a:lvl1pPr>
          </a:lstStyle>
          <a:p>
            <a:r>
              <a:rPr lang="en-US"/>
              <a:t>PANEL DISCUSSION</a:t>
            </a:r>
            <a:endParaRPr lang="en-BE"/>
          </a:p>
        </p:txBody>
      </p:sp>
    </p:spTree>
    <p:extLst>
      <p:ext uri="{BB962C8B-B14F-4D97-AF65-F5344CB8AC3E}">
        <p14:creationId xmlns:p14="http://schemas.microsoft.com/office/powerpoint/2010/main" val="1543757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7F84B33-2CC2-E891-5F23-60EB0064F100}"/>
              </a:ext>
            </a:extLst>
          </p:cNvPr>
          <p:cNvSpPr>
            <a:spLocks noGrp="1"/>
          </p:cNvSpPr>
          <p:nvPr>
            <p:ph type="pic" sz="quarter" idx="11"/>
          </p:nvPr>
        </p:nvSpPr>
        <p:spPr>
          <a:xfrm>
            <a:off x="6837384" y="-1645026"/>
            <a:ext cx="10427282" cy="10331981"/>
          </a:xfrm>
          <a:prstGeom prst="ellipse">
            <a:avLst/>
          </a:prstGeom>
          <a:solidFill>
            <a:srgbClr val="FFEB68"/>
          </a:solidFill>
        </p:spPr>
        <p:txBody>
          <a:bodyPr/>
          <a:lstStyle>
            <a:lvl1pPr marL="0" indent="0">
              <a:buNone/>
              <a:defRPr/>
            </a:lvl1pPr>
          </a:lstStyle>
          <a:p>
            <a:endParaRPr lang="en-BE"/>
          </a:p>
        </p:txBody>
      </p:sp>
      <p:pic>
        <p:nvPicPr>
          <p:cNvPr id="28" name="Graphic 27">
            <a:extLst>
              <a:ext uri="{FF2B5EF4-FFF2-40B4-BE49-F238E27FC236}">
                <a16:creationId xmlns:a16="http://schemas.microsoft.com/office/drawing/2014/main" id="{2F955FFE-2DC9-E03D-56B9-44E5C0857DC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
        <p:nvSpPr>
          <p:cNvPr id="5" name="Content Placeholder 3">
            <a:extLst>
              <a:ext uri="{FF2B5EF4-FFF2-40B4-BE49-F238E27FC236}">
                <a16:creationId xmlns:a16="http://schemas.microsoft.com/office/drawing/2014/main" id="{DC3C309F-ED58-C994-D5EE-521955E0315A}"/>
              </a:ext>
            </a:extLst>
          </p:cNvPr>
          <p:cNvSpPr>
            <a:spLocks noGrp="1"/>
          </p:cNvSpPr>
          <p:nvPr>
            <p:ph sz="half" idx="2" hasCustomPrompt="1"/>
          </p:nvPr>
        </p:nvSpPr>
        <p:spPr>
          <a:xfrm>
            <a:off x="8461695" y="4110439"/>
            <a:ext cx="2327794" cy="276105"/>
          </a:xfrm>
        </p:spPr>
        <p:txBody>
          <a:bodyPr anchor="t">
            <a:noAutofit/>
          </a:bodyPr>
          <a:lstStyle>
            <a:lvl1pPr marL="0" indent="0">
              <a:buNone/>
              <a:defRPr sz="1600" b="1"/>
            </a:lvl1pPr>
          </a:lstStyle>
          <a:p>
            <a:pPr lvl="0"/>
            <a:r>
              <a:rPr lang="en-GB"/>
              <a:t>Speaker Name</a:t>
            </a:r>
          </a:p>
        </p:txBody>
      </p:sp>
      <p:sp>
        <p:nvSpPr>
          <p:cNvPr id="8" name="Content Placeholder 3">
            <a:extLst>
              <a:ext uri="{FF2B5EF4-FFF2-40B4-BE49-F238E27FC236}">
                <a16:creationId xmlns:a16="http://schemas.microsoft.com/office/drawing/2014/main" id="{2ACEE041-39B0-6783-937F-C0815B3042FC}"/>
              </a:ext>
            </a:extLst>
          </p:cNvPr>
          <p:cNvSpPr>
            <a:spLocks noGrp="1"/>
          </p:cNvSpPr>
          <p:nvPr>
            <p:ph sz="half" idx="12" hasCustomPrompt="1"/>
          </p:nvPr>
        </p:nvSpPr>
        <p:spPr>
          <a:xfrm>
            <a:off x="8461695" y="4386544"/>
            <a:ext cx="2327794" cy="411972"/>
          </a:xfrm>
        </p:spPr>
        <p:txBody>
          <a:bodyPr anchor="t">
            <a:normAutofit/>
          </a:bodyPr>
          <a:lstStyle>
            <a:lvl1pPr marL="0" indent="0">
              <a:buNone/>
              <a:defRPr sz="1400" b="0"/>
            </a:lvl1pPr>
          </a:lstStyle>
          <a:p>
            <a:pPr lvl="0"/>
            <a:r>
              <a:rPr lang="en-GB"/>
              <a:t>Title</a:t>
            </a:r>
          </a:p>
        </p:txBody>
      </p:sp>
      <p:sp>
        <p:nvSpPr>
          <p:cNvPr id="10" name="Picture Placeholder 9">
            <a:extLst>
              <a:ext uri="{FF2B5EF4-FFF2-40B4-BE49-F238E27FC236}">
                <a16:creationId xmlns:a16="http://schemas.microsoft.com/office/drawing/2014/main" id="{0DC36514-E3A8-35FF-7AEE-0621DF844FBC}"/>
              </a:ext>
            </a:extLst>
          </p:cNvPr>
          <p:cNvSpPr>
            <a:spLocks noGrp="1"/>
          </p:cNvSpPr>
          <p:nvPr>
            <p:ph type="pic" sz="quarter" idx="14" hasCustomPrompt="1"/>
          </p:nvPr>
        </p:nvSpPr>
        <p:spPr>
          <a:xfrm>
            <a:off x="8340987" y="1612924"/>
            <a:ext cx="2327793" cy="2327793"/>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2" name="Rectangle: Rounded Corners 1">
            <a:extLst>
              <a:ext uri="{FF2B5EF4-FFF2-40B4-BE49-F238E27FC236}">
                <a16:creationId xmlns:a16="http://schemas.microsoft.com/office/drawing/2014/main" id="{57E11E63-4E92-9226-9053-B69324083DE9}"/>
              </a:ext>
            </a:extLst>
          </p:cNvPr>
          <p:cNvSpPr/>
          <p:nvPr userDrawn="1"/>
        </p:nvSpPr>
        <p:spPr>
          <a:xfrm>
            <a:off x="431598" y="314919"/>
            <a:ext cx="1521562" cy="548640"/>
          </a:xfrm>
          <a:prstGeom prst="roundRect">
            <a:avLst>
              <a:gd name="adj" fmla="val 50000"/>
            </a:avLst>
          </a:prstGeom>
          <a:solidFill>
            <a:srgbClr val="FFEB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TextBox 3">
            <a:extLst>
              <a:ext uri="{FF2B5EF4-FFF2-40B4-BE49-F238E27FC236}">
                <a16:creationId xmlns:a16="http://schemas.microsoft.com/office/drawing/2014/main" id="{F62166AC-BAFE-F827-E20F-C0FDCBABA63B}"/>
              </a:ext>
            </a:extLst>
          </p:cNvPr>
          <p:cNvSpPr txBox="1"/>
          <p:nvPr userDrawn="1"/>
        </p:nvSpPr>
        <p:spPr>
          <a:xfrm>
            <a:off x="534600" y="370501"/>
            <a:ext cx="1418560" cy="461665"/>
          </a:xfrm>
          <a:prstGeom prst="rect">
            <a:avLst/>
          </a:prstGeom>
          <a:noFill/>
        </p:spPr>
        <p:txBody>
          <a:bodyPr wrap="square" rtlCol="0">
            <a:spAutoFit/>
          </a:bodyPr>
          <a:lstStyle/>
          <a:p>
            <a:r>
              <a:rPr lang="en-US" sz="2400">
                <a:solidFill>
                  <a:schemeClr val="accent1"/>
                </a:solidFill>
                <a:latin typeface="Aptos SemiBold" panose="020B0004020202020204" pitchFamily="34" charset="0"/>
              </a:rPr>
              <a:t>Webinar</a:t>
            </a:r>
            <a:endParaRPr lang="en-BE" sz="2400">
              <a:solidFill>
                <a:schemeClr val="accent1"/>
              </a:solidFill>
              <a:latin typeface="Aptos SemiBold" panose="020B0004020202020204" pitchFamily="34" charset="0"/>
            </a:endParaRPr>
          </a:p>
        </p:txBody>
      </p:sp>
      <p:sp>
        <p:nvSpPr>
          <p:cNvPr id="9" name="Title 1">
            <a:extLst>
              <a:ext uri="{FF2B5EF4-FFF2-40B4-BE49-F238E27FC236}">
                <a16:creationId xmlns:a16="http://schemas.microsoft.com/office/drawing/2014/main" id="{48D72B22-0A55-6D0C-4A29-6D7A6B59CFFC}"/>
              </a:ext>
            </a:extLst>
          </p:cNvPr>
          <p:cNvSpPr>
            <a:spLocks noGrp="1"/>
          </p:cNvSpPr>
          <p:nvPr>
            <p:ph type="title" hasCustomPrompt="1"/>
          </p:nvPr>
        </p:nvSpPr>
        <p:spPr>
          <a:xfrm>
            <a:off x="431598" y="1121132"/>
            <a:ext cx="10515600" cy="2428875"/>
          </a:xfrm>
        </p:spPr>
        <p:txBody>
          <a:bodyPr anchor="b"/>
          <a:lstStyle>
            <a:lvl1pPr>
              <a:defRPr sz="6000">
                <a:solidFill>
                  <a:schemeClr val="bg1"/>
                </a:solidFill>
                <a:latin typeface="Aptos Black" panose="020B0004020202020204" pitchFamily="34" charset="0"/>
              </a:defRPr>
            </a:lvl1pPr>
          </a:lstStyle>
          <a:p>
            <a:r>
              <a:rPr lang="en-US"/>
              <a:t>CLOSING</a:t>
            </a:r>
            <a:endParaRPr lang="en-BE"/>
          </a:p>
        </p:txBody>
      </p:sp>
      <p:sp>
        <p:nvSpPr>
          <p:cNvPr id="12" name="Text Placeholder 2">
            <a:extLst>
              <a:ext uri="{FF2B5EF4-FFF2-40B4-BE49-F238E27FC236}">
                <a16:creationId xmlns:a16="http://schemas.microsoft.com/office/drawing/2014/main" id="{0845D83D-7A52-C46D-40CB-1BC240807A3F}"/>
              </a:ext>
            </a:extLst>
          </p:cNvPr>
          <p:cNvSpPr>
            <a:spLocks noGrp="1"/>
          </p:cNvSpPr>
          <p:nvPr>
            <p:ph type="body" idx="1" hasCustomPrompt="1"/>
          </p:nvPr>
        </p:nvSpPr>
        <p:spPr>
          <a:xfrm>
            <a:off x="434823" y="3559125"/>
            <a:ext cx="10515600"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Final Remarks</a:t>
            </a:r>
          </a:p>
        </p:txBody>
      </p:sp>
    </p:spTree>
    <p:extLst>
      <p:ext uri="{BB962C8B-B14F-4D97-AF65-F5344CB8AC3E}">
        <p14:creationId xmlns:p14="http://schemas.microsoft.com/office/powerpoint/2010/main" val="164293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accent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7F84B33-2CC2-E891-5F23-60EB0064F100}"/>
              </a:ext>
            </a:extLst>
          </p:cNvPr>
          <p:cNvSpPr>
            <a:spLocks noGrp="1"/>
          </p:cNvSpPr>
          <p:nvPr>
            <p:ph type="pic" sz="quarter" idx="11"/>
          </p:nvPr>
        </p:nvSpPr>
        <p:spPr>
          <a:xfrm>
            <a:off x="6837384" y="-1645026"/>
            <a:ext cx="10427282" cy="10331981"/>
          </a:xfrm>
          <a:prstGeom prst="ellipse">
            <a:avLst/>
          </a:prstGeom>
          <a:solidFill>
            <a:srgbClr val="FFEB68"/>
          </a:solidFill>
        </p:spPr>
        <p:txBody>
          <a:bodyPr/>
          <a:lstStyle>
            <a:lvl1pPr marL="0" indent="0">
              <a:buNone/>
              <a:defRPr/>
            </a:lvl1pPr>
          </a:lstStyle>
          <a:p>
            <a:endParaRPr lang="en-BE"/>
          </a:p>
        </p:txBody>
      </p:sp>
      <p:pic>
        <p:nvPicPr>
          <p:cNvPr id="28" name="Graphic 27">
            <a:extLst>
              <a:ext uri="{FF2B5EF4-FFF2-40B4-BE49-F238E27FC236}">
                <a16:creationId xmlns:a16="http://schemas.microsoft.com/office/drawing/2014/main" id="{2F955FFE-2DC9-E03D-56B9-44E5C0857DC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
        <p:nvSpPr>
          <p:cNvPr id="3" name="Title 1">
            <a:extLst>
              <a:ext uri="{FF2B5EF4-FFF2-40B4-BE49-F238E27FC236}">
                <a16:creationId xmlns:a16="http://schemas.microsoft.com/office/drawing/2014/main" id="{32DB5F7E-61FC-46F2-6726-4FC88B724853}"/>
              </a:ext>
            </a:extLst>
          </p:cNvPr>
          <p:cNvSpPr>
            <a:spLocks noGrp="1"/>
          </p:cNvSpPr>
          <p:nvPr>
            <p:ph type="title" hasCustomPrompt="1"/>
          </p:nvPr>
        </p:nvSpPr>
        <p:spPr>
          <a:xfrm>
            <a:off x="440265" y="3045206"/>
            <a:ext cx="5949340" cy="951516"/>
          </a:xfrm>
        </p:spPr>
        <p:txBody>
          <a:bodyPr anchor="b"/>
          <a:lstStyle>
            <a:lvl1pPr>
              <a:defRPr sz="6000">
                <a:solidFill>
                  <a:schemeClr val="bg1"/>
                </a:solidFill>
                <a:latin typeface="Aptos Black" panose="020B0004020202020204" pitchFamily="34" charset="0"/>
              </a:defRPr>
            </a:lvl1pPr>
          </a:lstStyle>
          <a:p>
            <a:r>
              <a:rPr lang="en-US"/>
              <a:t>Q&amp;A</a:t>
            </a:r>
            <a:endParaRPr lang="en-BE"/>
          </a:p>
        </p:txBody>
      </p:sp>
      <p:sp>
        <p:nvSpPr>
          <p:cNvPr id="5" name="Content Placeholder 3">
            <a:extLst>
              <a:ext uri="{FF2B5EF4-FFF2-40B4-BE49-F238E27FC236}">
                <a16:creationId xmlns:a16="http://schemas.microsoft.com/office/drawing/2014/main" id="{DC3C309F-ED58-C994-D5EE-521955E0315A}"/>
              </a:ext>
            </a:extLst>
          </p:cNvPr>
          <p:cNvSpPr>
            <a:spLocks noGrp="1"/>
          </p:cNvSpPr>
          <p:nvPr>
            <p:ph sz="half" idx="2" hasCustomPrompt="1"/>
          </p:nvPr>
        </p:nvSpPr>
        <p:spPr>
          <a:xfrm>
            <a:off x="8461695" y="4110439"/>
            <a:ext cx="2327794" cy="276105"/>
          </a:xfrm>
        </p:spPr>
        <p:txBody>
          <a:bodyPr anchor="t">
            <a:noAutofit/>
          </a:bodyPr>
          <a:lstStyle>
            <a:lvl1pPr marL="0" indent="0">
              <a:buNone/>
              <a:defRPr sz="1600" b="1"/>
            </a:lvl1pPr>
          </a:lstStyle>
          <a:p>
            <a:pPr lvl="0"/>
            <a:r>
              <a:rPr lang="en-GB"/>
              <a:t>Speaker Name</a:t>
            </a:r>
          </a:p>
        </p:txBody>
      </p:sp>
      <p:sp>
        <p:nvSpPr>
          <p:cNvPr id="8" name="Content Placeholder 3">
            <a:extLst>
              <a:ext uri="{FF2B5EF4-FFF2-40B4-BE49-F238E27FC236}">
                <a16:creationId xmlns:a16="http://schemas.microsoft.com/office/drawing/2014/main" id="{2ACEE041-39B0-6783-937F-C0815B3042FC}"/>
              </a:ext>
            </a:extLst>
          </p:cNvPr>
          <p:cNvSpPr>
            <a:spLocks noGrp="1"/>
          </p:cNvSpPr>
          <p:nvPr>
            <p:ph sz="half" idx="12" hasCustomPrompt="1"/>
          </p:nvPr>
        </p:nvSpPr>
        <p:spPr>
          <a:xfrm>
            <a:off x="8461695" y="4386544"/>
            <a:ext cx="2327794" cy="411972"/>
          </a:xfrm>
        </p:spPr>
        <p:txBody>
          <a:bodyPr anchor="t">
            <a:normAutofit/>
          </a:bodyPr>
          <a:lstStyle>
            <a:lvl1pPr marL="0" indent="0">
              <a:buNone/>
              <a:defRPr sz="1400" b="0"/>
            </a:lvl1pPr>
          </a:lstStyle>
          <a:p>
            <a:pPr lvl="0"/>
            <a:r>
              <a:rPr lang="en-GB"/>
              <a:t>Title</a:t>
            </a:r>
          </a:p>
        </p:txBody>
      </p:sp>
      <p:sp>
        <p:nvSpPr>
          <p:cNvPr id="10" name="Picture Placeholder 9">
            <a:extLst>
              <a:ext uri="{FF2B5EF4-FFF2-40B4-BE49-F238E27FC236}">
                <a16:creationId xmlns:a16="http://schemas.microsoft.com/office/drawing/2014/main" id="{0DC36514-E3A8-35FF-7AEE-0621DF844FBC}"/>
              </a:ext>
            </a:extLst>
          </p:cNvPr>
          <p:cNvSpPr>
            <a:spLocks noGrp="1"/>
          </p:cNvSpPr>
          <p:nvPr>
            <p:ph type="pic" sz="quarter" idx="14" hasCustomPrompt="1"/>
          </p:nvPr>
        </p:nvSpPr>
        <p:spPr>
          <a:xfrm>
            <a:off x="8340987" y="1612924"/>
            <a:ext cx="2327793" cy="2327793"/>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2" name="Rectangle: Rounded Corners 1">
            <a:extLst>
              <a:ext uri="{FF2B5EF4-FFF2-40B4-BE49-F238E27FC236}">
                <a16:creationId xmlns:a16="http://schemas.microsoft.com/office/drawing/2014/main" id="{5A342D93-097A-9054-CCA7-312A52E9B0ED}"/>
              </a:ext>
            </a:extLst>
          </p:cNvPr>
          <p:cNvSpPr/>
          <p:nvPr userDrawn="1"/>
        </p:nvSpPr>
        <p:spPr>
          <a:xfrm>
            <a:off x="431598" y="314919"/>
            <a:ext cx="1521562" cy="548640"/>
          </a:xfrm>
          <a:prstGeom prst="roundRect">
            <a:avLst>
              <a:gd name="adj" fmla="val 50000"/>
            </a:avLst>
          </a:prstGeom>
          <a:solidFill>
            <a:srgbClr val="FFEB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TextBox 3">
            <a:extLst>
              <a:ext uri="{FF2B5EF4-FFF2-40B4-BE49-F238E27FC236}">
                <a16:creationId xmlns:a16="http://schemas.microsoft.com/office/drawing/2014/main" id="{EE02F45A-BFD6-0ADE-E9C6-401EB0146CE7}"/>
              </a:ext>
            </a:extLst>
          </p:cNvPr>
          <p:cNvSpPr txBox="1"/>
          <p:nvPr userDrawn="1"/>
        </p:nvSpPr>
        <p:spPr>
          <a:xfrm>
            <a:off x="534600" y="370501"/>
            <a:ext cx="1418560" cy="461665"/>
          </a:xfrm>
          <a:prstGeom prst="rect">
            <a:avLst/>
          </a:prstGeom>
          <a:noFill/>
        </p:spPr>
        <p:txBody>
          <a:bodyPr wrap="square" rtlCol="0">
            <a:spAutoFit/>
          </a:bodyPr>
          <a:lstStyle/>
          <a:p>
            <a:r>
              <a:rPr lang="en-US" sz="2400">
                <a:solidFill>
                  <a:schemeClr val="accent1"/>
                </a:solidFill>
                <a:latin typeface="Aptos SemiBold" panose="020B0004020202020204" pitchFamily="34" charset="0"/>
              </a:rPr>
              <a:t>Webinar</a:t>
            </a:r>
            <a:endParaRPr lang="en-BE" sz="2400">
              <a:solidFill>
                <a:schemeClr val="accent1"/>
              </a:solidFill>
              <a:latin typeface="Aptos SemiBold" panose="020B0004020202020204" pitchFamily="34" charset="0"/>
            </a:endParaRPr>
          </a:p>
        </p:txBody>
      </p:sp>
    </p:spTree>
    <p:extLst>
      <p:ext uri="{BB962C8B-B14F-4D97-AF65-F5344CB8AC3E}">
        <p14:creationId xmlns:p14="http://schemas.microsoft.com/office/powerpoint/2010/main" val="145663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92E8C8E-48AF-B7A3-916C-068535801C77}"/>
              </a:ext>
            </a:extLst>
          </p:cNvPr>
          <p:cNvSpPr/>
          <p:nvPr userDrawn="1"/>
        </p:nvSpPr>
        <p:spPr>
          <a:xfrm>
            <a:off x="6989784" y="-1492626"/>
            <a:ext cx="10427282" cy="10331981"/>
          </a:xfrm>
          <a:prstGeom prst="ellipse">
            <a:avLst/>
          </a:prstGeom>
          <a:solidFill>
            <a:srgbClr val="FFEB68"/>
          </a:solidFill>
          <a:ln>
            <a:solidFill>
              <a:srgbClr val="FFEB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Picture Placeholder 7">
            <a:extLst>
              <a:ext uri="{FF2B5EF4-FFF2-40B4-BE49-F238E27FC236}">
                <a16:creationId xmlns:a16="http://schemas.microsoft.com/office/drawing/2014/main" id="{946EC42C-817D-F655-9EC0-2739C550AB71}"/>
              </a:ext>
            </a:extLst>
          </p:cNvPr>
          <p:cNvSpPr>
            <a:spLocks noGrp="1"/>
          </p:cNvSpPr>
          <p:nvPr>
            <p:ph type="pic" sz="quarter" idx="11"/>
          </p:nvPr>
        </p:nvSpPr>
        <p:spPr>
          <a:xfrm>
            <a:off x="6837384" y="-1645026"/>
            <a:ext cx="10427282" cy="10331981"/>
          </a:xfrm>
          <a:prstGeom prst="ellipse">
            <a:avLst/>
          </a:prstGeom>
          <a:solidFill>
            <a:srgbClr val="FFEB68"/>
          </a:solidFill>
        </p:spPr>
        <p:txBody>
          <a:bodyPr/>
          <a:lstStyle>
            <a:lvl1pPr marL="0" indent="0">
              <a:buNone/>
              <a:defRPr/>
            </a:lvl1pPr>
          </a:lstStyle>
          <a:p>
            <a:endParaRPr lang="en-BE"/>
          </a:p>
        </p:txBody>
      </p:sp>
      <p:pic>
        <p:nvPicPr>
          <p:cNvPr id="28" name="Graphic 27">
            <a:extLst>
              <a:ext uri="{FF2B5EF4-FFF2-40B4-BE49-F238E27FC236}">
                <a16:creationId xmlns:a16="http://schemas.microsoft.com/office/drawing/2014/main" id="{2F955FFE-2DC9-E03D-56B9-44E5C0857DC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
        <p:nvSpPr>
          <p:cNvPr id="29" name="Title 1">
            <a:extLst>
              <a:ext uri="{FF2B5EF4-FFF2-40B4-BE49-F238E27FC236}">
                <a16:creationId xmlns:a16="http://schemas.microsoft.com/office/drawing/2014/main" id="{F8FD8CA1-813A-27D3-F2A5-9DC90FBE39C8}"/>
              </a:ext>
            </a:extLst>
          </p:cNvPr>
          <p:cNvSpPr>
            <a:spLocks noGrp="1"/>
          </p:cNvSpPr>
          <p:nvPr>
            <p:ph type="title" hasCustomPrompt="1"/>
          </p:nvPr>
        </p:nvSpPr>
        <p:spPr>
          <a:xfrm>
            <a:off x="440265" y="2554948"/>
            <a:ext cx="5949340" cy="968916"/>
          </a:xfrm>
        </p:spPr>
        <p:txBody>
          <a:bodyPr anchor="b"/>
          <a:lstStyle>
            <a:lvl1pPr>
              <a:defRPr sz="6000">
                <a:solidFill>
                  <a:schemeClr val="bg1"/>
                </a:solidFill>
                <a:latin typeface="Aptos Black" panose="020B0004020202020204" pitchFamily="34" charset="0"/>
              </a:defRPr>
            </a:lvl1pPr>
          </a:lstStyle>
          <a:p>
            <a:r>
              <a:rPr lang="en-US"/>
              <a:t>THANK YOU</a:t>
            </a:r>
            <a:endParaRPr lang="en-BE"/>
          </a:p>
        </p:txBody>
      </p:sp>
      <p:sp>
        <p:nvSpPr>
          <p:cNvPr id="2" name="Text Placeholder 2">
            <a:extLst>
              <a:ext uri="{FF2B5EF4-FFF2-40B4-BE49-F238E27FC236}">
                <a16:creationId xmlns:a16="http://schemas.microsoft.com/office/drawing/2014/main" id="{CA030969-9BFD-BB9E-D3DD-E799615447FF}"/>
              </a:ext>
            </a:extLst>
          </p:cNvPr>
          <p:cNvSpPr>
            <a:spLocks noGrp="1"/>
          </p:cNvSpPr>
          <p:nvPr>
            <p:ph type="body" idx="1" hasCustomPrompt="1"/>
          </p:nvPr>
        </p:nvSpPr>
        <p:spPr>
          <a:xfrm>
            <a:off x="447076" y="3535502"/>
            <a:ext cx="5294328" cy="1500187"/>
          </a:xfrm>
        </p:spPr>
        <p:txBody>
          <a:bodyPr/>
          <a:lstStyle>
            <a:lvl1pPr marL="0" indent="0">
              <a:lnSpc>
                <a:spcPct val="70000"/>
              </a:lnSpc>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For attending this webinar.</a:t>
            </a:r>
          </a:p>
          <a:p>
            <a:pPr lvl="0"/>
            <a:endParaRPr lang="en-US"/>
          </a:p>
          <a:p>
            <a:pPr lvl="0"/>
            <a:r>
              <a:rPr lang="en-US"/>
              <a:t>You will receive an email with the </a:t>
            </a:r>
          </a:p>
          <a:p>
            <a:pPr lvl="0"/>
            <a:r>
              <a:rPr lang="en-US"/>
              <a:t>recording and presentations shortly.</a:t>
            </a:r>
          </a:p>
        </p:txBody>
      </p:sp>
      <p:sp>
        <p:nvSpPr>
          <p:cNvPr id="30" name="Content Placeholder 3">
            <a:extLst>
              <a:ext uri="{FF2B5EF4-FFF2-40B4-BE49-F238E27FC236}">
                <a16:creationId xmlns:a16="http://schemas.microsoft.com/office/drawing/2014/main" id="{EFF409DD-F467-9C54-D618-ED878E6A8FE1}"/>
              </a:ext>
            </a:extLst>
          </p:cNvPr>
          <p:cNvSpPr>
            <a:spLocks noGrp="1"/>
          </p:cNvSpPr>
          <p:nvPr>
            <p:ph sz="half" idx="15" hasCustomPrompt="1"/>
          </p:nvPr>
        </p:nvSpPr>
        <p:spPr>
          <a:xfrm>
            <a:off x="8260406" y="333769"/>
            <a:ext cx="3024388" cy="603139"/>
          </a:xfrm>
        </p:spPr>
        <p:txBody>
          <a:bodyPr anchor="t">
            <a:noAutofit/>
          </a:bodyPr>
          <a:lstStyle>
            <a:lvl1pPr marL="0" indent="0">
              <a:buNone/>
              <a:defRPr sz="2000" b="0">
                <a:latin typeface="Aptos SemiBold" panose="020B0004020202020204" pitchFamily="34" charset="0"/>
              </a:defRPr>
            </a:lvl1pPr>
          </a:lstStyle>
          <a:p>
            <a:pPr lvl="0"/>
            <a:r>
              <a:rPr lang="en-GB"/>
              <a:t>Interested in becoming a member?</a:t>
            </a:r>
          </a:p>
          <a:p>
            <a:pPr lvl="0"/>
            <a:endParaRPr lang="en-GB"/>
          </a:p>
        </p:txBody>
      </p:sp>
      <p:sp>
        <p:nvSpPr>
          <p:cNvPr id="35" name="Content Placeholder 3">
            <a:extLst>
              <a:ext uri="{FF2B5EF4-FFF2-40B4-BE49-F238E27FC236}">
                <a16:creationId xmlns:a16="http://schemas.microsoft.com/office/drawing/2014/main" id="{AB526D16-D2C6-7810-4558-52EA1204FADE}"/>
              </a:ext>
            </a:extLst>
          </p:cNvPr>
          <p:cNvSpPr>
            <a:spLocks noGrp="1"/>
          </p:cNvSpPr>
          <p:nvPr>
            <p:ph sz="half" idx="16" hasCustomPrompt="1"/>
          </p:nvPr>
        </p:nvSpPr>
        <p:spPr>
          <a:xfrm>
            <a:off x="8260406" y="1113697"/>
            <a:ext cx="3024388" cy="295999"/>
          </a:xfrm>
        </p:spPr>
        <p:txBody>
          <a:bodyPr anchor="t">
            <a:noAutofit/>
          </a:bodyPr>
          <a:lstStyle>
            <a:lvl1pPr marL="0" indent="0">
              <a:buNone/>
              <a:defRPr sz="1600" b="0"/>
            </a:lvl1pPr>
          </a:lstStyle>
          <a:p>
            <a:pPr lvl="0"/>
            <a:r>
              <a:rPr lang="en-GB"/>
              <a:t>Contact our team to learn more.</a:t>
            </a:r>
          </a:p>
        </p:txBody>
      </p:sp>
      <p:sp>
        <p:nvSpPr>
          <p:cNvPr id="37" name="Rectangle: Rounded Corners 36">
            <a:extLst>
              <a:ext uri="{FF2B5EF4-FFF2-40B4-BE49-F238E27FC236}">
                <a16:creationId xmlns:a16="http://schemas.microsoft.com/office/drawing/2014/main" id="{D9BB5C7A-46F7-C80F-5F0C-2574DD02021F}"/>
              </a:ext>
            </a:extLst>
          </p:cNvPr>
          <p:cNvSpPr/>
          <p:nvPr userDrawn="1"/>
        </p:nvSpPr>
        <p:spPr>
          <a:xfrm>
            <a:off x="431598" y="314919"/>
            <a:ext cx="1521562" cy="548640"/>
          </a:xfrm>
          <a:prstGeom prst="roundRect">
            <a:avLst>
              <a:gd name="adj" fmla="val 50000"/>
            </a:avLst>
          </a:prstGeom>
          <a:solidFill>
            <a:srgbClr val="FFEB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8" name="TextBox 37">
            <a:extLst>
              <a:ext uri="{FF2B5EF4-FFF2-40B4-BE49-F238E27FC236}">
                <a16:creationId xmlns:a16="http://schemas.microsoft.com/office/drawing/2014/main" id="{AC90CE3F-E6A6-7184-3B0B-5E830C6A49DA}"/>
              </a:ext>
            </a:extLst>
          </p:cNvPr>
          <p:cNvSpPr txBox="1"/>
          <p:nvPr userDrawn="1"/>
        </p:nvSpPr>
        <p:spPr>
          <a:xfrm>
            <a:off x="534600" y="370501"/>
            <a:ext cx="1418560" cy="461665"/>
          </a:xfrm>
          <a:prstGeom prst="rect">
            <a:avLst/>
          </a:prstGeom>
          <a:noFill/>
        </p:spPr>
        <p:txBody>
          <a:bodyPr wrap="square" rtlCol="0">
            <a:spAutoFit/>
          </a:bodyPr>
          <a:lstStyle/>
          <a:p>
            <a:r>
              <a:rPr lang="en-US" sz="2400">
                <a:solidFill>
                  <a:schemeClr val="accent1"/>
                </a:solidFill>
                <a:latin typeface="Aptos SemiBold" panose="020B0004020202020204" pitchFamily="34" charset="0"/>
              </a:rPr>
              <a:t>Webinar</a:t>
            </a:r>
            <a:endParaRPr lang="en-BE" sz="2400">
              <a:solidFill>
                <a:schemeClr val="accent1"/>
              </a:solidFill>
              <a:latin typeface="Aptos SemiBold" panose="020B0004020202020204" pitchFamily="34" charset="0"/>
            </a:endParaRPr>
          </a:p>
        </p:txBody>
      </p:sp>
      <p:sp>
        <p:nvSpPr>
          <p:cNvPr id="39" name="Content Placeholder 3">
            <a:extLst>
              <a:ext uri="{FF2B5EF4-FFF2-40B4-BE49-F238E27FC236}">
                <a16:creationId xmlns:a16="http://schemas.microsoft.com/office/drawing/2014/main" id="{F359BA89-EACD-A62F-118F-6505E2015526}"/>
              </a:ext>
            </a:extLst>
          </p:cNvPr>
          <p:cNvSpPr>
            <a:spLocks noGrp="1"/>
          </p:cNvSpPr>
          <p:nvPr>
            <p:ph sz="half" idx="13" hasCustomPrompt="1"/>
          </p:nvPr>
        </p:nvSpPr>
        <p:spPr>
          <a:xfrm>
            <a:off x="8461694" y="4798516"/>
            <a:ext cx="2775573" cy="411972"/>
          </a:xfrm>
        </p:spPr>
        <p:txBody>
          <a:bodyPr anchor="t">
            <a:normAutofit/>
          </a:bodyPr>
          <a:lstStyle>
            <a:lvl1pPr marL="0" indent="0">
              <a:buNone/>
              <a:defRPr sz="1400" b="0"/>
            </a:lvl1pPr>
          </a:lstStyle>
          <a:p>
            <a:pPr lvl="0"/>
            <a:r>
              <a:rPr lang="en-GB"/>
              <a:t>Email</a:t>
            </a:r>
          </a:p>
        </p:txBody>
      </p:sp>
      <p:sp>
        <p:nvSpPr>
          <p:cNvPr id="4" name="Content Placeholder 3">
            <a:extLst>
              <a:ext uri="{FF2B5EF4-FFF2-40B4-BE49-F238E27FC236}">
                <a16:creationId xmlns:a16="http://schemas.microsoft.com/office/drawing/2014/main" id="{616C6DA7-ECE6-FD1B-E3C0-8DDB4C26DDB2}"/>
              </a:ext>
            </a:extLst>
          </p:cNvPr>
          <p:cNvSpPr>
            <a:spLocks noGrp="1"/>
          </p:cNvSpPr>
          <p:nvPr>
            <p:ph sz="half" idx="2" hasCustomPrompt="1"/>
          </p:nvPr>
        </p:nvSpPr>
        <p:spPr>
          <a:xfrm>
            <a:off x="8461695" y="4110439"/>
            <a:ext cx="2327794" cy="276105"/>
          </a:xfrm>
        </p:spPr>
        <p:txBody>
          <a:bodyPr anchor="t">
            <a:noAutofit/>
          </a:bodyPr>
          <a:lstStyle>
            <a:lvl1pPr marL="0" indent="0">
              <a:buNone/>
              <a:defRPr sz="1600" b="1"/>
            </a:lvl1pPr>
          </a:lstStyle>
          <a:p>
            <a:pPr lvl="0"/>
            <a:r>
              <a:rPr lang="en-GB"/>
              <a:t>Speaker Name</a:t>
            </a:r>
          </a:p>
        </p:txBody>
      </p:sp>
      <p:sp>
        <p:nvSpPr>
          <p:cNvPr id="5" name="Content Placeholder 3">
            <a:extLst>
              <a:ext uri="{FF2B5EF4-FFF2-40B4-BE49-F238E27FC236}">
                <a16:creationId xmlns:a16="http://schemas.microsoft.com/office/drawing/2014/main" id="{B60138AA-B828-96F7-A694-0DAADBEAC276}"/>
              </a:ext>
            </a:extLst>
          </p:cNvPr>
          <p:cNvSpPr>
            <a:spLocks noGrp="1"/>
          </p:cNvSpPr>
          <p:nvPr>
            <p:ph sz="half" idx="12" hasCustomPrompt="1"/>
          </p:nvPr>
        </p:nvSpPr>
        <p:spPr>
          <a:xfrm>
            <a:off x="8461695" y="4386544"/>
            <a:ext cx="2775572" cy="411972"/>
          </a:xfrm>
        </p:spPr>
        <p:txBody>
          <a:bodyPr anchor="t">
            <a:normAutofit/>
          </a:bodyPr>
          <a:lstStyle>
            <a:lvl1pPr marL="0" indent="0">
              <a:buNone/>
              <a:defRPr sz="1400" b="0"/>
            </a:lvl1pPr>
          </a:lstStyle>
          <a:p>
            <a:pPr lvl="0"/>
            <a:r>
              <a:rPr lang="en-GB"/>
              <a:t>Title</a:t>
            </a:r>
          </a:p>
        </p:txBody>
      </p:sp>
      <p:sp>
        <p:nvSpPr>
          <p:cNvPr id="6" name="Picture Placeholder 9">
            <a:extLst>
              <a:ext uri="{FF2B5EF4-FFF2-40B4-BE49-F238E27FC236}">
                <a16:creationId xmlns:a16="http://schemas.microsoft.com/office/drawing/2014/main" id="{394E7AE4-B392-F033-0580-F3C19F2F61AD}"/>
              </a:ext>
            </a:extLst>
          </p:cNvPr>
          <p:cNvSpPr>
            <a:spLocks noGrp="1"/>
          </p:cNvSpPr>
          <p:nvPr>
            <p:ph type="pic" sz="quarter" idx="14" hasCustomPrompt="1"/>
          </p:nvPr>
        </p:nvSpPr>
        <p:spPr>
          <a:xfrm>
            <a:off x="8340987" y="1612924"/>
            <a:ext cx="2327793" cy="2327793"/>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Tree>
    <p:extLst>
      <p:ext uri="{BB962C8B-B14F-4D97-AF65-F5344CB8AC3E}">
        <p14:creationId xmlns:p14="http://schemas.microsoft.com/office/powerpoint/2010/main" val="87173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Yellow_backcover">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0D5E3BD-809C-42A0-5FB1-6BC4024A4A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50021" y="4770420"/>
            <a:ext cx="3891958" cy="975700"/>
          </a:xfrm>
          <a:prstGeom prst="rect">
            <a:avLst/>
          </a:prstGeom>
        </p:spPr>
      </p:pic>
      <p:pic>
        <p:nvPicPr>
          <p:cNvPr id="2" name="Graphic 1">
            <a:extLst>
              <a:ext uri="{FF2B5EF4-FFF2-40B4-BE49-F238E27FC236}">
                <a16:creationId xmlns:a16="http://schemas.microsoft.com/office/drawing/2014/main" id="{0BCB8BF3-ED3C-9925-0B56-6F06BD8F669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6"/>
            <a:ext cx="440265" cy="6410320"/>
          </a:xfrm>
          <a:prstGeom prst="rect">
            <a:avLst/>
          </a:prstGeom>
        </p:spPr>
      </p:pic>
      <p:sp>
        <p:nvSpPr>
          <p:cNvPr id="3" name="Content Placeholder 4">
            <a:extLst>
              <a:ext uri="{FF2B5EF4-FFF2-40B4-BE49-F238E27FC236}">
                <a16:creationId xmlns:a16="http://schemas.microsoft.com/office/drawing/2014/main" id="{1E084E81-E3CA-D552-529D-AF8674C505D3}"/>
              </a:ext>
            </a:extLst>
          </p:cNvPr>
          <p:cNvSpPr txBox="1">
            <a:spLocks/>
          </p:cNvSpPr>
          <p:nvPr userDrawn="1"/>
        </p:nvSpPr>
        <p:spPr>
          <a:xfrm>
            <a:off x="0" y="5932680"/>
            <a:ext cx="12191999" cy="6969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err="1">
                <a:solidFill>
                  <a:schemeClr val="bg1"/>
                </a:solidFill>
                <a:latin typeface="Aptos SemiBold" panose="020B0004020202020204" pitchFamily="34" charset="0"/>
              </a:rPr>
              <a:t>www.solarpowereurope.org</a:t>
            </a:r>
            <a:endParaRPr lang="en-BE" sz="1800" b="1">
              <a:solidFill>
                <a:schemeClr val="bg1"/>
              </a:solidFill>
              <a:latin typeface="Aptos SemiBold" panose="020B0004020202020204" pitchFamily="34" charset="0"/>
            </a:endParaRPr>
          </a:p>
        </p:txBody>
      </p:sp>
    </p:spTree>
    <p:extLst>
      <p:ext uri="{BB962C8B-B14F-4D97-AF65-F5344CB8AC3E}">
        <p14:creationId xmlns:p14="http://schemas.microsoft.com/office/powerpoint/2010/main" val="3615010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ull slide picture">
    <p:bg>
      <p:bgPr>
        <a:solidFill>
          <a:schemeClr val="bg2"/>
        </a:solidFill>
        <a:effectLst/>
      </p:bgPr>
    </p:bg>
    <p:spTree>
      <p:nvGrpSpPr>
        <p:cNvPr id="1" name=""/>
        <p:cNvGrpSpPr/>
        <p:nvPr/>
      </p:nvGrpSpPr>
      <p:grpSpPr>
        <a:xfrm>
          <a:off x="0" y="0"/>
          <a:ext cx="0" cy="0"/>
          <a:chOff x="0" y="0"/>
          <a:chExt cx="0" cy="0"/>
        </a:xfrm>
      </p:grpSpPr>
      <p:sp>
        <p:nvSpPr>
          <p:cNvPr id="3" name="Image">
            <a:extLst>
              <a:ext uri="{FF2B5EF4-FFF2-40B4-BE49-F238E27FC236}">
                <a16:creationId xmlns:a16="http://schemas.microsoft.com/office/drawing/2014/main" id="{1755633A-A945-3D4A-9175-AD7E5714479D}"/>
              </a:ext>
            </a:extLst>
          </p:cNvPr>
          <p:cNvSpPr>
            <a:spLocks noGrp="1"/>
          </p:cNvSpPr>
          <p:nvPr>
            <p:ph type="pic" idx="13"/>
          </p:nvPr>
        </p:nvSpPr>
        <p:spPr>
          <a:xfrm>
            <a:off x="0" y="0"/>
            <a:ext cx="12192000" cy="6858000"/>
          </a:xfrm>
          <a:prstGeom prst="rect">
            <a:avLst/>
          </a:prstGeom>
          <a:pattFill prst="pct25">
            <a:fgClr>
              <a:schemeClr val="accent2"/>
            </a:fgClr>
            <a:bgClr>
              <a:schemeClr val="bg1"/>
            </a:bgClr>
          </a:pattFill>
        </p:spPr>
        <p:txBody>
          <a:bodyPr lIns="91439" tIns="45719" rIns="91439" bIns="45719">
            <a:noAutofit/>
          </a:bodyPr>
          <a:lstStyle/>
          <a:p>
            <a:endParaRPr/>
          </a:p>
        </p:txBody>
      </p:sp>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9" name="Footer Placeholder 4">
            <a:extLst>
              <a:ext uri="{FF2B5EF4-FFF2-40B4-BE49-F238E27FC236}">
                <a16:creationId xmlns:a16="http://schemas.microsoft.com/office/drawing/2014/main" id="{68D70F80-359A-5E41-8CC1-1603247110D8}"/>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Tree>
    <p:extLst>
      <p:ext uri="{BB962C8B-B14F-4D97-AF65-F5344CB8AC3E}">
        <p14:creationId xmlns:p14="http://schemas.microsoft.com/office/powerpoint/2010/main" val="93066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ing words">
    <p:bg>
      <p:bgPr>
        <a:solidFill>
          <a:schemeClr val="accent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7F84B33-2CC2-E891-5F23-60EB0064F100}"/>
              </a:ext>
            </a:extLst>
          </p:cNvPr>
          <p:cNvSpPr>
            <a:spLocks noGrp="1"/>
          </p:cNvSpPr>
          <p:nvPr>
            <p:ph type="pic" sz="quarter" idx="11"/>
          </p:nvPr>
        </p:nvSpPr>
        <p:spPr>
          <a:xfrm>
            <a:off x="6837384" y="-1645026"/>
            <a:ext cx="10427282" cy="10331981"/>
          </a:xfrm>
          <a:prstGeom prst="ellipse">
            <a:avLst/>
          </a:prstGeom>
          <a:solidFill>
            <a:srgbClr val="FFEB68"/>
          </a:solidFill>
        </p:spPr>
        <p:txBody>
          <a:bodyPr/>
          <a:lstStyle>
            <a:lvl1pPr marL="0" indent="0">
              <a:buNone/>
              <a:defRPr/>
            </a:lvl1pPr>
          </a:lstStyle>
          <a:p>
            <a:endParaRPr lang="en-BE"/>
          </a:p>
        </p:txBody>
      </p:sp>
      <p:pic>
        <p:nvPicPr>
          <p:cNvPr id="28" name="Graphic 27">
            <a:extLst>
              <a:ext uri="{FF2B5EF4-FFF2-40B4-BE49-F238E27FC236}">
                <a16:creationId xmlns:a16="http://schemas.microsoft.com/office/drawing/2014/main" id="{2F955FFE-2DC9-E03D-56B9-44E5C0857DC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
        <p:nvSpPr>
          <p:cNvPr id="3" name="Title 1">
            <a:extLst>
              <a:ext uri="{FF2B5EF4-FFF2-40B4-BE49-F238E27FC236}">
                <a16:creationId xmlns:a16="http://schemas.microsoft.com/office/drawing/2014/main" id="{32DB5F7E-61FC-46F2-6726-4FC88B724853}"/>
              </a:ext>
            </a:extLst>
          </p:cNvPr>
          <p:cNvSpPr>
            <a:spLocks noGrp="1"/>
          </p:cNvSpPr>
          <p:nvPr>
            <p:ph type="title" hasCustomPrompt="1"/>
          </p:nvPr>
        </p:nvSpPr>
        <p:spPr>
          <a:xfrm>
            <a:off x="431598" y="2578066"/>
            <a:ext cx="5949340" cy="1701866"/>
          </a:xfrm>
        </p:spPr>
        <p:txBody>
          <a:bodyPr anchor="b"/>
          <a:lstStyle>
            <a:lvl1pPr>
              <a:defRPr sz="6000">
                <a:solidFill>
                  <a:schemeClr val="bg1"/>
                </a:solidFill>
                <a:latin typeface="Aptos Black" panose="020B0004020202020204" pitchFamily="34" charset="0"/>
              </a:defRPr>
            </a:lvl1pPr>
          </a:lstStyle>
          <a:p>
            <a:r>
              <a:rPr lang="en-US"/>
              <a:t>WELCOMING</a:t>
            </a:r>
            <a:br>
              <a:rPr lang="en-US"/>
            </a:br>
            <a:r>
              <a:rPr lang="en-US"/>
              <a:t>WORDS</a:t>
            </a:r>
            <a:endParaRPr lang="en-BE"/>
          </a:p>
        </p:txBody>
      </p:sp>
      <p:sp>
        <p:nvSpPr>
          <p:cNvPr id="5" name="Content Placeholder 3">
            <a:extLst>
              <a:ext uri="{FF2B5EF4-FFF2-40B4-BE49-F238E27FC236}">
                <a16:creationId xmlns:a16="http://schemas.microsoft.com/office/drawing/2014/main" id="{DC3C309F-ED58-C994-D5EE-521955E0315A}"/>
              </a:ext>
            </a:extLst>
          </p:cNvPr>
          <p:cNvSpPr>
            <a:spLocks noGrp="1"/>
          </p:cNvSpPr>
          <p:nvPr>
            <p:ph sz="half" idx="2" hasCustomPrompt="1"/>
          </p:nvPr>
        </p:nvSpPr>
        <p:spPr>
          <a:xfrm>
            <a:off x="8461695" y="4110439"/>
            <a:ext cx="2327794" cy="276105"/>
          </a:xfrm>
        </p:spPr>
        <p:txBody>
          <a:bodyPr anchor="t">
            <a:noAutofit/>
          </a:bodyPr>
          <a:lstStyle>
            <a:lvl1pPr marL="0" indent="0">
              <a:buNone/>
              <a:defRPr sz="1600" b="1"/>
            </a:lvl1pPr>
          </a:lstStyle>
          <a:p>
            <a:pPr lvl="0"/>
            <a:r>
              <a:rPr lang="en-GB"/>
              <a:t>Speaker Name</a:t>
            </a:r>
          </a:p>
        </p:txBody>
      </p:sp>
      <p:sp>
        <p:nvSpPr>
          <p:cNvPr id="8" name="Content Placeholder 3">
            <a:extLst>
              <a:ext uri="{FF2B5EF4-FFF2-40B4-BE49-F238E27FC236}">
                <a16:creationId xmlns:a16="http://schemas.microsoft.com/office/drawing/2014/main" id="{2ACEE041-39B0-6783-937F-C0815B3042FC}"/>
              </a:ext>
            </a:extLst>
          </p:cNvPr>
          <p:cNvSpPr>
            <a:spLocks noGrp="1"/>
          </p:cNvSpPr>
          <p:nvPr>
            <p:ph sz="half" idx="12" hasCustomPrompt="1"/>
          </p:nvPr>
        </p:nvSpPr>
        <p:spPr>
          <a:xfrm>
            <a:off x="8461695" y="4386544"/>
            <a:ext cx="2327794" cy="411972"/>
          </a:xfrm>
        </p:spPr>
        <p:txBody>
          <a:bodyPr anchor="t">
            <a:normAutofit/>
          </a:bodyPr>
          <a:lstStyle>
            <a:lvl1pPr marL="0" indent="0">
              <a:buNone/>
              <a:defRPr sz="1400" b="0"/>
            </a:lvl1pPr>
          </a:lstStyle>
          <a:p>
            <a:pPr lvl="0"/>
            <a:r>
              <a:rPr lang="en-GB"/>
              <a:t>Title</a:t>
            </a:r>
          </a:p>
        </p:txBody>
      </p:sp>
      <p:sp>
        <p:nvSpPr>
          <p:cNvPr id="10" name="Picture Placeholder 9">
            <a:extLst>
              <a:ext uri="{FF2B5EF4-FFF2-40B4-BE49-F238E27FC236}">
                <a16:creationId xmlns:a16="http://schemas.microsoft.com/office/drawing/2014/main" id="{0DC36514-E3A8-35FF-7AEE-0621DF844FBC}"/>
              </a:ext>
            </a:extLst>
          </p:cNvPr>
          <p:cNvSpPr>
            <a:spLocks noGrp="1"/>
          </p:cNvSpPr>
          <p:nvPr>
            <p:ph type="pic" sz="quarter" idx="14" hasCustomPrompt="1"/>
          </p:nvPr>
        </p:nvSpPr>
        <p:spPr>
          <a:xfrm>
            <a:off x="8340987" y="1612924"/>
            <a:ext cx="2327793" cy="2327793"/>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
        <p:nvSpPr>
          <p:cNvPr id="12" name="Rectangle: Rounded Corners 11">
            <a:extLst>
              <a:ext uri="{FF2B5EF4-FFF2-40B4-BE49-F238E27FC236}">
                <a16:creationId xmlns:a16="http://schemas.microsoft.com/office/drawing/2014/main" id="{1AF463D2-AEC3-DDB0-2E9D-05FEA76B5448}"/>
              </a:ext>
            </a:extLst>
          </p:cNvPr>
          <p:cNvSpPr/>
          <p:nvPr userDrawn="1"/>
        </p:nvSpPr>
        <p:spPr>
          <a:xfrm>
            <a:off x="431598" y="314919"/>
            <a:ext cx="1521562" cy="548640"/>
          </a:xfrm>
          <a:prstGeom prst="roundRect">
            <a:avLst>
              <a:gd name="adj" fmla="val 50000"/>
            </a:avLst>
          </a:prstGeom>
          <a:solidFill>
            <a:srgbClr val="FFEB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extBox 13">
            <a:extLst>
              <a:ext uri="{FF2B5EF4-FFF2-40B4-BE49-F238E27FC236}">
                <a16:creationId xmlns:a16="http://schemas.microsoft.com/office/drawing/2014/main" id="{AEA7AEAB-6D64-ADBB-FBFB-8B3F22A56DA5}"/>
              </a:ext>
            </a:extLst>
          </p:cNvPr>
          <p:cNvSpPr txBox="1"/>
          <p:nvPr userDrawn="1"/>
        </p:nvSpPr>
        <p:spPr>
          <a:xfrm>
            <a:off x="534600" y="370501"/>
            <a:ext cx="1418560" cy="461665"/>
          </a:xfrm>
          <a:prstGeom prst="rect">
            <a:avLst/>
          </a:prstGeom>
          <a:noFill/>
        </p:spPr>
        <p:txBody>
          <a:bodyPr wrap="square" rtlCol="0">
            <a:spAutoFit/>
          </a:bodyPr>
          <a:lstStyle/>
          <a:p>
            <a:r>
              <a:rPr lang="en-US" sz="2400">
                <a:solidFill>
                  <a:schemeClr val="accent1"/>
                </a:solidFill>
                <a:latin typeface="Aptos SemiBold" panose="020B0004020202020204" pitchFamily="34" charset="0"/>
              </a:rPr>
              <a:t>Webinar</a:t>
            </a:r>
            <a:endParaRPr lang="en-BE" sz="2400">
              <a:solidFill>
                <a:schemeClr val="accent1"/>
              </a:solidFill>
              <a:latin typeface="Aptos SemiBold" panose="020B0004020202020204" pitchFamily="34" charset="0"/>
            </a:endParaRPr>
          </a:p>
        </p:txBody>
      </p:sp>
    </p:spTree>
    <p:extLst>
      <p:ext uri="{BB962C8B-B14F-4D97-AF65-F5344CB8AC3E}">
        <p14:creationId xmlns:p14="http://schemas.microsoft.com/office/powerpoint/2010/main" val="10849722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Yellow - Speak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4D2E0-A927-24B2-D301-3DE3CCBB21D9}"/>
              </a:ext>
            </a:extLst>
          </p:cNvPr>
          <p:cNvSpPr>
            <a:spLocks noGrp="1"/>
          </p:cNvSpPr>
          <p:nvPr>
            <p:ph type="title"/>
          </p:nvPr>
        </p:nvSpPr>
        <p:spPr>
          <a:xfrm>
            <a:off x="1113691" y="664206"/>
            <a:ext cx="10515600" cy="722805"/>
          </a:xfrm>
        </p:spPr>
        <p:txBody>
          <a:bodyPr/>
          <a:lstStyle/>
          <a:p>
            <a:r>
              <a:rPr lang="en-US"/>
              <a:t>Click to edit Master title style</a:t>
            </a:r>
            <a:endParaRPr lang="en-BE"/>
          </a:p>
        </p:txBody>
      </p:sp>
      <p:sp>
        <p:nvSpPr>
          <p:cNvPr id="4" name="Content Placeholder 3">
            <a:extLst>
              <a:ext uri="{FF2B5EF4-FFF2-40B4-BE49-F238E27FC236}">
                <a16:creationId xmlns:a16="http://schemas.microsoft.com/office/drawing/2014/main" id="{AC5809DA-B633-A368-AA31-E3A3FED4A7BC}"/>
              </a:ext>
            </a:extLst>
          </p:cNvPr>
          <p:cNvSpPr>
            <a:spLocks noGrp="1"/>
          </p:cNvSpPr>
          <p:nvPr>
            <p:ph sz="half" idx="2"/>
          </p:nvPr>
        </p:nvSpPr>
        <p:spPr>
          <a:xfrm>
            <a:off x="2646253" y="1569408"/>
            <a:ext cx="5181600" cy="379514"/>
          </a:xfrm>
        </p:spPr>
        <p:txBody>
          <a:bodyPr anchor="t">
            <a:noAutofit/>
          </a:bodyPr>
          <a:lstStyle>
            <a:lvl1pPr marL="0" indent="0">
              <a:buNone/>
              <a:defRPr sz="2000" b="1"/>
            </a:lvl1pPr>
          </a:lstStyle>
          <a:p>
            <a:pPr lvl="0"/>
            <a:r>
              <a:rPr lang="en-US"/>
              <a:t>Click to edit Master text styles</a:t>
            </a:r>
          </a:p>
        </p:txBody>
      </p:sp>
      <p:sp>
        <p:nvSpPr>
          <p:cNvPr id="12" name="Content Placeholder 3">
            <a:extLst>
              <a:ext uri="{FF2B5EF4-FFF2-40B4-BE49-F238E27FC236}">
                <a16:creationId xmlns:a16="http://schemas.microsoft.com/office/drawing/2014/main" id="{AA5C4500-0268-B625-E4D6-0BD40262A38C}"/>
              </a:ext>
            </a:extLst>
          </p:cNvPr>
          <p:cNvSpPr>
            <a:spLocks noGrp="1"/>
          </p:cNvSpPr>
          <p:nvPr>
            <p:ph sz="half" idx="12"/>
          </p:nvPr>
        </p:nvSpPr>
        <p:spPr>
          <a:xfrm>
            <a:off x="2646253" y="1961724"/>
            <a:ext cx="5181600" cy="379514"/>
          </a:xfrm>
        </p:spPr>
        <p:txBody>
          <a:bodyPr anchor="t">
            <a:normAutofit/>
          </a:bodyPr>
          <a:lstStyle>
            <a:lvl1pPr marL="0" indent="0">
              <a:buNone/>
              <a:defRPr sz="1800" b="0"/>
            </a:lvl1pPr>
          </a:lstStyle>
          <a:p>
            <a:pPr lvl="0"/>
            <a:r>
              <a:rPr lang="en-US"/>
              <a:t>Click to edit Master text styles</a:t>
            </a:r>
          </a:p>
        </p:txBody>
      </p:sp>
      <p:sp>
        <p:nvSpPr>
          <p:cNvPr id="13" name="Content Placeholder 3">
            <a:extLst>
              <a:ext uri="{FF2B5EF4-FFF2-40B4-BE49-F238E27FC236}">
                <a16:creationId xmlns:a16="http://schemas.microsoft.com/office/drawing/2014/main" id="{6A0B6DBF-E148-F00E-CE44-67465E873A16}"/>
              </a:ext>
            </a:extLst>
          </p:cNvPr>
          <p:cNvSpPr>
            <a:spLocks noGrp="1"/>
          </p:cNvSpPr>
          <p:nvPr>
            <p:ph sz="half" idx="13"/>
          </p:nvPr>
        </p:nvSpPr>
        <p:spPr>
          <a:xfrm>
            <a:off x="2646253" y="2863952"/>
            <a:ext cx="5181600" cy="379514"/>
          </a:xfrm>
        </p:spPr>
        <p:txBody>
          <a:bodyPr anchor="t">
            <a:noAutofit/>
          </a:bodyPr>
          <a:lstStyle>
            <a:lvl1pPr marL="0" indent="0">
              <a:buNone/>
              <a:defRPr sz="2000" b="1"/>
            </a:lvl1pPr>
          </a:lstStyle>
          <a:p>
            <a:pPr lvl="0"/>
            <a:r>
              <a:rPr lang="en-US"/>
              <a:t>Click to edit Master text styles</a:t>
            </a:r>
          </a:p>
        </p:txBody>
      </p:sp>
      <p:sp>
        <p:nvSpPr>
          <p:cNvPr id="15" name="Content Placeholder 3">
            <a:extLst>
              <a:ext uri="{FF2B5EF4-FFF2-40B4-BE49-F238E27FC236}">
                <a16:creationId xmlns:a16="http://schemas.microsoft.com/office/drawing/2014/main" id="{FB540F4E-9564-17E1-7AE1-137613351CBD}"/>
              </a:ext>
            </a:extLst>
          </p:cNvPr>
          <p:cNvSpPr>
            <a:spLocks noGrp="1"/>
          </p:cNvSpPr>
          <p:nvPr>
            <p:ph sz="half" idx="15"/>
          </p:nvPr>
        </p:nvSpPr>
        <p:spPr>
          <a:xfrm>
            <a:off x="2646253" y="3253729"/>
            <a:ext cx="5181600" cy="379514"/>
          </a:xfrm>
        </p:spPr>
        <p:txBody>
          <a:bodyPr anchor="t">
            <a:normAutofit/>
          </a:bodyPr>
          <a:lstStyle>
            <a:lvl1pPr marL="0" indent="0">
              <a:buNone/>
              <a:defRPr sz="1800" b="0"/>
            </a:lvl1pPr>
          </a:lstStyle>
          <a:p>
            <a:pPr lvl="0"/>
            <a:r>
              <a:rPr lang="en-US"/>
              <a:t>Click to edit Master text styles</a:t>
            </a:r>
          </a:p>
        </p:txBody>
      </p:sp>
      <p:sp>
        <p:nvSpPr>
          <p:cNvPr id="16" name="Content Placeholder 3">
            <a:extLst>
              <a:ext uri="{FF2B5EF4-FFF2-40B4-BE49-F238E27FC236}">
                <a16:creationId xmlns:a16="http://schemas.microsoft.com/office/drawing/2014/main" id="{EA97CAEF-4EF9-C84C-24E8-2124E5832A1D}"/>
              </a:ext>
            </a:extLst>
          </p:cNvPr>
          <p:cNvSpPr>
            <a:spLocks noGrp="1"/>
          </p:cNvSpPr>
          <p:nvPr>
            <p:ph sz="half" idx="16"/>
          </p:nvPr>
        </p:nvSpPr>
        <p:spPr>
          <a:xfrm>
            <a:off x="2646253" y="4168769"/>
            <a:ext cx="5181600" cy="379514"/>
          </a:xfrm>
        </p:spPr>
        <p:txBody>
          <a:bodyPr anchor="t">
            <a:noAutofit/>
          </a:bodyPr>
          <a:lstStyle>
            <a:lvl1pPr marL="0" indent="0">
              <a:buNone/>
              <a:defRPr sz="2000" b="1"/>
            </a:lvl1pPr>
          </a:lstStyle>
          <a:p>
            <a:pPr lvl="0"/>
            <a:r>
              <a:rPr lang="en-US"/>
              <a:t>Click to edit Master text styles</a:t>
            </a:r>
          </a:p>
        </p:txBody>
      </p:sp>
      <p:sp>
        <p:nvSpPr>
          <p:cNvPr id="18" name="Content Placeholder 3">
            <a:extLst>
              <a:ext uri="{FF2B5EF4-FFF2-40B4-BE49-F238E27FC236}">
                <a16:creationId xmlns:a16="http://schemas.microsoft.com/office/drawing/2014/main" id="{E9AA052A-E891-75FD-D1FD-ED194728DA81}"/>
              </a:ext>
            </a:extLst>
          </p:cNvPr>
          <p:cNvSpPr>
            <a:spLocks noGrp="1"/>
          </p:cNvSpPr>
          <p:nvPr>
            <p:ph sz="half" idx="18"/>
          </p:nvPr>
        </p:nvSpPr>
        <p:spPr>
          <a:xfrm>
            <a:off x="2646253" y="4545744"/>
            <a:ext cx="5181600" cy="379514"/>
          </a:xfrm>
        </p:spPr>
        <p:txBody>
          <a:bodyPr anchor="t">
            <a:normAutofit/>
          </a:bodyPr>
          <a:lstStyle>
            <a:lvl1pPr marL="0" indent="0">
              <a:buNone/>
              <a:defRPr sz="1800" b="0"/>
            </a:lvl1pPr>
          </a:lstStyle>
          <a:p>
            <a:pPr lvl="0"/>
            <a:r>
              <a:rPr lang="en-US"/>
              <a:t>Click to edit Master text styles</a:t>
            </a:r>
          </a:p>
        </p:txBody>
      </p:sp>
      <p:sp>
        <p:nvSpPr>
          <p:cNvPr id="19" name="Content Placeholder 3">
            <a:extLst>
              <a:ext uri="{FF2B5EF4-FFF2-40B4-BE49-F238E27FC236}">
                <a16:creationId xmlns:a16="http://schemas.microsoft.com/office/drawing/2014/main" id="{CA15233C-E91C-4664-3D3B-70CF52E1DE82}"/>
              </a:ext>
            </a:extLst>
          </p:cNvPr>
          <p:cNvSpPr>
            <a:spLocks noGrp="1"/>
          </p:cNvSpPr>
          <p:nvPr>
            <p:ph sz="half" idx="19"/>
          </p:nvPr>
        </p:nvSpPr>
        <p:spPr>
          <a:xfrm>
            <a:off x="2646253" y="5473587"/>
            <a:ext cx="5181600" cy="379514"/>
          </a:xfrm>
        </p:spPr>
        <p:txBody>
          <a:bodyPr anchor="t">
            <a:noAutofit/>
          </a:bodyPr>
          <a:lstStyle>
            <a:lvl1pPr marL="0" indent="0">
              <a:buNone/>
              <a:defRPr sz="2000" b="1"/>
            </a:lvl1pPr>
          </a:lstStyle>
          <a:p>
            <a:pPr lvl="0"/>
            <a:r>
              <a:rPr lang="en-US"/>
              <a:t>Click to edit Master text styles</a:t>
            </a:r>
          </a:p>
        </p:txBody>
      </p:sp>
      <p:sp>
        <p:nvSpPr>
          <p:cNvPr id="21" name="Content Placeholder 3">
            <a:extLst>
              <a:ext uri="{FF2B5EF4-FFF2-40B4-BE49-F238E27FC236}">
                <a16:creationId xmlns:a16="http://schemas.microsoft.com/office/drawing/2014/main" id="{712296DC-1AA5-61A6-D3FA-5135902E8643}"/>
              </a:ext>
            </a:extLst>
          </p:cNvPr>
          <p:cNvSpPr>
            <a:spLocks noGrp="1"/>
          </p:cNvSpPr>
          <p:nvPr>
            <p:ph sz="half" idx="21"/>
          </p:nvPr>
        </p:nvSpPr>
        <p:spPr>
          <a:xfrm>
            <a:off x="2646253" y="5853101"/>
            <a:ext cx="5181600" cy="379514"/>
          </a:xfrm>
        </p:spPr>
        <p:txBody>
          <a:bodyPr anchor="t">
            <a:normAutofit/>
          </a:bodyPr>
          <a:lstStyle>
            <a:lvl1pPr marL="0" indent="0">
              <a:buNone/>
              <a:defRPr sz="1800" b="0"/>
            </a:lvl1pPr>
          </a:lstStyle>
          <a:p>
            <a:pPr lvl="0"/>
            <a:r>
              <a:rPr lang="en-US"/>
              <a:t>Click to edit Master text styles</a:t>
            </a:r>
          </a:p>
        </p:txBody>
      </p:sp>
      <p:sp>
        <p:nvSpPr>
          <p:cNvPr id="3" name="Picture Placeholder 9">
            <a:extLst>
              <a:ext uri="{FF2B5EF4-FFF2-40B4-BE49-F238E27FC236}">
                <a16:creationId xmlns:a16="http://schemas.microsoft.com/office/drawing/2014/main" id="{14E4D1F7-C347-8E1F-9959-F3B4FD566D50}"/>
              </a:ext>
            </a:extLst>
          </p:cNvPr>
          <p:cNvSpPr>
            <a:spLocks noGrp="1"/>
          </p:cNvSpPr>
          <p:nvPr>
            <p:ph type="pic" sz="quarter" idx="14" hasCustomPrompt="1"/>
          </p:nvPr>
        </p:nvSpPr>
        <p:spPr>
          <a:xfrm>
            <a:off x="1113691" y="1441141"/>
            <a:ext cx="1015562" cy="1015562"/>
          </a:xfrm>
          <a:prstGeom prst="ellipse">
            <a:avLst/>
          </a:prstGeom>
          <a:pattFill prst="pct60">
            <a:fgClr>
              <a:schemeClr val="accent1"/>
            </a:fgClr>
            <a:bgClr>
              <a:srgbClr val="BA8032"/>
            </a:bgClr>
          </a:pattFill>
        </p:spPr>
        <p:txBody>
          <a:bodyPr>
            <a:normAutofit/>
          </a:bodyPr>
          <a:lstStyle>
            <a:lvl1pPr marL="0" indent="0" algn="ctr">
              <a:buNone/>
              <a:defRPr sz="1400"/>
            </a:lvl1pPr>
          </a:lstStyle>
          <a:p>
            <a:r>
              <a:rPr lang="en-GB"/>
              <a:t>A</a:t>
            </a:r>
            <a:r>
              <a:rPr lang="en-BE"/>
              <a:t>dd picture here</a:t>
            </a:r>
          </a:p>
        </p:txBody>
      </p:sp>
      <p:sp>
        <p:nvSpPr>
          <p:cNvPr id="5" name="Picture Placeholder 9">
            <a:extLst>
              <a:ext uri="{FF2B5EF4-FFF2-40B4-BE49-F238E27FC236}">
                <a16:creationId xmlns:a16="http://schemas.microsoft.com/office/drawing/2014/main" id="{ADD3631D-CA81-8F94-EDFB-79116689DFB2}"/>
              </a:ext>
            </a:extLst>
          </p:cNvPr>
          <p:cNvSpPr>
            <a:spLocks noGrp="1"/>
          </p:cNvSpPr>
          <p:nvPr>
            <p:ph type="pic" sz="quarter" idx="22" hasCustomPrompt="1"/>
          </p:nvPr>
        </p:nvSpPr>
        <p:spPr>
          <a:xfrm>
            <a:off x="1113691" y="2735685"/>
            <a:ext cx="1015562" cy="1015562"/>
          </a:xfrm>
          <a:prstGeom prst="ellipse">
            <a:avLst/>
          </a:prstGeom>
          <a:pattFill prst="pct60">
            <a:fgClr>
              <a:schemeClr val="accent1"/>
            </a:fgClr>
            <a:bgClr>
              <a:srgbClr val="BA8032"/>
            </a:bgClr>
          </a:pattFill>
        </p:spPr>
        <p:txBody>
          <a:bodyPr>
            <a:normAutofit/>
          </a:bodyPr>
          <a:lstStyle>
            <a:lvl1pPr marL="0" indent="0" algn="ctr">
              <a:buNone/>
              <a:defRPr sz="1400"/>
            </a:lvl1pPr>
          </a:lstStyle>
          <a:p>
            <a:r>
              <a:rPr lang="en-GB"/>
              <a:t>A</a:t>
            </a:r>
            <a:r>
              <a:rPr lang="en-BE"/>
              <a:t>dd picture here</a:t>
            </a:r>
          </a:p>
        </p:txBody>
      </p:sp>
      <p:sp>
        <p:nvSpPr>
          <p:cNvPr id="6" name="Picture Placeholder 9">
            <a:extLst>
              <a:ext uri="{FF2B5EF4-FFF2-40B4-BE49-F238E27FC236}">
                <a16:creationId xmlns:a16="http://schemas.microsoft.com/office/drawing/2014/main" id="{2CD3271C-1790-BA00-6973-49E0B30CFB83}"/>
              </a:ext>
            </a:extLst>
          </p:cNvPr>
          <p:cNvSpPr>
            <a:spLocks noGrp="1"/>
          </p:cNvSpPr>
          <p:nvPr>
            <p:ph type="pic" sz="quarter" idx="23" hasCustomPrompt="1"/>
          </p:nvPr>
        </p:nvSpPr>
        <p:spPr>
          <a:xfrm>
            <a:off x="1113691" y="4040503"/>
            <a:ext cx="1015562" cy="1015562"/>
          </a:xfrm>
          <a:prstGeom prst="ellipse">
            <a:avLst/>
          </a:prstGeom>
          <a:pattFill prst="pct60">
            <a:fgClr>
              <a:schemeClr val="accent1"/>
            </a:fgClr>
            <a:bgClr>
              <a:srgbClr val="BA8032"/>
            </a:bgClr>
          </a:pattFill>
        </p:spPr>
        <p:txBody>
          <a:bodyPr>
            <a:normAutofit/>
          </a:bodyPr>
          <a:lstStyle>
            <a:lvl1pPr marL="0" indent="0" algn="ctr">
              <a:buNone/>
              <a:defRPr sz="1400"/>
            </a:lvl1pPr>
          </a:lstStyle>
          <a:p>
            <a:r>
              <a:rPr lang="en-GB"/>
              <a:t>A</a:t>
            </a:r>
            <a:r>
              <a:rPr lang="en-BE"/>
              <a:t>dd picture here</a:t>
            </a:r>
          </a:p>
        </p:txBody>
      </p:sp>
      <p:sp>
        <p:nvSpPr>
          <p:cNvPr id="7" name="Picture Placeholder 9">
            <a:extLst>
              <a:ext uri="{FF2B5EF4-FFF2-40B4-BE49-F238E27FC236}">
                <a16:creationId xmlns:a16="http://schemas.microsoft.com/office/drawing/2014/main" id="{28A459F6-8273-83B3-7916-DCD4E7E97030}"/>
              </a:ext>
            </a:extLst>
          </p:cNvPr>
          <p:cNvSpPr>
            <a:spLocks noGrp="1"/>
          </p:cNvSpPr>
          <p:nvPr>
            <p:ph type="pic" sz="quarter" idx="24" hasCustomPrompt="1"/>
          </p:nvPr>
        </p:nvSpPr>
        <p:spPr>
          <a:xfrm>
            <a:off x="1113691" y="5345321"/>
            <a:ext cx="1015562" cy="1015562"/>
          </a:xfrm>
          <a:prstGeom prst="ellipse">
            <a:avLst/>
          </a:prstGeom>
          <a:pattFill prst="pct60">
            <a:fgClr>
              <a:schemeClr val="accent1"/>
            </a:fgClr>
            <a:bgClr>
              <a:srgbClr val="BA8032"/>
            </a:bgClr>
          </a:pattFill>
        </p:spPr>
        <p:txBody>
          <a:bodyPr>
            <a:normAutofit/>
          </a:bodyPr>
          <a:lstStyle>
            <a:lvl1pPr marL="0" indent="0" algn="ctr">
              <a:buNone/>
              <a:defRPr sz="1400"/>
            </a:lvl1pPr>
          </a:lstStyle>
          <a:p>
            <a:r>
              <a:rPr lang="en-GB"/>
              <a:t>A</a:t>
            </a:r>
            <a:r>
              <a:rPr lang="en-BE"/>
              <a:t>dd picture here</a:t>
            </a:r>
          </a:p>
        </p:txBody>
      </p:sp>
      <p:pic>
        <p:nvPicPr>
          <p:cNvPr id="9" name="Graphic 8">
            <a:extLst>
              <a:ext uri="{FF2B5EF4-FFF2-40B4-BE49-F238E27FC236}">
                <a16:creationId xmlns:a16="http://schemas.microsoft.com/office/drawing/2014/main" id="{DFC63228-36A9-3BB0-7D79-CD91C214F9E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2343773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ackcover">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7421267-5362-1D6A-0F3D-B29534B27A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6" cy="6857989"/>
          </a:xfrm>
          <a:prstGeom prst="rect">
            <a:avLst/>
          </a:prstGeom>
        </p:spPr>
      </p:pic>
      <p:pic>
        <p:nvPicPr>
          <p:cNvPr id="5" name="Graphic 4">
            <a:extLst>
              <a:ext uri="{FF2B5EF4-FFF2-40B4-BE49-F238E27FC236}">
                <a16:creationId xmlns:a16="http://schemas.microsoft.com/office/drawing/2014/main" id="{A0D5E3BD-809C-42A0-5FB1-6BC4024A4A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16350" y="2701383"/>
            <a:ext cx="4559300" cy="1143000"/>
          </a:xfrm>
          <a:prstGeom prst="rect">
            <a:avLst/>
          </a:prstGeom>
        </p:spPr>
      </p:pic>
    </p:spTree>
    <p:extLst>
      <p:ext uri="{BB962C8B-B14F-4D97-AF65-F5344CB8AC3E}">
        <p14:creationId xmlns:p14="http://schemas.microsoft.com/office/powerpoint/2010/main" val="3090619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8E187-7F21-CDA9-5F3C-B1B5A74A1C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E"/>
          </a:p>
        </p:txBody>
      </p:sp>
      <p:sp>
        <p:nvSpPr>
          <p:cNvPr id="3" name="Subtitle 2">
            <a:extLst>
              <a:ext uri="{FF2B5EF4-FFF2-40B4-BE49-F238E27FC236}">
                <a16:creationId xmlns:a16="http://schemas.microsoft.com/office/drawing/2014/main" id="{93006EC4-6E0F-F64E-B116-D03BC766BE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DE3A6111-AA1B-237E-4B4A-CAB267A2ADDC}"/>
              </a:ext>
            </a:extLst>
          </p:cNvPr>
          <p:cNvSpPr>
            <a:spLocks noGrp="1"/>
          </p:cNvSpPr>
          <p:nvPr>
            <p:ph type="dt" sz="half" idx="10"/>
          </p:nvPr>
        </p:nvSpPr>
        <p:spPr/>
        <p:txBody>
          <a:bodyPr/>
          <a:lstStyle/>
          <a:p>
            <a:fld id="{DFBDA7AC-AB58-40CC-A363-3D077CEC849E}" type="datetimeFigureOut">
              <a:rPr lang="en-BE" smtClean="0"/>
              <a:t>19/03/2025</a:t>
            </a:fld>
            <a:endParaRPr lang="en-BE"/>
          </a:p>
        </p:txBody>
      </p:sp>
      <p:sp>
        <p:nvSpPr>
          <p:cNvPr id="5" name="Footer Placeholder 4">
            <a:extLst>
              <a:ext uri="{FF2B5EF4-FFF2-40B4-BE49-F238E27FC236}">
                <a16:creationId xmlns:a16="http://schemas.microsoft.com/office/drawing/2014/main" id="{54E192ED-9308-610B-5B0D-3266E7A01CFA}"/>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E2980117-8C2A-052D-2364-689A65FB0CCF}"/>
              </a:ext>
            </a:extLst>
          </p:cNvPr>
          <p:cNvSpPr>
            <a:spLocks noGrp="1"/>
          </p:cNvSpPr>
          <p:nvPr>
            <p:ph type="sldNum" sz="quarter" idx="12"/>
          </p:nvPr>
        </p:nvSpPr>
        <p:spPr/>
        <p:txBody>
          <a:bodyPr/>
          <a:lstStyle/>
          <a:p>
            <a:fld id="{1345397E-36A3-4F4F-B75D-4246B1CE53F8}" type="slidenum">
              <a:rPr lang="en-BE" smtClean="0"/>
              <a:t>‹#›</a:t>
            </a:fld>
            <a:endParaRPr lang="en-BE"/>
          </a:p>
        </p:txBody>
      </p:sp>
    </p:spTree>
    <p:extLst>
      <p:ext uri="{BB962C8B-B14F-4D97-AF65-F5344CB8AC3E}">
        <p14:creationId xmlns:p14="http://schemas.microsoft.com/office/powerpoint/2010/main" val="4262528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52F7F-8F87-1903-3E89-0AA55D22A0A0}"/>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D84D42E4-EB9F-821B-2029-4A07E1B218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EDF69CAE-99A6-5FBE-3DFD-8990848FED21}"/>
              </a:ext>
            </a:extLst>
          </p:cNvPr>
          <p:cNvSpPr>
            <a:spLocks noGrp="1"/>
          </p:cNvSpPr>
          <p:nvPr>
            <p:ph type="dt" sz="half" idx="10"/>
          </p:nvPr>
        </p:nvSpPr>
        <p:spPr/>
        <p:txBody>
          <a:bodyPr/>
          <a:lstStyle/>
          <a:p>
            <a:fld id="{DFBDA7AC-AB58-40CC-A363-3D077CEC849E}" type="datetimeFigureOut">
              <a:rPr lang="en-BE" smtClean="0"/>
              <a:t>19/03/2025</a:t>
            </a:fld>
            <a:endParaRPr lang="en-BE"/>
          </a:p>
        </p:txBody>
      </p:sp>
      <p:sp>
        <p:nvSpPr>
          <p:cNvPr id="5" name="Footer Placeholder 4">
            <a:extLst>
              <a:ext uri="{FF2B5EF4-FFF2-40B4-BE49-F238E27FC236}">
                <a16:creationId xmlns:a16="http://schemas.microsoft.com/office/drawing/2014/main" id="{AEF7A9C8-7861-0979-DF55-42982525A363}"/>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EB152A7-C251-8E39-8292-BF90DB81576C}"/>
              </a:ext>
            </a:extLst>
          </p:cNvPr>
          <p:cNvSpPr>
            <a:spLocks noGrp="1"/>
          </p:cNvSpPr>
          <p:nvPr>
            <p:ph type="sldNum" sz="quarter" idx="12"/>
          </p:nvPr>
        </p:nvSpPr>
        <p:spPr/>
        <p:txBody>
          <a:bodyPr/>
          <a:lstStyle/>
          <a:p>
            <a:fld id="{1345397E-36A3-4F4F-B75D-4246B1CE53F8}" type="slidenum">
              <a:rPr lang="en-BE" smtClean="0"/>
              <a:t>‹#›</a:t>
            </a:fld>
            <a:endParaRPr lang="en-BE"/>
          </a:p>
        </p:txBody>
      </p:sp>
    </p:spTree>
    <p:extLst>
      <p:ext uri="{BB962C8B-B14F-4D97-AF65-F5344CB8AC3E}">
        <p14:creationId xmlns:p14="http://schemas.microsoft.com/office/powerpoint/2010/main" val="3859120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BD1CE-7A5C-35DC-8BBB-32BA68D912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3CF3D56D-6888-E9F5-B6FF-8FB5D8C7310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DA76C4-E8B9-CEEF-E1C6-8FED1AB9A0F1}"/>
              </a:ext>
            </a:extLst>
          </p:cNvPr>
          <p:cNvSpPr>
            <a:spLocks noGrp="1"/>
          </p:cNvSpPr>
          <p:nvPr>
            <p:ph type="dt" sz="half" idx="10"/>
          </p:nvPr>
        </p:nvSpPr>
        <p:spPr/>
        <p:txBody>
          <a:bodyPr/>
          <a:lstStyle/>
          <a:p>
            <a:fld id="{DFBDA7AC-AB58-40CC-A363-3D077CEC849E}" type="datetimeFigureOut">
              <a:rPr lang="en-BE" smtClean="0"/>
              <a:t>19/03/2025</a:t>
            </a:fld>
            <a:endParaRPr lang="en-BE"/>
          </a:p>
        </p:txBody>
      </p:sp>
      <p:sp>
        <p:nvSpPr>
          <p:cNvPr id="5" name="Footer Placeholder 4">
            <a:extLst>
              <a:ext uri="{FF2B5EF4-FFF2-40B4-BE49-F238E27FC236}">
                <a16:creationId xmlns:a16="http://schemas.microsoft.com/office/drawing/2014/main" id="{E72175DA-015F-1FC1-3751-80D325CFEEF0}"/>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F92543CF-B332-86F9-04C1-CD96A17295CE}"/>
              </a:ext>
            </a:extLst>
          </p:cNvPr>
          <p:cNvSpPr>
            <a:spLocks noGrp="1"/>
          </p:cNvSpPr>
          <p:nvPr>
            <p:ph type="sldNum" sz="quarter" idx="12"/>
          </p:nvPr>
        </p:nvSpPr>
        <p:spPr/>
        <p:txBody>
          <a:bodyPr/>
          <a:lstStyle/>
          <a:p>
            <a:fld id="{1345397E-36A3-4F4F-B75D-4246B1CE53F8}" type="slidenum">
              <a:rPr lang="en-BE" smtClean="0"/>
              <a:t>‹#›</a:t>
            </a:fld>
            <a:endParaRPr lang="en-BE"/>
          </a:p>
        </p:txBody>
      </p:sp>
    </p:spTree>
    <p:extLst>
      <p:ext uri="{BB962C8B-B14F-4D97-AF65-F5344CB8AC3E}">
        <p14:creationId xmlns:p14="http://schemas.microsoft.com/office/powerpoint/2010/main" val="4034388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5BF3B-731C-7453-ECCC-6D87CACB3BBE}"/>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11CDB1E9-E80F-7F6B-FD97-E130F59013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Content Placeholder 3">
            <a:extLst>
              <a:ext uri="{FF2B5EF4-FFF2-40B4-BE49-F238E27FC236}">
                <a16:creationId xmlns:a16="http://schemas.microsoft.com/office/drawing/2014/main" id="{6025622A-2C0F-093C-DE96-2F7F0B51E4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Date Placeholder 4">
            <a:extLst>
              <a:ext uri="{FF2B5EF4-FFF2-40B4-BE49-F238E27FC236}">
                <a16:creationId xmlns:a16="http://schemas.microsoft.com/office/drawing/2014/main" id="{9B20F377-111F-E4DF-0810-259291C36BF4}"/>
              </a:ext>
            </a:extLst>
          </p:cNvPr>
          <p:cNvSpPr>
            <a:spLocks noGrp="1"/>
          </p:cNvSpPr>
          <p:nvPr>
            <p:ph type="dt" sz="half" idx="10"/>
          </p:nvPr>
        </p:nvSpPr>
        <p:spPr/>
        <p:txBody>
          <a:bodyPr/>
          <a:lstStyle/>
          <a:p>
            <a:fld id="{DFBDA7AC-AB58-40CC-A363-3D077CEC849E}" type="datetimeFigureOut">
              <a:rPr lang="en-BE" smtClean="0"/>
              <a:t>19/03/2025</a:t>
            </a:fld>
            <a:endParaRPr lang="en-BE"/>
          </a:p>
        </p:txBody>
      </p:sp>
      <p:sp>
        <p:nvSpPr>
          <p:cNvPr id="6" name="Footer Placeholder 5">
            <a:extLst>
              <a:ext uri="{FF2B5EF4-FFF2-40B4-BE49-F238E27FC236}">
                <a16:creationId xmlns:a16="http://schemas.microsoft.com/office/drawing/2014/main" id="{3DB63D27-42B3-8E0A-4757-8A2E7DC0B607}"/>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1576EA6B-B266-F2EE-2164-EA8C152FA352}"/>
              </a:ext>
            </a:extLst>
          </p:cNvPr>
          <p:cNvSpPr>
            <a:spLocks noGrp="1"/>
          </p:cNvSpPr>
          <p:nvPr>
            <p:ph type="sldNum" sz="quarter" idx="12"/>
          </p:nvPr>
        </p:nvSpPr>
        <p:spPr/>
        <p:txBody>
          <a:bodyPr/>
          <a:lstStyle/>
          <a:p>
            <a:fld id="{1345397E-36A3-4F4F-B75D-4246B1CE53F8}" type="slidenum">
              <a:rPr lang="en-BE" smtClean="0"/>
              <a:t>‹#›</a:t>
            </a:fld>
            <a:endParaRPr lang="en-BE"/>
          </a:p>
        </p:txBody>
      </p:sp>
    </p:spTree>
    <p:extLst>
      <p:ext uri="{BB962C8B-B14F-4D97-AF65-F5344CB8AC3E}">
        <p14:creationId xmlns:p14="http://schemas.microsoft.com/office/powerpoint/2010/main" val="3190564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BF8D1-7B92-4B6C-2965-77ABBAD0B224}"/>
              </a:ext>
            </a:extLst>
          </p:cNvPr>
          <p:cNvSpPr>
            <a:spLocks noGrp="1"/>
          </p:cNvSpPr>
          <p:nvPr>
            <p:ph type="title"/>
          </p:nvPr>
        </p:nvSpPr>
        <p:spPr>
          <a:xfrm>
            <a:off x="839788" y="365125"/>
            <a:ext cx="10515600" cy="1325563"/>
          </a:xfrm>
        </p:spPr>
        <p:txBody>
          <a:bodyPr/>
          <a:lstStyle/>
          <a:p>
            <a:r>
              <a:rPr lang="en-US"/>
              <a:t>Click to edit Master title style</a:t>
            </a:r>
            <a:endParaRPr lang="en-BE"/>
          </a:p>
        </p:txBody>
      </p:sp>
      <p:sp>
        <p:nvSpPr>
          <p:cNvPr id="3" name="Text Placeholder 2">
            <a:extLst>
              <a:ext uri="{FF2B5EF4-FFF2-40B4-BE49-F238E27FC236}">
                <a16:creationId xmlns:a16="http://schemas.microsoft.com/office/drawing/2014/main" id="{4576C3E8-A0AA-2782-40A3-5C86EB732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1343E-2FED-77D1-F694-0E3E50E0EB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Text Placeholder 4">
            <a:extLst>
              <a:ext uri="{FF2B5EF4-FFF2-40B4-BE49-F238E27FC236}">
                <a16:creationId xmlns:a16="http://schemas.microsoft.com/office/drawing/2014/main" id="{ADDF0443-605F-4E5A-DF66-9022EDA1EC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CEDF86-133E-1021-B0A6-75B04096D8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7" name="Date Placeholder 6">
            <a:extLst>
              <a:ext uri="{FF2B5EF4-FFF2-40B4-BE49-F238E27FC236}">
                <a16:creationId xmlns:a16="http://schemas.microsoft.com/office/drawing/2014/main" id="{A2C2DE65-7201-D8DA-47C4-6D3703C9999C}"/>
              </a:ext>
            </a:extLst>
          </p:cNvPr>
          <p:cNvSpPr>
            <a:spLocks noGrp="1"/>
          </p:cNvSpPr>
          <p:nvPr>
            <p:ph type="dt" sz="half" idx="10"/>
          </p:nvPr>
        </p:nvSpPr>
        <p:spPr/>
        <p:txBody>
          <a:bodyPr/>
          <a:lstStyle/>
          <a:p>
            <a:fld id="{DFBDA7AC-AB58-40CC-A363-3D077CEC849E}" type="datetimeFigureOut">
              <a:rPr lang="en-BE" smtClean="0"/>
              <a:t>19/03/2025</a:t>
            </a:fld>
            <a:endParaRPr lang="en-BE"/>
          </a:p>
        </p:txBody>
      </p:sp>
      <p:sp>
        <p:nvSpPr>
          <p:cNvPr id="8" name="Footer Placeholder 7">
            <a:extLst>
              <a:ext uri="{FF2B5EF4-FFF2-40B4-BE49-F238E27FC236}">
                <a16:creationId xmlns:a16="http://schemas.microsoft.com/office/drawing/2014/main" id="{AF69F9B0-5237-9CE1-2097-CA5B893A7061}"/>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D9AD8DB1-E61D-D63A-E13A-170849870A65}"/>
              </a:ext>
            </a:extLst>
          </p:cNvPr>
          <p:cNvSpPr>
            <a:spLocks noGrp="1"/>
          </p:cNvSpPr>
          <p:nvPr>
            <p:ph type="sldNum" sz="quarter" idx="12"/>
          </p:nvPr>
        </p:nvSpPr>
        <p:spPr/>
        <p:txBody>
          <a:bodyPr/>
          <a:lstStyle/>
          <a:p>
            <a:fld id="{1345397E-36A3-4F4F-B75D-4246B1CE53F8}" type="slidenum">
              <a:rPr lang="en-BE" smtClean="0"/>
              <a:t>‹#›</a:t>
            </a:fld>
            <a:endParaRPr lang="en-BE"/>
          </a:p>
        </p:txBody>
      </p:sp>
    </p:spTree>
    <p:extLst>
      <p:ext uri="{BB962C8B-B14F-4D97-AF65-F5344CB8AC3E}">
        <p14:creationId xmlns:p14="http://schemas.microsoft.com/office/powerpoint/2010/main" val="2463635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66CF-1156-14C6-E778-120E404FA2EB}"/>
              </a:ext>
            </a:extLst>
          </p:cNvPr>
          <p:cNvSpPr>
            <a:spLocks noGrp="1"/>
          </p:cNvSpPr>
          <p:nvPr>
            <p:ph type="title"/>
          </p:nvPr>
        </p:nvSpPr>
        <p:spPr/>
        <p:txBody>
          <a:bodyPr/>
          <a:lstStyle/>
          <a:p>
            <a:r>
              <a:rPr lang="en-US"/>
              <a:t>Click to edit Master title style</a:t>
            </a:r>
            <a:endParaRPr lang="en-BE"/>
          </a:p>
        </p:txBody>
      </p:sp>
      <p:sp>
        <p:nvSpPr>
          <p:cNvPr id="3" name="Date Placeholder 2">
            <a:extLst>
              <a:ext uri="{FF2B5EF4-FFF2-40B4-BE49-F238E27FC236}">
                <a16:creationId xmlns:a16="http://schemas.microsoft.com/office/drawing/2014/main" id="{33AB5AD5-A3B5-EBCB-0DF3-1F826F32AA4E}"/>
              </a:ext>
            </a:extLst>
          </p:cNvPr>
          <p:cNvSpPr>
            <a:spLocks noGrp="1"/>
          </p:cNvSpPr>
          <p:nvPr>
            <p:ph type="dt" sz="half" idx="10"/>
          </p:nvPr>
        </p:nvSpPr>
        <p:spPr/>
        <p:txBody>
          <a:bodyPr/>
          <a:lstStyle/>
          <a:p>
            <a:fld id="{DFBDA7AC-AB58-40CC-A363-3D077CEC849E}" type="datetimeFigureOut">
              <a:rPr lang="en-BE" smtClean="0"/>
              <a:t>19/03/2025</a:t>
            </a:fld>
            <a:endParaRPr lang="en-BE"/>
          </a:p>
        </p:txBody>
      </p:sp>
      <p:sp>
        <p:nvSpPr>
          <p:cNvPr id="4" name="Footer Placeholder 3">
            <a:extLst>
              <a:ext uri="{FF2B5EF4-FFF2-40B4-BE49-F238E27FC236}">
                <a16:creationId xmlns:a16="http://schemas.microsoft.com/office/drawing/2014/main" id="{7CD06AEC-51B1-B731-7B13-739D73BC5B63}"/>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975253D4-DE70-64FF-4097-1C64AE726796}"/>
              </a:ext>
            </a:extLst>
          </p:cNvPr>
          <p:cNvSpPr>
            <a:spLocks noGrp="1"/>
          </p:cNvSpPr>
          <p:nvPr>
            <p:ph type="sldNum" sz="quarter" idx="12"/>
          </p:nvPr>
        </p:nvSpPr>
        <p:spPr/>
        <p:txBody>
          <a:bodyPr/>
          <a:lstStyle/>
          <a:p>
            <a:fld id="{1345397E-36A3-4F4F-B75D-4246B1CE53F8}" type="slidenum">
              <a:rPr lang="en-BE" smtClean="0"/>
              <a:t>‹#›</a:t>
            </a:fld>
            <a:endParaRPr lang="en-BE"/>
          </a:p>
        </p:txBody>
      </p:sp>
    </p:spTree>
    <p:extLst>
      <p:ext uri="{BB962C8B-B14F-4D97-AF65-F5344CB8AC3E}">
        <p14:creationId xmlns:p14="http://schemas.microsoft.com/office/powerpoint/2010/main" val="22644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FF850C-3CFD-A447-DAA3-805BAA5E48B3}"/>
              </a:ext>
            </a:extLst>
          </p:cNvPr>
          <p:cNvSpPr>
            <a:spLocks noGrp="1"/>
          </p:cNvSpPr>
          <p:nvPr>
            <p:ph type="dt" sz="half" idx="10"/>
          </p:nvPr>
        </p:nvSpPr>
        <p:spPr/>
        <p:txBody>
          <a:bodyPr/>
          <a:lstStyle/>
          <a:p>
            <a:fld id="{DFBDA7AC-AB58-40CC-A363-3D077CEC849E}" type="datetimeFigureOut">
              <a:rPr lang="en-BE" smtClean="0"/>
              <a:t>19/03/2025</a:t>
            </a:fld>
            <a:endParaRPr lang="en-BE"/>
          </a:p>
        </p:txBody>
      </p:sp>
      <p:sp>
        <p:nvSpPr>
          <p:cNvPr id="3" name="Footer Placeholder 2">
            <a:extLst>
              <a:ext uri="{FF2B5EF4-FFF2-40B4-BE49-F238E27FC236}">
                <a16:creationId xmlns:a16="http://schemas.microsoft.com/office/drawing/2014/main" id="{E975EFAF-EF14-0153-5325-5B4322010F42}"/>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C50355B9-5A48-44F5-439D-A065FE2BF2E4}"/>
              </a:ext>
            </a:extLst>
          </p:cNvPr>
          <p:cNvSpPr>
            <a:spLocks noGrp="1"/>
          </p:cNvSpPr>
          <p:nvPr>
            <p:ph type="sldNum" sz="quarter" idx="12"/>
          </p:nvPr>
        </p:nvSpPr>
        <p:spPr/>
        <p:txBody>
          <a:bodyPr/>
          <a:lstStyle/>
          <a:p>
            <a:fld id="{1345397E-36A3-4F4F-B75D-4246B1CE53F8}" type="slidenum">
              <a:rPr lang="en-BE" smtClean="0"/>
              <a:t>‹#›</a:t>
            </a:fld>
            <a:endParaRPr lang="en-BE"/>
          </a:p>
        </p:txBody>
      </p:sp>
    </p:spTree>
    <p:extLst>
      <p:ext uri="{BB962C8B-B14F-4D97-AF65-F5344CB8AC3E}">
        <p14:creationId xmlns:p14="http://schemas.microsoft.com/office/powerpoint/2010/main" val="3908120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6E691-C788-7C9B-478D-1AB4440B6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28ADE385-1C3C-56D2-B495-6BBFA3970D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Text Placeholder 3">
            <a:extLst>
              <a:ext uri="{FF2B5EF4-FFF2-40B4-BE49-F238E27FC236}">
                <a16:creationId xmlns:a16="http://schemas.microsoft.com/office/drawing/2014/main" id="{C3103BA7-133B-CE34-2C5A-07185191C3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B30F2-D1F7-1826-81F9-2009AA264413}"/>
              </a:ext>
            </a:extLst>
          </p:cNvPr>
          <p:cNvSpPr>
            <a:spLocks noGrp="1"/>
          </p:cNvSpPr>
          <p:nvPr>
            <p:ph type="dt" sz="half" idx="10"/>
          </p:nvPr>
        </p:nvSpPr>
        <p:spPr/>
        <p:txBody>
          <a:bodyPr/>
          <a:lstStyle/>
          <a:p>
            <a:fld id="{DFBDA7AC-AB58-40CC-A363-3D077CEC849E}" type="datetimeFigureOut">
              <a:rPr lang="en-BE" smtClean="0"/>
              <a:t>19/03/2025</a:t>
            </a:fld>
            <a:endParaRPr lang="en-BE"/>
          </a:p>
        </p:txBody>
      </p:sp>
      <p:sp>
        <p:nvSpPr>
          <p:cNvPr id="6" name="Footer Placeholder 5">
            <a:extLst>
              <a:ext uri="{FF2B5EF4-FFF2-40B4-BE49-F238E27FC236}">
                <a16:creationId xmlns:a16="http://schemas.microsoft.com/office/drawing/2014/main" id="{8546336F-35A7-277D-47BF-EABD59E2417E}"/>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64696781-CFE4-D4AB-4551-99C01200359A}"/>
              </a:ext>
            </a:extLst>
          </p:cNvPr>
          <p:cNvSpPr>
            <a:spLocks noGrp="1"/>
          </p:cNvSpPr>
          <p:nvPr>
            <p:ph type="sldNum" sz="quarter" idx="12"/>
          </p:nvPr>
        </p:nvSpPr>
        <p:spPr/>
        <p:txBody>
          <a:bodyPr/>
          <a:lstStyle/>
          <a:p>
            <a:fld id="{1345397E-36A3-4F4F-B75D-4246B1CE53F8}" type="slidenum">
              <a:rPr lang="en-BE" smtClean="0"/>
              <a:t>‹#›</a:t>
            </a:fld>
            <a:endParaRPr lang="en-BE"/>
          </a:p>
        </p:txBody>
      </p:sp>
    </p:spTree>
    <p:extLst>
      <p:ext uri="{BB962C8B-B14F-4D97-AF65-F5344CB8AC3E}">
        <p14:creationId xmlns:p14="http://schemas.microsoft.com/office/powerpoint/2010/main" val="111766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99C73FF-BA05-8558-E391-37161870F038}"/>
              </a:ext>
            </a:extLst>
          </p:cNvPr>
          <p:cNvSpPr/>
          <p:nvPr userDrawn="1"/>
        </p:nvSpPr>
        <p:spPr>
          <a:xfrm>
            <a:off x="6837384" y="-1645026"/>
            <a:ext cx="10427282" cy="10331981"/>
          </a:xfrm>
          <a:prstGeom prst="ellipse">
            <a:avLst/>
          </a:prstGeom>
          <a:solidFill>
            <a:srgbClr val="FFEB68"/>
          </a:solidFill>
          <a:ln>
            <a:solidFill>
              <a:srgbClr val="FFEB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Oval 1">
            <a:extLst>
              <a:ext uri="{FF2B5EF4-FFF2-40B4-BE49-F238E27FC236}">
                <a16:creationId xmlns:a16="http://schemas.microsoft.com/office/drawing/2014/main" id="{AA530F43-55EC-02C2-F783-F6BFF2251517}"/>
              </a:ext>
            </a:extLst>
          </p:cNvPr>
          <p:cNvSpPr/>
          <p:nvPr userDrawn="1"/>
        </p:nvSpPr>
        <p:spPr>
          <a:xfrm>
            <a:off x="6989784" y="-1492626"/>
            <a:ext cx="10427282" cy="10331981"/>
          </a:xfrm>
          <a:prstGeom prst="ellipse">
            <a:avLst/>
          </a:prstGeom>
          <a:solidFill>
            <a:srgbClr val="FFEB68"/>
          </a:solidFill>
          <a:ln>
            <a:solidFill>
              <a:srgbClr val="FFEB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Picture Placeholder 7">
            <a:extLst>
              <a:ext uri="{FF2B5EF4-FFF2-40B4-BE49-F238E27FC236}">
                <a16:creationId xmlns:a16="http://schemas.microsoft.com/office/drawing/2014/main" id="{47F84B33-2CC2-E891-5F23-60EB0064F100}"/>
              </a:ext>
            </a:extLst>
          </p:cNvPr>
          <p:cNvSpPr>
            <a:spLocks noGrp="1"/>
          </p:cNvSpPr>
          <p:nvPr>
            <p:ph type="pic" sz="quarter" idx="11"/>
          </p:nvPr>
        </p:nvSpPr>
        <p:spPr>
          <a:xfrm>
            <a:off x="6812536" y="-1635635"/>
            <a:ext cx="10427282" cy="10331981"/>
          </a:xfrm>
          <a:prstGeom prst="ellipse">
            <a:avLst/>
          </a:prstGeom>
          <a:solidFill>
            <a:srgbClr val="FFEB68"/>
          </a:solidFill>
        </p:spPr>
        <p:txBody>
          <a:bodyPr/>
          <a:lstStyle>
            <a:lvl1pPr marL="0" indent="0">
              <a:buNone/>
              <a:defRPr/>
            </a:lvl1pPr>
          </a:lstStyle>
          <a:p>
            <a:endParaRPr lang="en-BE"/>
          </a:p>
        </p:txBody>
      </p:sp>
      <p:sp>
        <p:nvSpPr>
          <p:cNvPr id="9" name="Content Placeholder 3">
            <a:extLst>
              <a:ext uri="{FF2B5EF4-FFF2-40B4-BE49-F238E27FC236}">
                <a16:creationId xmlns:a16="http://schemas.microsoft.com/office/drawing/2014/main" id="{E5C8FB75-0573-D37D-49DB-18069BCF5721}"/>
              </a:ext>
            </a:extLst>
          </p:cNvPr>
          <p:cNvSpPr>
            <a:spLocks noGrp="1"/>
          </p:cNvSpPr>
          <p:nvPr>
            <p:ph sz="half" idx="2" hasCustomPrompt="1"/>
          </p:nvPr>
        </p:nvSpPr>
        <p:spPr>
          <a:xfrm>
            <a:off x="9059533" y="1703042"/>
            <a:ext cx="2327794" cy="276105"/>
          </a:xfrm>
        </p:spPr>
        <p:txBody>
          <a:bodyPr anchor="t">
            <a:noAutofit/>
          </a:bodyPr>
          <a:lstStyle>
            <a:lvl1pPr marL="0" indent="0">
              <a:buNone/>
              <a:defRPr sz="1600" b="1"/>
            </a:lvl1pPr>
          </a:lstStyle>
          <a:p>
            <a:pPr lvl="0"/>
            <a:r>
              <a:rPr lang="en-GB"/>
              <a:t>Speaker Name</a:t>
            </a:r>
          </a:p>
        </p:txBody>
      </p:sp>
      <p:sp>
        <p:nvSpPr>
          <p:cNvPr id="13" name="Content Placeholder 3">
            <a:extLst>
              <a:ext uri="{FF2B5EF4-FFF2-40B4-BE49-F238E27FC236}">
                <a16:creationId xmlns:a16="http://schemas.microsoft.com/office/drawing/2014/main" id="{AA7085E4-3D11-361F-8228-8A1D96519287}"/>
              </a:ext>
            </a:extLst>
          </p:cNvPr>
          <p:cNvSpPr>
            <a:spLocks noGrp="1"/>
          </p:cNvSpPr>
          <p:nvPr>
            <p:ph sz="half" idx="12" hasCustomPrompt="1"/>
          </p:nvPr>
        </p:nvSpPr>
        <p:spPr>
          <a:xfrm>
            <a:off x="9059533" y="1979147"/>
            <a:ext cx="2327794" cy="411972"/>
          </a:xfrm>
        </p:spPr>
        <p:txBody>
          <a:bodyPr anchor="t">
            <a:normAutofit/>
          </a:bodyPr>
          <a:lstStyle>
            <a:lvl1pPr marL="0" indent="0">
              <a:buNone/>
              <a:defRPr sz="1400" b="0"/>
            </a:lvl1pPr>
          </a:lstStyle>
          <a:p>
            <a:pPr lvl="0"/>
            <a:r>
              <a:rPr lang="en-GB"/>
              <a:t>Title</a:t>
            </a:r>
          </a:p>
        </p:txBody>
      </p:sp>
      <p:sp>
        <p:nvSpPr>
          <p:cNvPr id="15" name="Picture Placeholder 9">
            <a:extLst>
              <a:ext uri="{FF2B5EF4-FFF2-40B4-BE49-F238E27FC236}">
                <a16:creationId xmlns:a16="http://schemas.microsoft.com/office/drawing/2014/main" id="{5F52CFAB-FD1D-8968-7F7C-1A0FACAFA1BD}"/>
              </a:ext>
            </a:extLst>
          </p:cNvPr>
          <p:cNvSpPr>
            <a:spLocks noGrp="1"/>
          </p:cNvSpPr>
          <p:nvPr>
            <p:ph type="pic" sz="quarter" idx="14" hasCustomPrompt="1"/>
          </p:nvPr>
        </p:nvSpPr>
        <p:spPr>
          <a:xfrm>
            <a:off x="8306068" y="1654313"/>
            <a:ext cx="649669" cy="649669"/>
          </a:xfrm>
          <a:prstGeom prst="ellipse">
            <a:avLst/>
          </a:prstGeom>
          <a:pattFill prst="pct60">
            <a:fgClr>
              <a:schemeClr val="accent1"/>
            </a:fgClr>
            <a:bgClr>
              <a:srgbClr val="BA8032"/>
            </a:bgClr>
          </a:pattFill>
        </p:spPr>
        <p:txBody>
          <a:bodyPr>
            <a:noAutofit/>
          </a:bodyPr>
          <a:lstStyle>
            <a:lvl1pPr marL="0" indent="0" algn="ctr">
              <a:buNone/>
              <a:defRPr sz="700"/>
            </a:lvl1pPr>
          </a:lstStyle>
          <a:p>
            <a:r>
              <a:rPr lang="en-GB"/>
              <a:t>A</a:t>
            </a:r>
            <a:r>
              <a:rPr lang="en-BE"/>
              <a:t>dd picture here</a:t>
            </a:r>
          </a:p>
        </p:txBody>
      </p:sp>
      <p:sp>
        <p:nvSpPr>
          <p:cNvPr id="16" name="Content Placeholder 3">
            <a:extLst>
              <a:ext uri="{FF2B5EF4-FFF2-40B4-BE49-F238E27FC236}">
                <a16:creationId xmlns:a16="http://schemas.microsoft.com/office/drawing/2014/main" id="{F14FF39A-812E-FF72-40E8-86095007B824}"/>
              </a:ext>
            </a:extLst>
          </p:cNvPr>
          <p:cNvSpPr>
            <a:spLocks noGrp="1"/>
          </p:cNvSpPr>
          <p:nvPr>
            <p:ph sz="half" idx="15" hasCustomPrompt="1"/>
          </p:nvPr>
        </p:nvSpPr>
        <p:spPr>
          <a:xfrm>
            <a:off x="8306068" y="863559"/>
            <a:ext cx="2327794" cy="276105"/>
          </a:xfrm>
        </p:spPr>
        <p:txBody>
          <a:bodyPr anchor="t">
            <a:noAutofit/>
          </a:bodyPr>
          <a:lstStyle>
            <a:lvl1pPr marL="0" indent="0">
              <a:buNone/>
              <a:defRPr sz="1800" b="1">
                <a:latin typeface="+mn-lt"/>
              </a:defRPr>
            </a:lvl1pPr>
          </a:lstStyle>
          <a:p>
            <a:pPr lvl="0"/>
            <a:r>
              <a:rPr lang="en-GB"/>
              <a:t>14:00 – 14:05</a:t>
            </a:r>
          </a:p>
        </p:txBody>
      </p:sp>
      <p:sp>
        <p:nvSpPr>
          <p:cNvPr id="17" name="Content Placeholder 3">
            <a:extLst>
              <a:ext uri="{FF2B5EF4-FFF2-40B4-BE49-F238E27FC236}">
                <a16:creationId xmlns:a16="http://schemas.microsoft.com/office/drawing/2014/main" id="{53FB1B0F-187E-8BC9-04EC-1F3BDAB45076}"/>
              </a:ext>
            </a:extLst>
          </p:cNvPr>
          <p:cNvSpPr>
            <a:spLocks noGrp="1"/>
          </p:cNvSpPr>
          <p:nvPr>
            <p:ph sz="half" idx="16" hasCustomPrompt="1"/>
          </p:nvPr>
        </p:nvSpPr>
        <p:spPr>
          <a:xfrm>
            <a:off x="8306068" y="1207597"/>
            <a:ext cx="2327794" cy="276105"/>
          </a:xfrm>
        </p:spPr>
        <p:txBody>
          <a:bodyPr anchor="t">
            <a:noAutofit/>
          </a:bodyPr>
          <a:lstStyle>
            <a:lvl1pPr marL="0" indent="0">
              <a:buNone/>
              <a:defRPr sz="1800" b="1">
                <a:latin typeface="Aptos SemiBold" panose="020B0004020202020204" pitchFamily="34" charset="0"/>
              </a:defRPr>
            </a:lvl1pPr>
          </a:lstStyle>
          <a:p>
            <a:pPr lvl="0"/>
            <a:r>
              <a:rPr lang="en-GB"/>
              <a:t>Welcoming words</a:t>
            </a:r>
          </a:p>
        </p:txBody>
      </p:sp>
      <p:sp>
        <p:nvSpPr>
          <p:cNvPr id="18" name="Content Placeholder 3">
            <a:extLst>
              <a:ext uri="{FF2B5EF4-FFF2-40B4-BE49-F238E27FC236}">
                <a16:creationId xmlns:a16="http://schemas.microsoft.com/office/drawing/2014/main" id="{E9C26773-506D-F13D-4047-9CE4B915DBE2}"/>
              </a:ext>
            </a:extLst>
          </p:cNvPr>
          <p:cNvSpPr>
            <a:spLocks noGrp="1"/>
          </p:cNvSpPr>
          <p:nvPr>
            <p:ph sz="half" idx="17" hasCustomPrompt="1"/>
          </p:nvPr>
        </p:nvSpPr>
        <p:spPr>
          <a:xfrm>
            <a:off x="9098041" y="3530356"/>
            <a:ext cx="2327794" cy="276105"/>
          </a:xfrm>
        </p:spPr>
        <p:txBody>
          <a:bodyPr anchor="t">
            <a:noAutofit/>
          </a:bodyPr>
          <a:lstStyle>
            <a:lvl1pPr marL="0" indent="0">
              <a:buNone/>
              <a:defRPr sz="1600" b="1"/>
            </a:lvl1pPr>
          </a:lstStyle>
          <a:p>
            <a:pPr lvl="0"/>
            <a:r>
              <a:rPr lang="en-GB"/>
              <a:t>Speaker Name</a:t>
            </a:r>
          </a:p>
        </p:txBody>
      </p:sp>
      <p:sp>
        <p:nvSpPr>
          <p:cNvPr id="19" name="Content Placeholder 3">
            <a:extLst>
              <a:ext uri="{FF2B5EF4-FFF2-40B4-BE49-F238E27FC236}">
                <a16:creationId xmlns:a16="http://schemas.microsoft.com/office/drawing/2014/main" id="{CACDDB3D-F65B-86F1-241C-BCB90BCED79C}"/>
              </a:ext>
            </a:extLst>
          </p:cNvPr>
          <p:cNvSpPr>
            <a:spLocks noGrp="1"/>
          </p:cNvSpPr>
          <p:nvPr>
            <p:ph sz="half" idx="18" hasCustomPrompt="1"/>
          </p:nvPr>
        </p:nvSpPr>
        <p:spPr>
          <a:xfrm>
            <a:off x="9098041" y="3806461"/>
            <a:ext cx="2327794" cy="411972"/>
          </a:xfrm>
        </p:spPr>
        <p:txBody>
          <a:bodyPr anchor="t">
            <a:normAutofit/>
          </a:bodyPr>
          <a:lstStyle>
            <a:lvl1pPr marL="0" indent="0">
              <a:buNone/>
              <a:defRPr sz="1400" b="0"/>
            </a:lvl1pPr>
          </a:lstStyle>
          <a:p>
            <a:pPr lvl="0"/>
            <a:r>
              <a:rPr lang="en-GB"/>
              <a:t>Title</a:t>
            </a:r>
          </a:p>
        </p:txBody>
      </p:sp>
      <p:sp>
        <p:nvSpPr>
          <p:cNvPr id="20" name="Picture Placeholder 9">
            <a:extLst>
              <a:ext uri="{FF2B5EF4-FFF2-40B4-BE49-F238E27FC236}">
                <a16:creationId xmlns:a16="http://schemas.microsoft.com/office/drawing/2014/main" id="{E7FBF559-D449-3805-59EF-C4D65D187000}"/>
              </a:ext>
            </a:extLst>
          </p:cNvPr>
          <p:cNvSpPr>
            <a:spLocks noGrp="1"/>
          </p:cNvSpPr>
          <p:nvPr>
            <p:ph type="pic" sz="quarter" idx="19" hasCustomPrompt="1"/>
          </p:nvPr>
        </p:nvSpPr>
        <p:spPr>
          <a:xfrm>
            <a:off x="8344576" y="3481627"/>
            <a:ext cx="649669" cy="649669"/>
          </a:xfrm>
          <a:prstGeom prst="ellipse">
            <a:avLst/>
          </a:prstGeom>
          <a:pattFill prst="pct60">
            <a:fgClr>
              <a:schemeClr val="accent1"/>
            </a:fgClr>
            <a:bgClr>
              <a:srgbClr val="BA8032"/>
            </a:bgClr>
          </a:pattFill>
        </p:spPr>
        <p:txBody>
          <a:bodyPr>
            <a:noAutofit/>
          </a:bodyPr>
          <a:lstStyle>
            <a:lvl1pPr marL="0" indent="0" algn="ctr">
              <a:buNone/>
              <a:defRPr sz="700"/>
            </a:lvl1pPr>
          </a:lstStyle>
          <a:p>
            <a:r>
              <a:rPr lang="en-GB"/>
              <a:t>A</a:t>
            </a:r>
            <a:r>
              <a:rPr lang="en-BE"/>
              <a:t>dd picture here</a:t>
            </a:r>
          </a:p>
        </p:txBody>
      </p:sp>
      <p:sp>
        <p:nvSpPr>
          <p:cNvPr id="21" name="Content Placeholder 3">
            <a:extLst>
              <a:ext uri="{FF2B5EF4-FFF2-40B4-BE49-F238E27FC236}">
                <a16:creationId xmlns:a16="http://schemas.microsoft.com/office/drawing/2014/main" id="{71566D07-88E2-4A9B-B654-5183B86E34E6}"/>
              </a:ext>
            </a:extLst>
          </p:cNvPr>
          <p:cNvSpPr>
            <a:spLocks noGrp="1"/>
          </p:cNvSpPr>
          <p:nvPr>
            <p:ph sz="half" idx="20" hasCustomPrompt="1"/>
          </p:nvPr>
        </p:nvSpPr>
        <p:spPr>
          <a:xfrm>
            <a:off x="8344576" y="2690873"/>
            <a:ext cx="2327794" cy="276105"/>
          </a:xfrm>
        </p:spPr>
        <p:txBody>
          <a:bodyPr anchor="t">
            <a:noAutofit/>
          </a:bodyPr>
          <a:lstStyle>
            <a:lvl1pPr marL="0" indent="0">
              <a:buNone/>
              <a:defRPr sz="1800" b="1">
                <a:latin typeface="+mn-lt"/>
              </a:defRPr>
            </a:lvl1pPr>
          </a:lstStyle>
          <a:p>
            <a:pPr lvl="0"/>
            <a:r>
              <a:rPr lang="en-GB"/>
              <a:t>14:00 – 14:05</a:t>
            </a:r>
          </a:p>
        </p:txBody>
      </p:sp>
      <p:sp>
        <p:nvSpPr>
          <p:cNvPr id="22" name="Content Placeholder 3">
            <a:extLst>
              <a:ext uri="{FF2B5EF4-FFF2-40B4-BE49-F238E27FC236}">
                <a16:creationId xmlns:a16="http://schemas.microsoft.com/office/drawing/2014/main" id="{5D0A6189-04D6-55FE-A6EF-723CAB2FB4BA}"/>
              </a:ext>
            </a:extLst>
          </p:cNvPr>
          <p:cNvSpPr>
            <a:spLocks noGrp="1"/>
          </p:cNvSpPr>
          <p:nvPr>
            <p:ph sz="half" idx="21" hasCustomPrompt="1"/>
          </p:nvPr>
        </p:nvSpPr>
        <p:spPr>
          <a:xfrm>
            <a:off x="8344576" y="3034911"/>
            <a:ext cx="2327794" cy="276105"/>
          </a:xfrm>
        </p:spPr>
        <p:txBody>
          <a:bodyPr anchor="t">
            <a:noAutofit/>
          </a:bodyPr>
          <a:lstStyle>
            <a:lvl1pPr marL="0" indent="0">
              <a:buNone/>
              <a:defRPr sz="1800" b="1">
                <a:latin typeface="Aptos SemiBold" panose="020B0004020202020204" pitchFamily="34" charset="0"/>
              </a:defRPr>
            </a:lvl1pPr>
          </a:lstStyle>
          <a:p>
            <a:pPr lvl="0"/>
            <a:r>
              <a:rPr lang="en-GB"/>
              <a:t>Welcoming words</a:t>
            </a:r>
          </a:p>
        </p:txBody>
      </p:sp>
      <p:sp>
        <p:nvSpPr>
          <p:cNvPr id="23" name="Content Placeholder 3">
            <a:extLst>
              <a:ext uri="{FF2B5EF4-FFF2-40B4-BE49-F238E27FC236}">
                <a16:creationId xmlns:a16="http://schemas.microsoft.com/office/drawing/2014/main" id="{C63D4F58-8F7A-C762-C04D-A03B9CA43078}"/>
              </a:ext>
            </a:extLst>
          </p:cNvPr>
          <p:cNvSpPr>
            <a:spLocks noGrp="1"/>
          </p:cNvSpPr>
          <p:nvPr>
            <p:ph sz="half" idx="22" hasCustomPrompt="1"/>
          </p:nvPr>
        </p:nvSpPr>
        <p:spPr>
          <a:xfrm>
            <a:off x="9123302" y="5357670"/>
            <a:ext cx="2327794" cy="276105"/>
          </a:xfrm>
        </p:spPr>
        <p:txBody>
          <a:bodyPr anchor="t">
            <a:noAutofit/>
          </a:bodyPr>
          <a:lstStyle>
            <a:lvl1pPr marL="0" indent="0">
              <a:buNone/>
              <a:defRPr sz="1600" b="1"/>
            </a:lvl1pPr>
          </a:lstStyle>
          <a:p>
            <a:pPr lvl="0"/>
            <a:r>
              <a:rPr lang="en-GB"/>
              <a:t>Speaker Name</a:t>
            </a:r>
          </a:p>
        </p:txBody>
      </p:sp>
      <p:sp>
        <p:nvSpPr>
          <p:cNvPr id="24" name="Content Placeholder 3">
            <a:extLst>
              <a:ext uri="{FF2B5EF4-FFF2-40B4-BE49-F238E27FC236}">
                <a16:creationId xmlns:a16="http://schemas.microsoft.com/office/drawing/2014/main" id="{97E3DD77-8FEA-9A01-CF1C-62E4E94F6F1F}"/>
              </a:ext>
            </a:extLst>
          </p:cNvPr>
          <p:cNvSpPr>
            <a:spLocks noGrp="1"/>
          </p:cNvSpPr>
          <p:nvPr>
            <p:ph sz="half" idx="23" hasCustomPrompt="1"/>
          </p:nvPr>
        </p:nvSpPr>
        <p:spPr>
          <a:xfrm>
            <a:off x="9123302" y="5633775"/>
            <a:ext cx="2327794" cy="411972"/>
          </a:xfrm>
        </p:spPr>
        <p:txBody>
          <a:bodyPr anchor="t">
            <a:normAutofit/>
          </a:bodyPr>
          <a:lstStyle>
            <a:lvl1pPr marL="0" indent="0">
              <a:buNone/>
              <a:defRPr sz="1400" b="0"/>
            </a:lvl1pPr>
          </a:lstStyle>
          <a:p>
            <a:pPr lvl="0"/>
            <a:r>
              <a:rPr lang="en-GB"/>
              <a:t>Title</a:t>
            </a:r>
          </a:p>
        </p:txBody>
      </p:sp>
      <p:sp>
        <p:nvSpPr>
          <p:cNvPr id="25" name="Picture Placeholder 9">
            <a:extLst>
              <a:ext uri="{FF2B5EF4-FFF2-40B4-BE49-F238E27FC236}">
                <a16:creationId xmlns:a16="http://schemas.microsoft.com/office/drawing/2014/main" id="{EA092D1C-A6AE-F9DF-D5FF-48306D08A536}"/>
              </a:ext>
            </a:extLst>
          </p:cNvPr>
          <p:cNvSpPr>
            <a:spLocks noGrp="1"/>
          </p:cNvSpPr>
          <p:nvPr>
            <p:ph type="pic" sz="quarter" idx="24" hasCustomPrompt="1"/>
          </p:nvPr>
        </p:nvSpPr>
        <p:spPr>
          <a:xfrm>
            <a:off x="8369837" y="5308941"/>
            <a:ext cx="649669" cy="649669"/>
          </a:xfrm>
          <a:prstGeom prst="ellipse">
            <a:avLst/>
          </a:prstGeom>
          <a:pattFill prst="pct60">
            <a:fgClr>
              <a:schemeClr val="accent1"/>
            </a:fgClr>
            <a:bgClr>
              <a:srgbClr val="BA8032"/>
            </a:bgClr>
          </a:pattFill>
        </p:spPr>
        <p:txBody>
          <a:bodyPr>
            <a:noAutofit/>
          </a:bodyPr>
          <a:lstStyle>
            <a:lvl1pPr marL="0" indent="0" algn="ctr">
              <a:buNone/>
              <a:defRPr sz="700"/>
            </a:lvl1pPr>
          </a:lstStyle>
          <a:p>
            <a:r>
              <a:rPr lang="en-GB"/>
              <a:t>A</a:t>
            </a:r>
            <a:r>
              <a:rPr lang="en-BE"/>
              <a:t>dd picture here</a:t>
            </a:r>
          </a:p>
        </p:txBody>
      </p:sp>
      <p:sp>
        <p:nvSpPr>
          <p:cNvPr id="26" name="Content Placeholder 3">
            <a:extLst>
              <a:ext uri="{FF2B5EF4-FFF2-40B4-BE49-F238E27FC236}">
                <a16:creationId xmlns:a16="http://schemas.microsoft.com/office/drawing/2014/main" id="{1154277E-CEB4-A0D8-D8A7-5A21BF3663E6}"/>
              </a:ext>
            </a:extLst>
          </p:cNvPr>
          <p:cNvSpPr>
            <a:spLocks noGrp="1"/>
          </p:cNvSpPr>
          <p:nvPr>
            <p:ph sz="half" idx="25" hasCustomPrompt="1"/>
          </p:nvPr>
        </p:nvSpPr>
        <p:spPr>
          <a:xfrm>
            <a:off x="8369837" y="4518187"/>
            <a:ext cx="2327794" cy="276105"/>
          </a:xfrm>
        </p:spPr>
        <p:txBody>
          <a:bodyPr anchor="t">
            <a:noAutofit/>
          </a:bodyPr>
          <a:lstStyle>
            <a:lvl1pPr marL="0" indent="0">
              <a:buNone/>
              <a:defRPr sz="1800" b="1">
                <a:latin typeface="+mn-lt"/>
              </a:defRPr>
            </a:lvl1pPr>
          </a:lstStyle>
          <a:p>
            <a:pPr lvl="0"/>
            <a:r>
              <a:rPr lang="en-GB"/>
              <a:t>14:00 – 14:05</a:t>
            </a:r>
          </a:p>
        </p:txBody>
      </p:sp>
      <p:sp>
        <p:nvSpPr>
          <p:cNvPr id="27" name="Content Placeholder 3">
            <a:extLst>
              <a:ext uri="{FF2B5EF4-FFF2-40B4-BE49-F238E27FC236}">
                <a16:creationId xmlns:a16="http://schemas.microsoft.com/office/drawing/2014/main" id="{4B7BBF02-D9DB-4A37-DE72-AA1A20060055}"/>
              </a:ext>
            </a:extLst>
          </p:cNvPr>
          <p:cNvSpPr>
            <a:spLocks noGrp="1"/>
          </p:cNvSpPr>
          <p:nvPr>
            <p:ph sz="half" idx="26" hasCustomPrompt="1"/>
          </p:nvPr>
        </p:nvSpPr>
        <p:spPr>
          <a:xfrm>
            <a:off x="8369837" y="4862225"/>
            <a:ext cx="2327794" cy="276105"/>
          </a:xfrm>
        </p:spPr>
        <p:txBody>
          <a:bodyPr anchor="t">
            <a:noAutofit/>
          </a:bodyPr>
          <a:lstStyle>
            <a:lvl1pPr marL="0" indent="0">
              <a:buNone/>
              <a:defRPr sz="1800" b="1">
                <a:latin typeface="Aptos SemiBold" panose="020B0004020202020204" pitchFamily="34" charset="0"/>
              </a:defRPr>
            </a:lvl1pPr>
          </a:lstStyle>
          <a:p>
            <a:pPr lvl="0"/>
            <a:r>
              <a:rPr lang="en-GB"/>
              <a:t>Welcoming words</a:t>
            </a:r>
          </a:p>
        </p:txBody>
      </p:sp>
      <p:pic>
        <p:nvPicPr>
          <p:cNvPr id="28" name="Graphic 27">
            <a:extLst>
              <a:ext uri="{FF2B5EF4-FFF2-40B4-BE49-F238E27FC236}">
                <a16:creationId xmlns:a16="http://schemas.microsoft.com/office/drawing/2014/main" id="{2F955FFE-2DC9-E03D-56B9-44E5C0857DC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6"/>
            <a:ext cx="440265" cy="6448420"/>
          </a:xfrm>
          <a:prstGeom prst="rect">
            <a:avLst/>
          </a:prstGeom>
        </p:spPr>
      </p:pic>
      <p:sp>
        <p:nvSpPr>
          <p:cNvPr id="29" name="Title 1">
            <a:extLst>
              <a:ext uri="{FF2B5EF4-FFF2-40B4-BE49-F238E27FC236}">
                <a16:creationId xmlns:a16="http://schemas.microsoft.com/office/drawing/2014/main" id="{F8FD8CA1-813A-27D3-F2A5-9DC90FBE39C8}"/>
              </a:ext>
            </a:extLst>
          </p:cNvPr>
          <p:cNvSpPr>
            <a:spLocks noGrp="1"/>
          </p:cNvSpPr>
          <p:nvPr>
            <p:ph type="title" hasCustomPrompt="1"/>
          </p:nvPr>
        </p:nvSpPr>
        <p:spPr>
          <a:xfrm>
            <a:off x="431598" y="2944541"/>
            <a:ext cx="5949340" cy="968916"/>
          </a:xfrm>
        </p:spPr>
        <p:txBody>
          <a:bodyPr anchor="b"/>
          <a:lstStyle>
            <a:lvl1pPr>
              <a:defRPr sz="6000">
                <a:solidFill>
                  <a:schemeClr val="bg1"/>
                </a:solidFill>
                <a:latin typeface="Aptos Black" panose="020B0004020202020204" pitchFamily="34" charset="0"/>
              </a:defRPr>
            </a:lvl1pPr>
          </a:lstStyle>
          <a:p>
            <a:r>
              <a:rPr lang="en-US"/>
              <a:t>AGENDA</a:t>
            </a:r>
            <a:endParaRPr lang="en-BE"/>
          </a:p>
        </p:txBody>
      </p:sp>
      <p:sp>
        <p:nvSpPr>
          <p:cNvPr id="30" name="Rectangle: Rounded Corners 29">
            <a:extLst>
              <a:ext uri="{FF2B5EF4-FFF2-40B4-BE49-F238E27FC236}">
                <a16:creationId xmlns:a16="http://schemas.microsoft.com/office/drawing/2014/main" id="{E1E90E49-66C7-969C-AB48-1BF2F120F30F}"/>
              </a:ext>
            </a:extLst>
          </p:cNvPr>
          <p:cNvSpPr/>
          <p:nvPr userDrawn="1"/>
        </p:nvSpPr>
        <p:spPr>
          <a:xfrm>
            <a:off x="431598" y="314919"/>
            <a:ext cx="1521562" cy="548640"/>
          </a:xfrm>
          <a:prstGeom prst="roundRect">
            <a:avLst>
              <a:gd name="adj" fmla="val 50000"/>
            </a:avLst>
          </a:prstGeom>
          <a:solidFill>
            <a:srgbClr val="FFEB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TextBox 30">
            <a:extLst>
              <a:ext uri="{FF2B5EF4-FFF2-40B4-BE49-F238E27FC236}">
                <a16:creationId xmlns:a16="http://schemas.microsoft.com/office/drawing/2014/main" id="{C9CD4CF6-3F81-2AB4-F288-5F2557957D59}"/>
              </a:ext>
            </a:extLst>
          </p:cNvPr>
          <p:cNvSpPr txBox="1"/>
          <p:nvPr userDrawn="1"/>
        </p:nvSpPr>
        <p:spPr>
          <a:xfrm>
            <a:off x="534600" y="370501"/>
            <a:ext cx="1418560" cy="461665"/>
          </a:xfrm>
          <a:prstGeom prst="rect">
            <a:avLst/>
          </a:prstGeom>
          <a:noFill/>
        </p:spPr>
        <p:txBody>
          <a:bodyPr wrap="square" rtlCol="0">
            <a:spAutoFit/>
          </a:bodyPr>
          <a:lstStyle/>
          <a:p>
            <a:r>
              <a:rPr lang="en-US" sz="2400">
                <a:solidFill>
                  <a:schemeClr val="accent1"/>
                </a:solidFill>
                <a:latin typeface="Aptos SemiBold" panose="020B0004020202020204" pitchFamily="34" charset="0"/>
              </a:rPr>
              <a:t>Webinar</a:t>
            </a:r>
            <a:endParaRPr lang="en-BE" sz="2400">
              <a:solidFill>
                <a:schemeClr val="accent1"/>
              </a:solidFill>
              <a:latin typeface="Aptos SemiBold" panose="020B0004020202020204" pitchFamily="34" charset="0"/>
            </a:endParaRPr>
          </a:p>
        </p:txBody>
      </p:sp>
    </p:spTree>
    <p:extLst>
      <p:ext uri="{BB962C8B-B14F-4D97-AF65-F5344CB8AC3E}">
        <p14:creationId xmlns:p14="http://schemas.microsoft.com/office/powerpoint/2010/main" val="3667073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F0990-14A9-CB06-7142-84D5E6DC46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E7496260-5809-6933-4643-4E182865D6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6B022222-DD7E-4FEB-7C73-DC7E58221E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92C-9BEB-65DB-1AD8-0FBFEC788209}"/>
              </a:ext>
            </a:extLst>
          </p:cNvPr>
          <p:cNvSpPr>
            <a:spLocks noGrp="1"/>
          </p:cNvSpPr>
          <p:nvPr>
            <p:ph type="dt" sz="half" idx="10"/>
          </p:nvPr>
        </p:nvSpPr>
        <p:spPr/>
        <p:txBody>
          <a:bodyPr/>
          <a:lstStyle/>
          <a:p>
            <a:fld id="{DFBDA7AC-AB58-40CC-A363-3D077CEC849E}" type="datetimeFigureOut">
              <a:rPr lang="en-BE" smtClean="0"/>
              <a:t>19/03/2025</a:t>
            </a:fld>
            <a:endParaRPr lang="en-BE"/>
          </a:p>
        </p:txBody>
      </p:sp>
      <p:sp>
        <p:nvSpPr>
          <p:cNvPr id="6" name="Footer Placeholder 5">
            <a:extLst>
              <a:ext uri="{FF2B5EF4-FFF2-40B4-BE49-F238E27FC236}">
                <a16:creationId xmlns:a16="http://schemas.microsoft.com/office/drawing/2014/main" id="{A57C0FD0-3A74-57D1-BB04-A03FE0639DDC}"/>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FC7105D2-22BF-96CF-D5F4-9C2DD064A6F4}"/>
              </a:ext>
            </a:extLst>
          </p:cNvPr>
          <p:cNvSpPr>
            <a:spLocks noGrp="1"/>
          </p:cNvSpPr>
          <p:nvPr>
            <p:ph type="sldNum" sz="quarter" idx="12"/>
          </p:nvPr>
        </p:nvSpPr>
        <p:spPr/>
        <p:txBody>
          <a:bodyPr/>
          <a:lstStyle/>
          <a:p>
            <a:fld id="{1345397E-36A3-4F4F-B75D-4246B1CE53F8}" type="slidenum">
              <a:rPr lang="en-BE" smtClean="0"/>
              <a:t>‹#›</a:t>
            </a:fld>
            <a:endParaRPr lang="en-BE"/>
          </a:p>
        </p:txBody>
      </p:sp>
    </p:spTree>
    <p:extLst>
      <p:ext uri="{BB962C8B-B14F-4D97-AF65-F5344CB8AC3E}">
        <p14:creationId xmlns:p14="http://schemas.microsoft.com/office/powerpoint/2010/main" val="1702714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E840-4B91-511E-2F17-4DEB021A143D}"/>
              </a:ext>
            </a:extLst>
          </p:cNvPr>
          <p:cNvSpPr>
            <a:spLocks noGrp="1"/>
          </p:cNvSpPr>
          <p:nvPr>
            <p:ph type="title"/>
          </p:nvPr>
        </p:nvSpPr>
        <p:spPr/>
        <p:txBody>
          <a:bodyPr/>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143C58FF-7EB7-F52F-5E64-096F3ABBB1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93CE8BB4-E4D5-A028-AC58-F4CF711EC620}"/>
              </a:ext>
            </a:extLst>
          </p:cNvPr>
          <p:cNvSpPr>
            <a:spLocks noGrp="1"/>
          </p:cNvSpPr>
          <p:nvPr>
            <p:ph type="dt" sz="half" idx="10"/>
          </p:nvPr>
        </p:nvSpPr>
        <p:spPr/>
        <p:txBody>
          <a:bodyPr/>
          <a:lstStyle/>
          <a:p>
            <a:fld id="{DFBDA7AC-AB58-40CC-A363-3D077CEC849E}" type="datetimeFigureOut">
              <a:rPr lang="en-BE" smtClean="0"/>
              <a:t>19/03/2025</a:t>
            </a:fld>
            <a:endParaRPr lang="en-BE"/>
          </a:p>
        </p:txBody>
      </p:sp>
      <p:sp>
        <p:nvSpPr>
          <p:cNvPr id="5" name="Footer Placeholder 4">
            <a:extLst>
              <a:ext uri="{FF2B5EF4-FFF2-40B4-BE49-F238E27FC236}">
                <a16:creationId xmlns:a16="http://schemas.microsoft.com/office/drawing/2014/main" id="{FF09414D-2EE6-A715-C329-C06E44BE8F1E}"/>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0B8B393D-4A86-FA1A-3D9E-B0A754FD15E0}"/>
              </a:ext>
            </a:extLst>
          </p:cNvPr>
          <p:cNvSpPr>
            <a:spLocks noGrp="1"/>
          </p:cNvSpPr>
          <p:nvPr>
            <p:ph type="sldNum" sz="quarter" idx="12"/>
          </p:nvPr>
        </p:nvSpPr>
        <p:spPr/>
        <p:txBody>
          <a:bodyPr/>
          <a:lstStyle/>
          <a:p>
            <a:fld id="{1345397E-36A3-4F4F-B75D-4246B1CE53F8}" type="slidenum">
              <a:rPr lang="en-BE" smtClean="0"/>
              <a:t>‹#›</a:t>
            </a:fld>
            <a:endParaRPr lang="en-BE"/>
          </a:p>
        </p:txBody>
      </p:sp>
    </p:spTree>
    <p:extLst>
      <p:ext uri="{BB962C8B-B14F-4D97-AF65-F5344CB8AC3E}">
        <p14:creationId xmlns:p14="http://schemas.microsoft.com/office/powerpoint/2010/main" val="1086280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EBE2B7-4155-27A4-6225-8A66CFB83F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1DFF24E6-386B-727B-8A04-5174CCC45E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E2082A31-1EC6-D4FE-8E4B-4B2F7141E8D9}"/>
              </a:ext>
            </a:extLst>
          </p:cNvPr>
          <p:cNvSpPr>
            <a:spLocks noGrp="1"/>
          </p:cNvSpPr>
          <p:nvPr>
            <p:ph type="dt" sz="half" idx="10"/>
          </p:nvPr>
        </p:nvSpPr>
        <p:spPr/>
        <p:txBody>
          <a:bodyPr/>
          <a:lstStyle/>
          <a:p>
            <a:fld id="{DFBDA7AC-AB58-40CC-A363-3D077CEC849E}" type="datetimeFigureOut">
              <a:rPr lang="en-BE" smtClean="0"/>
              <a:t>19/03/2025</a:t>
            </a:fld>
            <a:endParaRPr lang="en-BE"/>
          </a:p>
        </p:txBody>
      </p:sp>
      <p:sp>
        <p:nvSpPr>
          <p:cNvPr id="5" name="Footer Placeholder 4">
            <a:extLst>
              <a:ext uri="{FF2B5EF4-FFF2-40B4-BE49-F238E27FC236}">
                <a16:creationId xmlns:a16="http://schemas.microsoft.com/office/drawing/2014/main" id="{4A442BDA-CE77-6A36-CBD6-EE5E464141DE}"/>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4D4544AE-BF1E-9AA6-8979-BA3EC4632121}"/>
              </a:ext>
            </a:extLst>
          </p:cNvPr>
          <p:cNvSpPr>
            <a:spLocks noGrp="1"/>
          </p:cNvSpPr>
          <p:nvPr>
            <p:ph type="sldNum" sz="quarter" idx="12"/>
          </p:nvPr>
        </p:nvSpPr>
        <p:spPr/>
        <p:txBody>
          <a:bodyPr/>
          <a:lstStyle/>
          <a:p>
            <a:fld id="{1345397E-36A3-4F4F-B75D-4246B1CE53F8}" type="slidenum">
              <a:rPr lang="en-BE" smtClean="0"/>
              <a:t>‹#›</a:t>
            </a:fld>
            <a:endParaRPr lang="en-BE"/>
          </a:p>
        </p:txBody>
      </p:sp>
    </p:spTree>
    <p:extLst>
      <p:ext uri="{BB962C8B-B14F-4D97-AF65-F5344CB8AC3E}">
        <p14:creationId xmlns:p14="http://schemas.microsoft.com/office/powerpoint/2010/main" val="139412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act Person">
    <p:spTree>
      <p:nvGrpSpPr>
        <p:cNvPr id="1" name=""/>
        <p:cNvGrpSpPr/>
        <p:nvPr/>
      </p:nvGrpSpPr>
      <p:grpSpPr>
        <a:xfrm>
          <a:off x="0" y="0"/>
          <a:ext cx="0" cy="0"/>
          <a:chOff x="0" y="0"/>
          <a:chExt cx="0" cy="0"/>
        </a:xfrm>
      </p:grpSpPr>
      <p:sp>
        <p:nvSpPr>
          <p:cNvPr id="13" name="Rechteck 12"/>
          <p:cNvSpPr/>
          <p:nvPr userDrawn="1"/>
        </p:nvSpPr>
        <p:spPr>
          <a:xfrm>
            <a:off x="7480676" y="3172969"/>
            <a:ext cx="3631021" cy="36944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r Verbinder 13">
            <a:extLst>
              <a:ext uri="{FF2B5EF4-FFF2-40B4-BE49-F238E27FC236}">
                <a16:creationId xmlns:a16="http://schemas.microsoft.com/office/drawing/2014/main" id="{75E20523-1679-4A69-9D39-D7B865F2F3BB}"/>
              </a:ext>
            </a:extLst>
          </p:cNvPr>
          <p:cNvCxnSpPr>
            <a:cxnSpLocks/>
          </p:cNvCxnSpPr>
          <p:nvPr userDrawn="1"/>
        </p:nvCxnSpPr>
        <p:spPr>
          <a:xfrm>
            <a:off x="7913052" y="4445153"/>
            <a:ext cx="468000" cy="0"/>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sp>
        <p:nvSpPr>
          <p:cNvPr id="15" name="Textplatzhalter 10"/>
          <p:cNvSpPr>
            <a:spLocks noGrp="1"/>
          </p:cNvSpPr>
          <p:nvPr>
            <p:ph type="body" sz="quarter" idx="11" hasCustomPrompt="1"/>
          </p:nvPr>
        </p:nvSpPr>
        <p:spPr>
          <a:xfrm>
            <a:off x="7913052" y="3536072"/>
            <a:ext cx="2766263" cy="694084"/>
          </a:xfrm>
          <a:prstGeom prst="rect">
            <a:avLst/>
          </a:prstGeom>
        </p:spPr>
        <p:txBody>
          <a:bodyPr wrap="square" lIns="0" tIns="0" rIns="0" bIns="0" anchor="t" anchorCtr="0"/>
          <a:lstStyle>
            <a:lvl1pPr marL="0" indent="0" algn="l">
              <a:lnSpc>
                <a:spcPct val="100000"/>
              </a:lnSpc>
              <a:spcBef>
                <a:spcPts val="0"/>
              </a:spcBef>
              <a:buNone/>
              <a:defRPr sz="2400" b="1" baseline="0">
                <a:solidFill>
                  <a:schemeClr val="bg1"/>
                </a:solidFill>
                <a:latin typeface="Titillium Web" panose="00000500000000000000" pitchFamily="2" charset="0"/>
                <a:cs typeface="Arial" panose="020B0604020202020204" pitchFamily="34" charset="0"/>
              </a:defRPr>
            </a:lvl1pPr>
          </a:lstStyle>
          <a:p>
            <a:pPr lvl="0"/>
            <a:r>
              <a:rPr lang="de-DE"/>
              <a:t>Überschrift </a:t>
            </a:r>
            <a:br>
              <a:rPr lang="de-DE"/>
            </a:br>
            <a:r>
              <a:rPr lang="de-DE"/>
              <a:t>(2 Zeilen)</a:t>
            </a:r>
          </a:p>
        </p:txBody>
      </p:sp>
      <p:sp>
        <p:nvSpPr>
          <p:cNvPr id="16" name="Textplatzhalter 10"/>
          <p:cNvSpPr>
            <a:spLocks noGrp="1"/>
          </p:cNvSpPr>
          <p:nvPr>
            <p:ph type="body" sz="quarter" idx="29" hasCustomPrompt="1"/>
          </p:nvPr>
        </p:nvSpPr>
        <p:spPr>
          <a:xfrm>
            <a:off x="7913051" y="4681175"/>
            <a:ext cx="2766263" cy="204692"/>
          </a:xfrm>
          <a:prstGeom prst="rect">
            <a:avLst/>
          </a:prstGeom>
        </p:spPr>
        <p:txBody>
          <a:bodyPr wrap="none" lIns="0" tIns="0" rIns="0" bIns="0" anchor="t" anchorCtr="0">
            <a:noAutofit/>
          </a:bodyPr>
          <a:lstStyle>
            <a:lvl1pPr marL="0" indent="0" algn="l">
              <a:spcBef>
                <a:spcPts val="0"/>
              </a:spcBef>
              <a:buNone/>
              <a:defRPr sz="1600" b="1" baseline="0">
                <a:solidFill>
                  <a:schemeClr val="bg1"/>
                </a:solidFill>
                <a:latin typeface="Titillium Web" panose="00000500000000000000" pitchFamily="2" charset="0"/>
                <a:cs typeface="Arial" panose="020B0604020202020204" pitchFamily="34" charset="0"/>
              </a:defRPr>
            </a:lvl1pPr>
          </a:lstStyle>
          <a:p>
            <a:pPr lvl="0"/>
            <a:r>
              <a:rPr lang="de-DE"/>
              <a:t>Vorname Nachname</a:t>
            </a:r>
          </a:p>
        </p:txBody>
      </p:sp>
      <p:sp>
        <p:nvSpPr>
          <p:cNvPr id="17" name="Textplatzhalter 2"/>
          <p:cNvSpPr>
            <a:spLocks noGrp="1"/>
          </p:cNvSpPr>
          <p:nvPr>
            <p:ph type="body" sz="quarter" idx="32" hasCustomPrompt="1"/>
          </p:nvPr>
        </p:nvSpPr>
        <p:spPr>
          <a:xfrm>
            <a:off x="7913053" y="5503511"/>
            <a:ext cx="2766263" cy="1003615"/>
          </a:xfrm>
          <a:prstGeom prst="rect">
            <a:avLst/>
          </a:prstGeom>
        </p:spPr>
        <p:txBody>
          <a:bodyPr lIns="0" tIns="0" rIns="0" bIns="0"/>
          <a:lstStyle>
            <a:lvl1pPr marL="0" marR="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sz="1400" baseline="0">
                <a:solidFill>
                  <a:schemeClr val="bg1"/>
                </a:solidFill>
                <a:latin typeface="Titillium Web" panose="00000500000000000000" pitchFamily="2" charset="0"/>
                <a:cs typeface="Arial" panose="020B0604020202020204" pitchFamily="34" charset="0"/>
              </a:defRPr>
            </a:lvl1pPr>
          </a:lstStyle>
          <a:p>
            <a:pPr lvl="0"/>
            <a:r>
              <a:rPr lang="de-DE"/>
              <a:t>+ 49 (0) 07231 58598-XXX</a:t>
            </a:r>
            <a:br>
              <a:rPr lang="de-DE"/>
            </a:br>
            <a:r>
              <a:rPr lang="de-DE"/>
              <a:t>nachname@solarpromotion.com</a:t>
            </a:r>
          </a:p>
          <a:p>
            <a:pPr lvl="0"/>
            <a:r>
              <a:rPr lang="de-DE"/>
              <a:t>www.webadresse.de</a:t>
            </a:r>
          </a:p>
        </p:txBody>
      </p:sp>
      <p:sp>
        <p:nvSpPr>
          <p:cNvPr id="18" name="Textplatzhalter 10"/>
          <p:cNvSpPr>
            <a:spLocks noGrp="1"/>
          </p:cNvSpPr>
          <p:nvPr>
            <p:ph type="body" sz="quarter" idx="33" hasCustomPrompt="1"/>
          </p:nvPr>
        </p:nvSpPr>
        <p:spPr>
          <a:xfrm>
            <a:off x="7913054" y="5009444"/>
            <a:ext cx="2766263" cy="430936"/>
          </a:xfrm>
          <a:prstGeom prst="rect">
            <a:avLst/>
          </a:prstGeom>
        </p:spPr>
        <p:txBody>
          <a:bodyPr wrap="square" lIns="0" tIns="0" rIns="0" bIns="0" anchor="t" anchorCtr="0">
            <a:noAutofit/>
          </a:bodyPr>
          <a:lstStyle>
            <a:lvl1pPr marL="0" indent="0" algn="l">
              <a:spcBef>
                <a:spcPts val="0"/>
              </a:spcBef>
              <a:buNone/>
              <a:defRPr sz="1400" b="0" baseline="0">
                <a:solidFill>
                  <a:schemeClr val="bg1"/>
                </a:solidFill>
                <a:latin typeface="Titillium Web" panose="00000500000000000000" pitchFamily="2" charset="0"/>
                <a:cs typeface="Arial" panose="020B0604020202020204" pitchFamily="34" charset="0"/>
              </a:defRPr>
            </a:lvl1pPr>
          </a:lstStyle>
          <a:p>
            <a:pPr lvl="0"/>
            <a:r>
              <a:rPr lang="de-DE"/>
              <a:t>Position (ggf. 2 Zeilen)</a:t>
            </a:r>
          </a:p>
        </p:txBody>
      </p:sp>
    </p:spTree>
    <p:extLst>
      <p:ext uri="{BB962C8B-B14F-4D97-AF65-F5344CB8AC3E}">
        <p14:creationId xmlns:p14="http://schemas.microsoft.com/office/powerpoint/2010/main" val="3434016415"/>
      </p:ext>
    </p:extLst>
  </p:cSld>
  <p:clrMapOvr>
    <a:masterClrMapping/>
  </p:clrMapOvr>
  <p:extLst>
    <p:ext uri="{DCECCB84-F9BA-43D5-87BE-67443E8EF086}">
      <p15:sldGuideLst xmlns:p15="http://schemas.microsoft.com/office/powerpoint/2012/main">
        <p15:guide id="9" pos="735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Yellow - Cov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3F0D3-608C-2011-2BFC-4AF8D9E8D4E5}"/>
              </a:ext>
            </a:extLst>
          </p:cNvPr>
          <p:cNvSpPr>
            <a:spLocks noGrp="1"/>
          </p:cNvSpPr>
          <p:nvPr>
            <p:ph type="ctrTitle"/>
          </p:nvPr>
        </p:nvSpPr>
        <p:spPr>
          <a:xfrm>
            <a:off x="396199" y="406400"/>
            <a:ext cx="5201412" cy="2387600"/>
          </a:xfrm>
        </p:spPr>
        <p:txBody>
          <a:bodyPr anchor="t" anchorCtr="0">
            <a:normAutofit/>
          </a:bodyPr>
          <a:lstStyle>
            <a:lvl1pPr algn="l">
              <a:defRPr sz="4800">
                <a:solidFill>
                  <a:schemeClr val="bg1"/>
                </a:solidFill>
              </a:defRPr>
            </a:lvl1pPr>
          </a:lstStyle>
          <a:p>
            <a:r>
              <a:rPr lang="en-US"/>
              <a:t>Click to edit Master title style</a:t>
            </a:r>
            <a:endParaRPr lang="en-BE"/>
          </a:p>
        </p:txBody>
      </p:sp>
      <p:sp>
        <p:nvSpPr>
          <p:cNvPr id="8" name="Picture Placeholder 7">
            <a:extLst>
              <a:ext uri="{FF2B5EF4-FFF2-40B4-BE49-F238E27FC236}">
                <a16:creationId xmlns:a16="http://schemas.microsoft.com/office/drawing/2014/main" id="{A0CAEC10-9B71-8052-5BBC-B71BC64589E2}"/>
              </a:ext>
            </a:extLst>
          </p:cNvPr>
          <p:cNvSpPr>
            <a:spLocks noGrp="1"/>
          </p:cNvSpPr>
          <p:nvPr>
            <p:ph type="pic" sz="quarter" idx="10"/>
          </p:nvPr>
        </p:nvSpPr>
        <p:spPr>
          <a:xfrm>
            <a:off x="6096000" y="0"/>
            <a:ext cx="6096000" cy="6858000"/>
          </a:xfrm>
          <a:pattFill prst="pct5">
            <a:fgClr>
              <a:schemeClr val="accent1"/>
            </a:fgClr>
            <a:bgClr>
              <a:schemeClr val="accent1">
                <a:lumMod val="75000"/>
              </a:schemeClr>
            </a:bgClr>
          </a:pattFill>
        </p:spPr>
        <p:txBody>
          <a:bodyPr/>
          <a:lstStyle/>
          <a:p>
            <a:r>
              <a:rPr lang="en-US"/>
              <a:t>Click icon to add picture</a:t>
            </a:r>
            <a:endParaRPr lang="en-BE"/>
          </a:p>
        </p:txBody>
      </p:sp>
      <p:sp>
        <p:nvSpPr>
          <p:cNvPr id="9" name="Subtitle 2">
            <a:extLst>
              <a:ext uri="{FF2B5EF4-FFF2-40B4-BE49-F238E27FC236}">
                <a16:creationId xmlns:a16="http://schemas.microsoft.com/office/drawing/2014/main" id="{A7AA046E-54B0-D1F1-A5FF-17E7253C630E}"/>
              </a:ext>
            </a:extLst>
          </p:cNvPr>
          <p:cNvSpPr txBox="1">
            <a:spLocks/>
          </p:cNvSpPr>
          <p:nvPr userDrawn="1"/>
        </p:nvSpPr>
        <p:spPr>
          <a:xfrm rot="5400000">
            <a:off x="4448431" y="5185749"/>
            <a:ext cx="2298358" cy="3459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1400" b="0" i="0" err="1">
                <a:latin typeface="Aptos" panose="020B0004020202020204" pitchFamily="34" charset="0"/>
              </a:rPr>
              <a:t>solarpowereurope.org</a:t>
            </a:r>
            <a:endParaRPr lang="en-BE" sz="1400" b="0" i="0">
              <a:latin typeface="Aptos" panose="020B0004020202020204" pitchFamily="34" charset="0"/>
            </a:endParaRPr>
          </a:p>
        </p:txBody>
      </p:sp>
      <p:pic>
        <p:nvPicPr>
          <p:cNvPr id="14" name="Graphic 13">
            <a:extLst>
              <a:ext uri="{FF2B5EF4-FFF2-40B4-BE49-F238E27FC236}">
                <a16:creationId xmlns:a16="http://schemas.microsoft.com/office/drawing/2014/main" id="{91F9BB10-54C5-6130-006E-D0BF7FE628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9307" y="5851671"/>
            <a:ext cx="2757960" cy="691410"/>
          </a:xfrm>
          <a:prstGeom prst="rect">
            <a:avLst/>
          </a:prstGeom>
        </p:spPr>
      </p:pic>
    </p:spTree>
    <p:extLst>
      <p:ext uri="{BB962C8B-B14F-4D97-AF65-F5344CB8AC3E}">
        <p14:creationId xmlns:p14="http://schemas.microsoft.com/office/powerpoint/2010/main" val="3586965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Yellow contents">
    <p:bg>
      <p:bgPr>
        <a:solidFill>
          <a:schemeClr val="accent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DC41AFF-312F-22DD-4B96-079860522DBB}"/>
              </a:ext>
            </a:extLst>
          </p:cNvPr>
          <p:cNvSpPr>
            <a:spLocks noGrp="1"/>
          </p:cNvSpPr>
          <p:nvPr>
            <p:ph idx="1" hasCustomPrompt="1"/>
          </p:nvPr>
        </p:nvSpPr>
        <p:spPr>
          <a:xfrm>
            <a:off x="5076093" y="872793"/>
            <a:ext cx="6066692" cy="343235"/>
          </a:xfrm>
        </p:spPr>
        <p:txBody>
          <a:bodyPr wrap="square">
            <a:spAutoFit/>
          </a:bodyPr>
          <a:lstStyle>
            <a:lvl1pPr marL="0" indent="0">
              <a:buFont typeface="+mj-lt"/>
              <a:buNone/>
              <a:defRPr>
                <a:solidFill>
                  <a:schemeClr val="bg1"/>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sp>
        <p:nvSpPr>
          <p:cNvPr id="8" name="TextBox 7">
            <a:extLst>
              <a:ext uri="{FF2B5EF4-FFF2-40B4-BE49-F238E27FC236}">
                <a16:creationId xmlns:a16="http://schemas.microsoft.com/office/drawing/2014/main" id="{978538E8-E78A-325D-235F-0C5C95629D7C}"/>
              </a:ext>
            </a:extLst>
          </p:cNvPr>
          <p:cNvSpPr txBox="1"/>
          <p:nvPr userDrawn="1"/>
        </p:nvSpPr>
        <p:spPr>
          <a:xfrm>
            <a:off x="838200" y="524364"/>
            <a:ext cx="4929554" cy="830997"/>
          </a:xfrm>
          <a:prstGeom prst="rect">
            <a:avLst/>
          </a:prstGeom>
          <a:noFill/>
        </p:spPr>
        <p:txBody>
          <a:bodyPr wrap="square" rtlCol="0">
            <a:spAutoFit/>
          </a:bodyPr>
          <a:lstStyle/>
          <a:p>
            <a:r>
              <a:rPr lang="en-BE" sz="4800">
                <a:solidFill>
                  <a:schemeClr val="bg1"/>
                </a:solidFill>
              </a:rPr>
              <a:t>Contents</a:t>
            </a:r>
          </a:p>
        </p:txBody>
      </p:sp>
      <p:sp>
        <p:nvSpPr>
          <p:cNvPr id="9" name="Content Placeholder 2">
            <a:extLst>
              <a:ext uri="{FF2B5EF4-FFF2-40B4-BE49-F238E27FC236}">
                <a16:creationId xmlns:a16="http://schemas.microsoft.com/office/drawing/2014/main" id="{D72B8B2D-850D-88F1-88A8-3EB91761D1FC}"/>
              </a:ext>
            </a:extLst>
          </p:cNvPr>
          <p:cNvSpPr>
            <a:spLocks noGrp="1"/>
          </p:cNvSpPr>
          <p:nvPr>
            <p:ph idx="10" hasCustomPrompt="1"/>
          </p:nvPr>
        </p:nvSpPr>
        <p:spPr>
          <a:xfrm>
            <a:off x="5076093" y="2045100"/>
            <a:ext cx="6066692" cy="343235"/>
          </a:xfrm>
        </p:spPr>
        <p:txBody>
          <a:bodyPr wrap="square">
            <a:spAutoFit/>
          </a:bodyPr>
          <a:lstStyle>
            <a:lvl1pPr marL="0" indent="0">
              <a:buFont typeface="+mj-lt"/>
              <a:buNone/>
              <a:defRPr>
                <a:solidFill>
                  <a:schemeClr val="bg1"/>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sp>
        <p:nvSpPr>
          <p:cNvPr id="10" name="Content Placeholder 2">
            <a:extLst>
              <a:ext uri="{FF2B5EF4-FFF2-40B4-BE49-F238E27FC236}">
                <a16:creationId xmlns:a16="http://schemas.microsoft.com/office/drawing/2014/main" id="{275A7B88-5017-B678-3233-09546A4A546C}"/>
              </a:ext>
            </a:extLst>
          </p:cNvPr>
          <p:cNvSpPr>
            <a:spLocks noGrp="1"/>
          </p:cNvSpPr>
          <p:nvPr>
            <p:ph idx="11" hasCustomPrompt="1"/>
          </p:nvPr>
        </p:nvSpPr>
        <p:spPr>
          <a:xfrm>
            <a:off x="5076093" y="3229131"/>
            <a:ext cx="6066692" cy="343235"/>
          </a:xfrm>
        </p:spPr>
        <p:txBody>
          <a:bodyPr wrap="square">
            <a:spAutoFit/>
          </a:bodyPr>
          <a:lstStyle>
            <a:lvl1pPr marL="0" indent="0">
              <a:buFont typeface="+mj-lt"/>
              <a:buNone/>
              <a:defRPr>
                <a:solidFill>
                  <a:schemeClr val="bg1"/>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sp>
        <p:nvSpPr>
          <p:cNvPr id="11" name="Content Placeholder 2">
            <a:extLst>
              <a:ext uri="{FF2B5EF4-FFF2-40B4-BE49-F238E27FC236}">
                <a16:creationId xmlns:a16="http://schemas.microsoft.com/office/drawing/2014/main" id="{16D88782-CE4F-0864-B622-B6F6EF097813}"/>
              </a:ext>
            </a:extLst>
          </p:cNvPr>
          <p:cNvSpPr>
            <a:spLocks noGrp="1"/>
          </p:cNvSpPr>
          <p:nvPr>
            <p:ph idx="12" hasCustomPrompt="1"/>
          </p:nvPr>
        </p:nvSpPr>
        <p:spPr>
          <a:xfrm>
            <a:off x="5076093" y="4413162"/>
            <a:ext cx="6066692" cy="343235"/>
          </a:xfrm>
        </p:spPr>
        <p:txBody>
          <a:bodyPr wrap="square">
            <a:spAutoFit/>
          </a:bodyPr>
          <a:lstStyle>
            <a:lvl1pPr marL="0" indent="0">
              <a:buFont typeface="+mj-lt"/>
              <a:buNone/>
              <a:defRPr>
                <a:solidFill>
                  <a:schemeClr val="bg1"/>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sp>
        <p:nvSpPr>
          <p:cNvPr id="12" name="Content Placeholder 2">
            <a:extLst>
              <a:ext uri="{FF2B5EF4-FFF2-40B4-BE49-F238E27FC236}">
                <a16:creationId xmlns:a16="http://schemas.microsoft.com/office/drawing/2014/main" id="{2BF78B4B-8F7B-B7D2-C82D-0856FEC56360}"/>
              </a:ext>
            </a:extLst>
          </p:cNvPr>
          <p:cNvSpPr>
            <a:spLocks noGrp="1"/>
          </p:cNvSpPr>
          <p:nvPr>
            <p:ph idx="13" hasCustomPrompt="1"/>
          </p:nvPr>
        </p:nvSpPr>
        <p:spPr>
          <a:xfrm>
            <a:off x="5076093" y="5585469"/>
            <a:ext cx="6066692" cy="343235"/>
          </a:xfrm>
        </p:spPr>
        <p:txBody>
          <a:bodyPr wrap="square">
            <a:spAutoFit/>
          </a:bodyPr>
          <a:lstStyle>
            <a:lvl1pPr marL="0" indent="0">
              <a:buFont typeface="+mj-lt"/>
              <a:buNone/>
              <a:defRPr>
                <a:solidFill>
                  <a:schemeClr val="bg1"/>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pic>
        <p:nvPicPr>
          <p:cNvPr id="2" name="Graphic 1">
            <a:extLst>
              <a:ext uri="{FF2B5EF4-FFF2-40B4-BE49-F238E27FC236}">
                <a16:creationId xmlns:a16="http://schemas.microsoft.com/office/drawing/2014/main" id="{CCE79EB0-EC1D-FD14-DD5A-692F41FD192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3215920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Yellow - 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1F218-6151-B6A5-5A6D-62E570DA923A}"/>
              </a:ext>
            </a:extLst>
          </p:cNvPr>
          <p:cNvSpPr>
            <a:spLocks noGrp="1"/>
          </p:cNvSpPr>
          <p:nvPr>
            <p:ph type="title"/>
          </p:nvPr>
        </p:nvSpPr>
        <p:spPr>
          <a:xfrm>
            <a:off x="831850" y="1125537"/>
            <a:ext cx="10515600" cy="2428875"/>
          </a:xfrm>
        </p:spPr>
        <p:txBody>
          <a:bodyPr anchor="b"/>
          <a:lstStyle>
            <a:lvl1pPr>
              <a:defRPr sz="6000">
                <a:solidFill>
                  <a:schemeClr val="bg1"/>
                </a:solidFill>
              </a:defRPr>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FBE3F588-4762-86C2-CBFA-70C224478465}"/>
              </a:ext>
            </a:extLst>
          </p:cNvPr>
          <p:cNvSpPr>
            <a:spLocks noGrp="1"/>
          </p:cNvSpPr>
          <p:nvPr>
            <p:ph type="body" idx="1"/>
          </p:nvPr>
        </p:nvSpPr>
        <p:spPr>
          <a:xfrm>
            <a:off x="831850" y="3581400"/>
            <a:ext cx="10515600"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4" name="Graphic 3">
            <a:extLst>
              <a:ext uri="{FF2B5EF4-FFF2-40B4-BE49-F238E27FC236}">
                <a16:creationId xmlns:a16="http://schemas.microsoft.com/office/drawing/2014/main" id="{49EBEA12-F297-71FC-49AC-81A7769AA61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669115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Yellow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p:txBody>
          <a:body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02772287-C9D4-1C59-EAFB-3F81B2732FA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29909436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Yellow - 2 Key Top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934006-2BCD-3E40-55CC-83DF9ACDC875}"/>
              </a:ext>
            </a:extLst>
          </p:cNvPr>
          <p:cNvSpPr/>
          <p:nvPr userDrawn="1"/>
        </p:nvSpPr>
        <p:spPr>
          <a:xfrm>
            <a:off x="6470374" y="2097157"/>
            <a:ext cx="5257801" cy="43036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32EE93F9-4248-E77A-BFFB-4A6F8449340D}"/>
              </a:ext>
            </a:extLst>
          </p:cNvPr>
          <p:cNvSpPr/>
          <p:nvPr userDrawn="1"/>
        </p:nvSpPr>
        <p:spPr>
          <a:xfrm>
            <a:off x="874641" y="2097157"/>
            <a:ext cx="5476463" cy="43036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7" y="2449390"/>
            <a:ext cx="3008971" cy="696952"/>
          </a:xfrm>
        </p:spPr>
        <p:txBody>
          <a:bodyPr>
            <a:normAutofit/>
          </a:bodyPr>
          <a:lstStyle>
            <a:lvl1pPr marL="0" indent="0">
              <a:buNone/>
              <a:defRPr sz="1800" b="1" i="0">
                <a:solidFill>
                  <a:schemeClr val="accent5">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7" y="3652024"/>
            <a:ext cx="3948045" cy="2414239"/>
          </a:xfrm>
        </p:spPr>
        <p:txBody>
          <a:bodyPr>
            <a:normAutofit/>
          </a:bodyPr>
          <a:lstStyle>
            <a:lvl1pPr marL="0" indent="0">
              <a:buNone/>
              <a:defRPr sz="1800" b="0" i="0">
                <a:solidFill>
                  <a:schemeClr val="accent5">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6825235" y="2449390"/>
            <a:ext cx="3008971" cy="696952"/>
          </a:xfrm>
        </p:spPr>
        <p:txBody>
          <a:bodyPr>
            <a:normAutofit/>
          </a:bodyPr>
          <a:lstStyle>
            <a:lvl1pPr marL="0" indent="0">
              <a:buNone/>
              <a:defRPr sz="1800" b="1" i="0">
                <a:solidFill>
                  <a:schemeClr val="tx1">
                    <a:lumMod val="10000"/>
                    <a:lumOff val="9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6825235" y="3652024"/>
            <a:ext cx="3821261" cy="2414239"/>
          </a:xfrm>
        </p:spPr>
        <p:txBody>
          <a:bodyPr>
            <a:normAutofit/>
          </a:bodyPr>
          <a:lstStyle>
            <a:lvl1pPr marL="0" indent="0">
              <a:buNone/>
              <a:defRPr sz="1800" b="0" i="0">
                <a:solidFill>
                  <a:schemeClr val="tx1">
                    <a:lumMod val="10000"/>
                    <a:lumOff val="90000"/>
                  </a:schemeClr>
                </a:solidFill>
                <a:latin typeface="Aptos" panose="020B0004020202020204" pitchFamily="34" charset="0"/>
              </a:defRPr>
            </a:lvl1pPr>
            <a:lvl2pPr marL="457200" indent="0">
              <a:buNone/>
              <a:defRPr/>
            </a:lvl2pPr>
          </a:lstStyle>
          <a:p>
            <a:pPr lvl="0"/>
            <a:r>
              <a:rPr lang="en-US"/>
              <a:t>Click to edit Master text styles</a:t>
            </a:r>
          </a:p>
        </p:txBody>
      </p:sp>
      <p:pic>
        <p:nvPicPr>
          <p:cNvPr id="7" name="Graphic 6">
            <a:extLst>
              <a:ext uri="{FF2B5EF4-FFF2-40B4-BE49-F238E27FC236}">
                <a16:creationId xmlns:a16="http://schemas.microsoft.com/office/drawing/2014/main" id="{9EA6FD56-D0D0-B533-7C7B-C5003C909CA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2482787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Yellow - 3 Key Top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934006-2BCD-3E40-55CC-83DF9ACDC875}"/>
              </a:ext>
            </a:extLst>
          </p:cNvPr>
          <p:cNvSpPr/>
          <p:nvPr userDrawn="1"/>
        </p:nvSpPr>
        <p:spPr>
          <a:xfrm>
            <a:off x="4532242" y="2097157"/>
            <a:ext cx="3558209" cy="43036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Rectangle 6">
            <a:extLst>
              <a:ext uri="{FF2B5EF4-FFF2-40B4-BE49-F238E27FC236}">
                <a16:creationId xmlns:a16="http://schemas.microsoft.com/office/drawing/2014/main" id="{B66C78ED-6194-43BD-D5A4-C565E370C739}"/>
              </a:ext>
            </a:extLst>
          </p:cNvPr>
          <p:cNvSpPr/>
          <p:nvPr userDrawn="1"/>
        </p:nvSpPr>
        <p:spPr>
          <a:xfrm>
            <a:off x="8179903" y="2097157"/>
            <a:ext cx="3558209" cy="43036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32EE93F9-4248-E77A-BFFB-4A6F8449340D}"/>
              </a:ext>
            </a:extLst>
          </p:cNvPr>
          <p:cNvSpPr/>
          <p:nvPr userDrawn="1"/>
        </p:nvSpPr>
        <p:spPr>
          <a:xfrm>
            <a:off x="874642" y="2097157"/>
            <a:ext cx="3558209" cy="43036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7" y="2449390"/>
            <a:ext cx="3008971" cy="696952"/>
          </a:xfrm>
        </p:spPr>
        <p:txBody>
          <a:bodyPr>
            <a:normAutofit/>
          </a:bodyPr>
          <a:lstStyle>
            <a:lvl1pPr marL="0" indent="0">
              <a:buNone/>
              <a:defRPr sz="1800" b="1" i="0">
                <a:solidFill>
                  <a:schemeClr val="accent5">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7" y="3652024"/>
            <a:ext cx="3008971" cy="2414239"/>
          </a:xfrm>
        </p:spPr>
        <p:txBody>
          <a:bodyPr>
            <a:normAutofit/>
          </a:bodyPr>
          <a:lstStyle>
            <a:lvl1pPr marL="0" indent="0">
              <a:buNone/>
              <a:defRPr sz="1800" b="0" i="0">
                <a:solidFill>
                  <a:schemeClr val="accent5">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4805904" y="2449390"/>
            <a:ext cx="3008971" cy="696952"/>
          </a:xfrm>
        </p:spPr>
        <p:txBody>
          <a:bodyPr>
            <a:normAutofit/>
          </a:bodyPr>
          <a:lstStyle>
            <a:lvl1pPr marL="0" indent="0">
              <a:buNone/>
              <a:defRPr sz="1800" b="1" i="0">
                <a:solidFill>
                  <a:schemeClr val="tx1">
                    <a:lumMod val="10000"/>
                    <a:lumOff val="9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4805904" y="3652024"/>
            <a:ext cx="3008971" cy="2414239"/>
          </a:xfrm>
        </p:spPr>
        <p:txBody>
          <a:bodyPr>
            <a:normAutofit/>
          </a:bodyPr>
          <a:lstStyle>
            <a:lvl1pPr marL="0" indent="0">
              <a:buNone/>
              <a:defRPr sz="1800" b="0" i="0">
                <a:solidFill>
                  <a:schemeClr val="tx1">
                    <a:lumMod val="10000"/>
                    <a:lumOff val="9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14" name="Content Placeholder 2">
            <a:extLst>
              <a:ext uri="{FF2B5EF4-FFF2-40B4-BE49-F238E27FC236}">
                <a16:creationId xmlns:a16="http://schemas.microsoft.com/office/drawing/2014/main" id="{144E1D69-ACE6-C153-0020-6A4983EBDCB5}"/>
              </a:ext>
            </a:extLst>
          </p:cNvPr>
          <p:cNvSpPr>
            <a:spLocks noGrp="1"/>
          </p:cNvSpPr>
          <p:nvPr>
            <p:ph idx="13"/>
          </p:nvPr>
        </p:nvSpPr>
        <p:spPr>
          <a:xfrm>
            <a:off x="8438483" y="2449390"/>
            <a:ext cx="3008971" cy="696952"/>
          </a:xfrm>
        </p:spPr>
        <p:txBody>
          <a:bodyPr>
            <a:normAutofit/>
          </a:bodyPr>
          <a:lstStyle>
            <a:lvl1pPr marL="0" indent="0">
              <a:buNone/>
              <a:defRPr sz="1800" b="1" i="0">
                <a:solidFill>
                  <a:schemeClr val="accent4">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31C96F5B-8834-F784-F0CB-557130201463}"/>
              </a:ext>
            </a:extLst>
          </p:cNvPr>
          <p:cNvSpPr>
            <a:spLocks noGrp="1"/>
          </p:cNvSpPr>
          <p:nvPr>
            <p:ph idx="14"/>
          </p:nvPr>
        </p:nvSpPr>
        <p:spPr>
          <a:xfrm>
            <a:off x="8438483" y="3652024"/>
            <a:ext cx="3008971" cy="2414239"/>
          </a:xfrm>
        </p:spPr>
        <p:txBody>
          <a:bodyPr>
            <a:normAutofit/>
          </a:bodyPr>
          <a:lstStyle>
            <a:lvl1pPr marL="0" indent="0">
              <a:buNone/>
              <a:defRPr sz="1800" b="0" i="0">
                <a:solidFill>
                  <a:schemeClr val="accent4">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pic>
        <p:nvPicPr>
          <p:cNvPr id="9" name="Graphic 8">
            <a:extLst>
              <a:ext uri="{FF2B5EF4-FFF2-40B4-BE49-F238E27FC236}">
                <a16:creationId xmlns:a16="http://schemas.microsoft.com/office/drawing/2014/main" id="{B2507BDA-50CF-BA27-7C60-D9C0AEAFD4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142228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accent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05A6557-1A7F-5C3D-FB69-84CFF9F82E7A}"/>
              </a:ext>
            </a:extLst>
          </p:cNvPr>
          <p:cNvSpPr/>
          <p:nvPr userDrawn="1"/>
        </p:nvSpPr>
        <p:spPr>
          <a:xfrm>
            <a:off x="6989784" y="-1492626"/>
            <a:ext cx="10427282" cy="10331981"/>
          </a:xfrm>
          <a:prstGeom prst="ellipse">
            <a:avLst/>
          </a:prstGeom>
          <a:solidFill>
            <a:srgbClr val="FFEB68"/>
          </a:solidFill>
          <a:ln>
            <a:solidFill>
              <a:srgbClr val="FFEB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C1D1F218-6151-B6A5-5A6D-62E570DA923A}"/>
              </a:ext>
            </a:extLst>
          </p:cNvPr>
          <p:cNvSpPr>
            <a:spLocks noGrp="1"/>
          </p:cNvSpPr>
          <p:nvPr>
            <p:ph type="title" hasCustomPrompt="1"/>
          </p:nvPr>
        </p:nvSpPr>
        <p:spPr>
          <a:xfrm>
            <a:off x="431598" y="1121132"/>
            <a:ext cx="10515600" cy="2428875"/>
          </a:xfrm>
        </p:spPr>
        <p:txBody>
          <a:bodyPr anchor="b"/>
          <a:lstStyle>
            <a:lvl1pPr>
              <a:defRPr sz="6000">
                <a:solidFill>
                  <a:schemeClr val="bg1"/>
                </a:solidFill>
                <a:latin typeface="Aptos Black" panose="020B0004020202020204" pitchFamily="34" charset="0"/>
              </a:defRPr>
            </a:lvl1pPr>
          </a:lstStyle>
          <a:p>
            <a:r>
              <a:rPr lang="en-US"/>
              <a:t>TITLE</a:t>
            </a:r>
            <a:endParaRPr lang="en-BE"/>
          </a:p>
        </p:txBody>
      </p:sp>
      <p:sp>
        <p:nvSpPr>
          <p:cNvPr id="3" name="Text Placeholder 2">
            <a:extLst>
              <a:ext uri="{FF2B5EF4-FFF2-40B4-BE49-F238E27FC236}">
                <a16:creationId xmlns:a16="http://schemas.microsoft.com/office/drawing/2014/main" id="{FBE3F588-4762-86C2-CBFA-70C224478465}"/>
              </a:ext>
            </a:extLst>
          </p:cNvPr>
          <p:cNvSpPr>
            <a:spLocks noGrp="1"/>
          </p:cNvSpPr>
          <p:nvPr>
            <p:ph type="body" idx="1" hasCustomPrompt="1"/>
          </p:nvPr>
        </p:nvSpPr>
        <p:spPr>
          <a:xfrm>
            <a:off x="434823" y="3559125"/>
            <a:ext cx="10515600"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Subtitle</a:t>
            </a:r>
          </a:p>
        </p:txBody>
      </p:sp>
      <p:sp>
        <p:nvSpPr>
          <p:cNvPr id="5" name="Picture Placeholder 7">
            <a:extLst>
              <a:ext uri="{FF2B5EF4-FFF2-40B4-BE49-F238E27FC236}">
                <a16:creationId xmlns:a16="http://schemas.microsoft.com/office/drawing/2014/main" id="{903BFAF5-3E41-E26B-AEA5-5109CC37E554}"/>
              </a:ext>
            </a:extLst>
          </p:cNvPr>
          <p:cNvSpPr>
            <a:spLocks noGrp="1"/>
          </p:cNvSpPr>
          <p:nvPr>
            <p:ph type="pic" sz="quarter" idx="11"/>
          </p:nvPr>
        </p:nvSpPr>
        <p:spPr>
          <a:xfrm>
            <a:off x="6837384" y="-1645026"/>
            <a:ext cx="10427282" cy="10331981"/>
          </a:xfrm>
          <a:prstGeom prst="ellipse">
            <a:avLst/>
          </a:prstGeom>
          <a:solidFill>
            <a:srgbClr val="FFEB68"/>
          </a:solidFill>
        </p:spPr>
        <p:txBody>
          <a:bodyPr/>
          <a:lstStyle>
            <a:lvl1pPr marL="0" indent="0">
              <a:buNone/>
              <a:defRPr/>
            </a:lvl1pPr>
          </a:lstStyle>
          <a:p>
            <a:endParaRPr lang="en-BE"/>
          </a:p>
        </p:txBody>
      </p:sp>
      <p:pic>
        <p:nvPicPr>
          <p:cNvPr id="4" name="Graphic 3">
            <a:extLst>
              <a:ext uri="{FF2B5EF4-FFF2-40B4-BE49-F238E27FC236}">
                <a16:creationId xmlns:a16="http://schemas.microsoft.com/office/drawing/2014/main" id="{49EBEA12-F297-71FC-49AC-81A7769AA61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
        <p:nvSpPr>
          <p:cNvPr id="6" name="Rectangle: Rounded Corners 5">
            <a:extLst>
              <a:ext uri="{FF2B5EF4-FFF2-40B4-BE49-F238E27FC236}">
                <a16:creationId xmlns:a16="http://schemas.microsoft.com/office/drawing/2014/main" id="{1A4CCD89-91AD-7795-E129-19C482B3215D}"/>
              </a:ext>
            </a:extLst>
          </p:cNvPr>
          <p:cNvSpPr/>
          <p:nvPr userDrawn="1"/>
        </p:nvSpPr>
        <p:spPr>
          <a:xfrm>
            <a:off x="431598" y="314919"/>
            <a:ext cx="1521562" cy="548640"/>
          </a:xfrm>
          <a:prstGeom prst="roundRect">
            <a:avLst>
              <a:gd name="adj" fmla="val 50000"/>
            </a:avLst>
          </a:prstGeom>
          <a:solidFill>
            <a:srgbClr val="FFEB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TextBox 6">
            <a:extLst>
              <a:ext uri="{FF2B5EF4-FFF2-40B4-BE49-F238E27FC236}">
                <a16:creationId xmlns:a16="http://schemas.microsoft.com/office/drawing/2014/main" id="{A865AB8F-D39A-A85D-7263-2C4DB221A46C}"/>
              </a:ext>
            </a:extLst>
          </p:cNvPr>
          <p:cNvSpPr txBox="1"/>
          <p:nvPr userDrawn="1"/>
        </p:nvSpPr>
        <p:spPr>
          <a:xfrm>
            <a:off x="534600" y="370501"/>
            <a:ext cx="1418560" cy="461665"/>
          </a:xfrm>
          <a:prstGeom prst="rect">
            <a:avLst/>
          </a:prstGeom>
          <a:noFill/>
        </p:spPr>
        <p:txBody>
          <a:bodyPr wrap="square" rtlCol="0">
            <a:spAutoFit/>
          </a:bodyPr>
          <a:lstStyle/>
          <a:p>
            <a:r>
              <a:rPr lang="en-US" sz="2400">
                <a:solidFill>
                  <a:schemeClr val="accent1"/>
                </a:solidFill>
                <a:latin typeface="Aptos SemiBold" panose="020B0004020202020204" pitchFamily="34" charset="0"/>
              </a:rPr>
              <a:t>Webinar</a:t>
            </a:r>
            <a:endParaRPr lang="en-BE" sz="2400">
              <a:solidFill>
                <a:schemeClr val="accent1"/>
              </a:solidFill>
              <a:latin typeface="Aptos SemiBold" panose="020B0004020202020204" pitchFamily="34" charset="0"/>
            </a:endParaRPr>
          </a:p>
        </p:txBody>
      </p:sp>
      <p:sp>
        <p:nvSpPr>
          <p:cNvPr id="8" name="Picture Placeholder 7">
            <a:extLst>
              <a:ext uri="{FF2B5EF4-FFF2-40B4-BE49-F238E27FC236}">
                <a16:creationId xmlns:a16="http://schemas.microsoft.com/office/drawing/2014/main" id="{BACF190F-9763-5271-3B87-334229D6D75C}"/>
              </a:ext>
            </a:extLst>
          </p:cNvPr>
          <p:cNvSpPr>
            <a:spLocks noGrp="1"/>
          </p:cNvSpPr>
          <p:nvPr>
            <p:ph type="pic" sz="quarter" idx="12"/>
          </p:nvPr>
        </p:nvSpPr>
        <p:spPr>
          <a:xfrm>
            <a:off x="6837384" y="-1645026"/>
            <a:ext cx="10427282" cy="10331981"/>
          </a:xfrm>
          <a:prstGeom prst="ellipse">
            <a:avLst/>
          </a:prstGeom>
          <a:solidFill>
            <a:srgbClr val="FFEB68"/>
          </a:solidFill>
        </p:spPr>
        <p:txBody>
          <a:bodyPr/>
          <a:lstStyle>
            <a:lvl1pPr marL="0" indent="0">
              <a:buNone/>
              <a:defRPr/>
            </a:lvl1pPr>
          </a:lstStyle>
          <a:p>
            <a:endParaRPr lang="en-BE"/>
          </a:p>
        </p:txBody>
      </p:sp>
      <p:sp>
        <p:nvSpPr>
          <p:cNvPr id="9" name="Content Placeholder 3">
            <a:extLst>
              <a:ext uri="{FF2B5EF4-FFF2-40B4-BE49-F238E27FC236}">
                <a16:creationId xmlns:a16="http://schemas.microsoft.com/office/drawing/2014/main" id="{C801E1AF-B03E-1945-473E-76C7318E3DF8}"/>
              </a:ext>
            </a:extLst>
          </p:cNvPr>
          <p:cNvSpPr>
            <a:spLocks noGrp="1"/>
          </p:cNvSpPr>
          <p:nvPr>
            <p:ph sz="half" idx="2" hasCustomPrompt="1"/>
          </p:nvPr>
        </p:nvSpPr>
        <p:spPr>
          <a:xfrm>
            <a:off x="8461695" y="4110439"/>
            <a:ext cx="2327794" cy="276105"/>
          </a:xfrm>
        </p:spPr>
        <p:txBody>
          <a:bodyPr anchor="t">
            <a:noAutofit/>
          </a:bodyPr>
          <a:lstStyle>
            <a:lvl1pPr marL="0" indent="0">
              <a:buNone/>
              <a:defRPr sz="1600" b="1"/>
            </a:lvl1pPr>
          </a:lstStyle>
          <a:p>
            <a:pPr lvl="0"/>
            <a:r>
              <a:rPr lang="en-GB"/>
              <a:t>Speaker Name</a:t>
            </a:r>
          </a:p>
        </p:txBody>
      </p:sp>
      <p:sp>
        <p:nvSpPr>
          <p:cNvPr id="10" name="Content Placeholder 3">
            <a:extLst>
              <a:ext uri="{FF2B5EF4-FFF2-40B4-BE49-F238E27FC236}">
                <a16:creationId xmlns:a16="http://schemas.microsoft.com/office/drawing/2014/main" id="{67716DB9-4868-70B9-B326-0A83A862E3AB}"/>
              </a:ext>
            </a:extLst>
          </p:cNvPr>
          <p:cNvSpPr>
            <a:spLocks noGrp="1"/>
          </p:cNvSpPr>
          <p:nvPr>
            <p:ph sz="half" idx="13" hasCustomPrompt="1"/>
          </p:nvPr>
        </p:nvSpPr>
        <p:spPr>
          <a:xfrm>
            <a:off x="8461695" y="4386544"/>
            <a:ext cx="2327794" cy="411972"/>
          </a:xfrm>
        </p:spPr>
        <p:txBody>
          <a:bodyPr anchor="t">
            <a:normAutofit/>
          </a:bodyPr>
          <a:lstStyle>
            <a:lvl1pPr marL="0" indent="0">
              <a:buNone/>
              <a:defRPr sz="1400" b="0"/>
            </a:lvl1pPr>
          </a:lstStyle>
          <a:p>
            <a:pPr lvl="0"/>
            <a:r>
              <a:rPr lang="en-GB"/>
              <a:t>Title</a:t>
            </a:r>
          </a:p>
        </p:txBody>
      </p:sp>
      <p:sp>
        <p:nvSpPr>
          <p:cNvPr id="11" name="Picture Placeholder 9">
            <a:extLst>
              <a:ext uri="{FF2B5EF4-FFF2-40B4-BE49-F238E27FC236}">
                <a16:creationId xmlns:a16="http://schemas.microsoft.com/office/drawing/2014/main" id="{BBF38D44-A9FC-9440-87F9-4636261957F7}"/>
              </a:ext>
            </a:extLst>
          </p:cNvPr>
          <p:cNvSpPr>
            <a:spLocks noGrp="1"/>
          </p:cNvSpPr>
          <p:nvPr>
            <p:ph type="pic" sz="quarter" idx="14" hasCustomPrompt="1"/>
          </p:nvPr>
        </p:nvSpPr>
        <p:spPr>
          <a:xfrm>
            <a:off x="8340987" y="1612924"/>
            <a:ext cx="2327793" cy="2327793"/>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Tree>
    <p:extLst>
      <p:ext uri="{BB962C8B-B14F-4D97-AF65-F5344CB8AC3E}">
        <p14:creationId xmlns:p14="http://schemas.microsoft.com/office/powerpoint/2010/main" val="14204569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Yellow - 4 Key Topic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EE93F9-4248-E77A-BFFB-4A6F8449340D}"/>
              </a:ext>
            </a:extLst>
          </p:cNvPr>
          <p:cNvSpPr/>
          <p:nvPr userDrawn="1"/>
        </p:nvSpPr>
        <p:spPr>
          <a:xfrm>
            <a:off x="874643" y="2097157"/>
            <a:ext cx="2526104" cy="43036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8" y="2449390"/>
            <a:ext cx="2021267" cy="696952"/>
          </a:xfrm>
        </p:spPr>
        <p:txBody>
          <a:bodyPr>
            <a:normAutofit/>
          </a:bodyPr>
          <a:lstStyle>
            <a:lvl1pPr marL="0" indent="0">
              <a:buNone/>
              <a:defRPr sz="1800" b="1" i="0">
                <a:solidFill>
                  <a:schemeClr val="accent5">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8" y="3652024"/>
            <a:ext cx="2021267" cy="2414239"/>
          </a:xfrm>
        </p:spPr>
        <p:txBody>
          <a:bodyPr>
            <a:normAutofit/>
          </a:bodyPr>
          <a:lstStyle>
            <a:lvl1pPr marL="0" indent="0">
              <a:buNone/>
              <a:defRPr sz="1800" b="0" i="0">
                <a:solidFill>
                  <a:schemeClr val="accent5">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F7363D71-DB14-5EE6-83DD-9439A47CB92B}"/>
              </a:ext>
            </a:extLst>
          </p:cNvPr>
          <p:cNvSpPr/>
          <p:nvPr userDrawn="1"/>
        </p:nvSpPr>
        <p:spPr>
          <a:xfrm>
            <a:off x="3595992" y="2097157"/>
            <a:ext cx="2526104" cy="43036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solidFill>
                <a:schemeClr val="tx2"/>
              </a:solidFill>
            </a:endParaRPr>
          </a:p>
        </p:txBody>
      </p:sp>
      <p:sp>
        <p:nvSpPr>
          <p:cNvPr id="10" name="Content Placeholder 2">
            <a:extLst>
              <a:ext uri="{FF2B5EF4-FFF2-40B4-BE49-F238E27FC236}">
                <a16:creationId xmlns:a16="http://schemas.microsoft.com/office/drawing/2014/main" id="{42D7424E-FD8B-A3B0-0950-1AD267959303}"/>
              </a:ext>
            </a:extLst>
          </p:cNvPr>
          <p:cNvSpPr>
            <a:spLocks noGrp="1"/>
          </p:cNvSpPr>
          <p:nvPr>
            <p:ph idx="11"/>
          </p:nvPr>
        </p:nvSpPr>
        <p:spPr>
          <a:xfrm>
            <a:off x="3874797" y="2449390"/>
            <a:ext cx="2021267" cy="696952"/>
          </a:xfrm>
        </p:spPr>
        <p:txBody>
          <a:bodyPr>
            <a:normAutofit/>
          </a:bodyPr>
          <a:lstStyle>
            <a:lvl1pPr marL="0" indent="0">
              <a:buNone/>
              <a:defRPr sz="1800" b="1" i="0">
                <a:solidFill>
                  <a:srgbClr val="AFEFCD"/>
                </a:solidFill>
                <a:latin typeface="Aptos SemiBold" panose="020B0004020202020204" pitchFamily="34" charset="0"/>
              </a:defRPr>
            </a:lvl1pPr>
            <a:lvl2pPr marL="457200" indent="0">
              <a:buNone/>
              <a:defRPr/>
            </a:lvl2pPr>
          </a:lstStyle>
          <a:p>
            <a:pPr lvl="0"/>
            <a:r>
              <a:rPr lang="en-US"/>
              <a:t>Click to edit Master text styles</a:t>
            </a:r>
          </a:p>
        </p:txBody>
      </p:sp>
      <p:sp>
        <p:nvSpPr>
          <p:cNvPr id="11" name="Content Placeholder 2">
            <a:extLst>
              <a:ext uri="{FF2B5EF4-FFF2-40B4-BE49-F238E27FC236}">
                <a16:creationId xmlns:a16="http://schemas.microsoft.com/office/drawing/2014/main" id="{474C5492-A4D5-695C-C614-96E266E20036}"/>
              </a:ext>
            </a:extLst>
          </p:cNvPr>
          <p:cNvSpPr>
            <a:spLocks noGrp="1"/>
          </p:cNvSpPr>
          <p:nvPr>
            <p:ph idx="12"/>
          </p:nvPr>
        </p:nvSpPr>
        <p:spPr>
          <a:xfrm>
            <a:off x="3874797" y="3652024"/>
            <a:ext cx="2021267" cy="2414239"/>
          </a:xfrm>
        </p:spPr>
        <p:txBody>
          <a:bodyPr>
            <a:normAutofit/>
          </a:bodyPr>
          <a:lstStyle>
            <a:lvl1pPr marL="0" indent="0">
              <a:buNone/>
              <a:defRPr sz="1800" b="0" i="0">
                <a:solidFill>
                  <a:srgbClr val="AFEFCD"/>
                </a:solidFill>
                <a:latin typeface="Aptos" panose="020B0004020202020204" pitchFamily="34" charset="0"/>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7C02659A-912A-262D-72FF-645270998EEC}"/>
              </a:ext>
            </a:extLst>
          </p:cNvPr>
          <p:cNvSpPr/>
          <p:nvPr userDrawn="1"/>
        </p:nvSpPr>
        <p:spPr>
          <a:xfrm>
            <a:off x="6351051" y="2097157"/>
            <a:ext cx="2526104" cy="43036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Content Placeholder 2">
            <a:extLst>
              <a:ext uri="{FF2B5EF4-FFF2-40B4-BE49-F238E27FC236}">
                <a16:creationId xmlns:a16="http://schemas.microsoft.com/office/drawing/2014/main" id="{BF06BF19-8CF2-55AA-1259-34F99104A571}"/>
              </a:ext>
            </a:extLst>
          </p:cNvPr>
          <p:cNvSpPr>
            <a:spLocks noGrp="1"/>
          </p:cNvSpPr>
          <p:nvPr>
            <p:ph idx="13"/>
          </p:nvPr>
        </p:nvSpPr>
        <p:spPr>
          <a:xfrm>
            <a:off x="6629856" y="2449390"/>
            <a:ext cx="2021267" cy="696952"/>
          </a:xfrm>
        </p:spPr>
        <p:txBody>
          <a:bodyPr>
            <a:normAutofit/>
          </a:bodyPr>
          <a:lstStyle>
            <a:lvl1pPr marL="0" indent="0">
              <a:buNone/>
              <a:defRPr sz="1800" b="1" i="0">
                <a:solidFill>
                  <a:srgbClr val="BAC7FA"/>
                </a:solidFill>
                <a:latin typeface="Aptos SemiBold" panose="020B0004020202020204" pitchFamily="34" charset="0"/>
              </a:defRPr>
            </a:lvl1pPr>
            <a:lvl2pPr marL="457200" indent="0">
              <a:buNone/>
              <a:defRPr/>
            </a:lvl2pPr>
          </a:lstStyle>
          <a:p>
            <a:pPr lvl="0"/>
            <a:r>
              <a:rPr lang="en-US"/>
              <a:t>Click to edit Master text styles</a:t>
            </a:r>
          </a:p>
        </p:txBody>
      </p:sp>
      <p:sp>
        <p:nvSpPr>
          <p:cNvPr id="18" name="Content Placeholder 2">
            <a:extLst>
              <a:ext uri="{FF2B5EF4-FFF2-40B4-BE49-F238E27FC236}">
                <a16:creationId xmlns:a16="http://schemas.microsoft.com/office/drawing/2014/main" id="{9A54D10F-407B-7B80-CB51-F3625614318E}"/>
              </a:ext>
            </a:extLst>
          </p:cNvPr>
          <p:cNvSpPr>
            <a:spLocks noGrp="1"/>
          </p:cNvSpPr>
          <p:nvPr>
            <p:ph idx="14"/>
          </p:nvPr>
        </p:nvSpPr>
        <p:spPr>
          <a:xfrm>
            <a:off x="6629856" y="3652024"/>
            <a:ext cx="2021267" cy="2414239"/>
          </a:xfrm>
        </p:spPr>
        <p:txBody>
          <a:bodyPr>
            <a:normAutofit/>
          </a:bodyPr>
          <a:lstStyle>
            <a:lvl1pPr marL="0" indent="0">
              <a:buNone/>
              <a:defRPr sz="1800" b="0" i="0">
                <a:solidFill>
                  <a:srgbClr val="BAC7FA"/>
                </a:solidFill>
                <a:latin typeface="Aptos" panose="020B0004020202020204" pitchFamily="34" charset="0"/>
              </a:defRPr>
            </a:lvl1pPr>
            <a:lvl2pPr marL="457200" indent="0">
              <a:buNone/>
              <a:defRPr/>
            </a:lvl2pPr>
          </a:lstStyle>
          <a:p>
            <a:pPr lvl="0"/>
            <a:r>
              <a:rPr lang="en-US"/>
              <a:t>Click to edit Master text styles</a:t>
            </a:r>
          </a:p>
        </p:txBody>
      </p:sp>
      <p:sp>
        <p:nvSpPr>
          <p:cNvPr id="19" name="Rectangle 18">
            <a:extLst>
              <a:ext uri="{FF2B5EF4-FFF2-40B4-BE49-F238E27FC236}">
                <a16:creationId xmlns:a16="http://schemas.microsoft.com/office/drawing/2014/main" id="{62896907-14C1-530C-AC93-030E1ECEA555}"/>
              </a:ext>
            </a:extLst>
          </p:cNvPr>
          <p:cNvSpPr/>
          <p:nvPr userDrawn="1"/>
        </p:nvSpPr>
        <p:spPr>
          <a:xfrm>
            <a:off x="9103187" y="2097157"/>
            <a:ext cx="2526104" cy="4303643"/>
          </a:xfrm>
          <a:prstGeom prst="rect">
            <a:avLst/>
          </a:prstGeom>
          <a:solidFill>
            <a:srgbClr val="932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Content Placeholder 2">
            <a:extLst>
              <a:ext uri="{FF2B5EF4-FFF2-40B4-BE49-F238E27FC236}">
                <a16:creationId xmlns:a16="http://schemas.microsoft.com/office/drawing/2014/main" id="{6267E5AB-4ABC-ED92-183A-85633CC152EB}"/>
              </a:ext>
            </a:extLst>
          </p:cNvPr>
          <p:cNvSpPr>
            <a:spLocks noGrp="1"/>
          </p:cNvSpPr>
          <p:nvPr>
            <p:ph idx="15"/>
          </p:nvPr>
        </p:nvSpPr>
        <p:spPr>
          <a:xfrm>
            <a:off x="9381992" y="2449390"/>
            <a:ext cx="2021267" cy="696952"/>
          </a:xfrm>
        </p:spPr>
        <p:txBody>
          <a:bodyPr>
            <a:normAutofit/>
          </a:bodyPr>
          <a:lstStyle>
            <a:lvl1pPr marL="0" indent="0">
              <a:buNone/>
              <a:defRPr sz="1800" b="1" i="0">
                <a:solidFill>
                  <a:srgbClr val="FDD7C5"/>
                </a:solidFill>
                <a:latin typeface="Aptos SemiBold" panose="020B0004020202020204" pitchFamily="34" charset="0"/>
              </a:defRPr>
            </a:lvl1pPr>
            <a:lvl2pPr marL="457200" indent="0">
              <a:buNone/>
              <a:defRPr/>
            </a:lvl2pPr>
          </a:lstStyle>
          <a:p>
            <a:pPr lvl="0"/>
            <a:r>
              <a:rPr lang="en-US"/>
              <a:t>Click to edit Master text styles</a:t>
            </a:r>
          </a:p>
        </p:txBody>
      </p:sp>
      <p:sp>
        <p:nvSpPr>
          <p:cNvPr id="21" name="Content Placeholder 2">
            <a:extLst>
              <a:ext uri="{FF2B5EF4-FFF2-40B4-BE49-F238E27FC236}">
                <a16:creationId xmlns:a16="http://schemas.microsoft.com/office/drawing/2014/main" id="{1B4001F0-7470-30D3-D68B-F5AE00BD81C9}"/>
              </a:ext>
            </a:extLst>
          </p:cNvPr>
          <p:cNvSpPr>
            <a:spLocks noGrp="1"/>
          </p:cNvSpPr>
          <p:nvPr>
            <p:ph idx="16"/>
          </p:nvPr>
        </p:nvSpPr>
        <p:spPr>
          <a:xfrm>
            <a:off x="9381992" y="3652024"/>
            <a:ext cx="2021267" cy="2414239"/>
          </a:xfrm>
        </p:spPr>
        <p:txBody>
          <a:bodyPr>
            <a:normAutofit/>
          </a:bodyPr>
          <a:lstStyle>
            <a:lvl1pPr marL="0" indent="0">
              <a:buNone/>
              <a:defRPr sz="1800" b="0" i="0">
                <a:solidFill>
                  <a:srgbClr val="FDD7C5"/>
                </a:solidFill>
                <a:latin typeface="Aptos" panose="020B0004020202020204" pitchFamily="34" charset="0"/>
              </a:defRPr>
            </a:lvl1pPr>
            <a:lvl2pPr marL="457200" indent="0">
              <a:buNone/>
              <a:defRPr/>
            </a:lvl2pPr>
          </a:lstStyle>
          <a:p>
            <a:pPr lvl="0"/>
            <a:r>
              <a:rPr lang="en-US"/>
              <a:t>Click to edit Master text styles</a:t>
            </a:r>
          </a:p>
        </p:txBody>
      </p:sp>
      <p:pic>
        <p:nvPicPr>
          <p:cNvPr id="5" name="Graphic 4">
            <a:extLst>
              <a:ext uri="{FF2B5EF4-FFF2-40B4-BE49-F238E27FC236}">
                <a16:creationId xmlns:a16="http://schemas.microsoft.com/office/drawing/2014/main" id="{E4DE8889-8BD3-2CD2-63FE-2F27B3F8910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32790998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Yellow - 5 Key Topic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EE93F9-4248-E77A-BFFB-4A6F8449340D}"/>
              </a:ext>
            </a:extLst>
          </p:cNvPr>
          <p:cNvSpPr/>
          <p:nvPr userDrawn="1"/>
        </p:nvSpPr>
        <p:spPr>
          <a:xfrm>
            <a:off x="854096" y="2097157"/>
            <a:ext cx="2166508" cy="43036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32900" y="2449390"/>
            <a:ext cx="1733535" cy="696952"/>
          </a:xfrm>
        </p:spPr>
        <p:txBody>
          <a:bodyPr>
            <a:normAutofit/>
          </a:bodyPr>
          <a:lstStyle>
            <a:lvl1pPr marL="0" indent="0">
              <a:buNone/>
              <a:defRPr sz="1800" b="1" i="0">
                <a:solidFill>
                  <a:schemeClr val="accent5">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32900" y="3652024"/>
            <a:ext cx="1733535" cy="2414239"/>
          </a:xfrm>
        </p:spPr>
        <p:txBody>
          <a:bodyPr>
            <a:normAutofit/>
          </a:bodyPr>
          <a:lstStyle>
            <a:lvl1pPr marL="0" indent="0">
              <a:buNone/>
              <a:defRPr sz="1800" b="0" i="0">
                <a:solidFill>
                  <a:schemeClr val="accent5">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F7363D71-DB14-5EE6-83DD-9439A47CB92B}"/>
              </a:ext>
            </a:extLst>
          </p:cNvPr>
          <p:cNvSpPr/>
          <p:nvPr userDrawn="1"/>
        </p:nvSpPr>
        <p:spPr>
          <a:xfrm>
            <a:off x="3038881" y="2097157"/>
            <a:ext cx="2166508" cy="43036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solidFill>
                <a:schemeClr val="tx2"/>
              </a:solidFill>
            </a:endParaRPr>
          </a:p>
        </p:txBody>
      </p:sp>
      <p:sp>
        <p:nvSpPr>
          <p:cNvPr id="10" name="Content Placeholder 2">
            <a:extLst>
              <a:ext uri="{FF2B5EF4-FFF2-40B4-BE49-F238E27FC236}">
                <a16:creationId xmlns:a16="http://schemas.microsoft.com/office/drawing/2014/main" id="{42D7424E-FD8B-A3B0-0950-1AD267959303}"/>
              </a:ext>
            </a:extLst>
          </p:cNvPr>
          <p:cNvSpPr>
            <a:spLocks noGrp="1"/>
          </p:cNvSpPr>
          <p:nvPr>
            <p:ph idx="11"/>
          </p:nvPr>
        </p:nvSpPr>
        <p:spPr>
          <a:xfrm>
            <a:off x="3317686" y="2449390"/>
            <a:ext cx="1733536" cy="696952"/>
          </a:xfrm>
        </p:spPr>
        <p:txBody>
          <a:bodyPr>
            <a:normAutofit/>
          </a:bodyPr>
          <a:lstStyle>
            <a:lvl1pPr marL="0" indent="0">
              <a:buNone/>
              <a:defRPr sz="1800" b="1" i="0">
                <a:solidFill>
                  <a:srgbClr val="AFEFCD"/>
                </a:solidFill>
                <a:latin typeface="Aptos SemiBold" panose="020B0004020202020204" pitchFamily="34" charset="0"/>
              </a:defRPr>
            </a:lvl1pPr>
            <a:lvl2pPr marL="457200" indent="0">
              <a:buNone/>
              <a:defRPr/>
            </a:lvl2pPr>
          </a:lstStyle>
          <a:p>
            <a:pPr lvl="0"/>
            <a:r>
              <a:rPr lang="en-US"/>
              <a:t>Click to edit Master text styles</a:t>
            </a:r>
          </a:p>
        </p:txBody>
      </p:sp>
      <p:sp>
        <p:nvSpPr>
          <p:cNvPr id="11" name="Content Placeholder 2">
            <a:extLst>
              <a:ext uri="{FF2B5EF4-FFF2-40B4-BE49-F238E27FC236}">
                <a16:creationId xmlns:a16="http://schemas.microsoft.com/office/drawing/2014/main" id="{474C5492-A4D5-695C-C614-96E266E20036}"/>
              </a:ext>
            </a:extLst>
          </p:cNvPr>
          <p:cNvSpPr>
            <a:spLocks noGrp="1"/>
          </p:cNvSpPr>
          <p:nvPr>
            <p:ph idx="12"/>
          </p:nvPr>
        </p:nvSpPr>
        <p:spPr>
          <a:xfrm>
            <a:off x="3317686" y="3652024"/>
            <a:ext cx="1733536" cy="2414239"/>
          </a:xfrm>
        </p:spPr>
        <p:txBody>
          <a:bodyPr>
            <a:normAutofit/>
          </a:bodyPr>
          <a:lstStyle>
            <a:lvl1pPr marL="0" indent="0">
              <a:buNone/>
              <a:defRPr sz="1800" b="0" i="0">
                <a:solidFill>
                  <a:srgbClr val="AFEFCD"/>
                </a:solidFill>
                <a:latin typeface="Aptos" panose="020B0004020202020204" pitchFamily="34" charset="0"/>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7C02659A-912A-262D-72FF-645270998EEC}"/>
              </a:ext>
            </a:extLst>
          </p:cNvPr>
          <p:cNvSpPr/>
          <p:nvPr userDrawn="1"/>
        </p:nvSpPr>
        <p:spPr>
          <a:xfrm>
            <a:off x="5227277" y="2097157"/>
            <a:ext cx="2156693" cy="4303643"/>
          </a:xfrm>
          <a:prstGeom prst="rect">
            <a:avLst/>
          </a:prstGeom>
          <a:solidFill>
            <a:srgbClr val="BA80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Content Placeholder 2">
            <a:extLst>
              <a:ext uri="{FF2B5EF4-FFF2-40B4-BE49-F238E27FC236}">
                <a16:creationId xmlns:a16="http://schemas.microsoft.com/office/drawing/2014/main" id="{BF06BF19-8CF2-55AA-1259-34F99104A571}"/>
              </a:ext>
            </a:extLst>
          </p:cNvPr>
          <p:cNvSpPr>
            <a:spLocks noGrp="1"/>
          </p:cNvSpPr>
          <p:nvPr>
            <p:ph idx="13"/>
          </p:nvPr>
        </p:nvSpPr>
        <p:spPr>
          <a:xfrm>
            <a:off x="5506083" y="2449390"/>
            <a:ext cx="1725682" cy="696952"/>
          </a:xfrm>
        </p:spPr>
        <p:txBody>
          <a:bodyPr>
            <a:normAutofit/>
          </a:bodyPr>
          <a:lstStyle>
            <a:lvl1pPr marL="0" indent="0">
              <a:buNone/>
              <a:defRPr sz="1800" b="1" i="0">
                <a:solidFill>
                  <a:srgbClr val="FFEB68"/>
                </a:solidFill>
                <a:latin typeface="Aptos SemiBold" panose="020B0004020202020204" pitchFamily="34" charset="0"/>
              </a:defRPr>
            </a:lvl1pPr>
            <a:lvl2pPr marL="457200" indent="0">
              <a:buNone/>
              <a:defRPr/>
            </a:lvl2pPr>
          </a:lstStyle>
          <a:p>
            <a:pPr lvl="0"/>
            <a:r>
              <a:rPr lang="en-US"/>
              <a:t>Click to edit Master text styles</a:t>
            </a:r>
          </a:p>
        </p:txBody>
      </p:sp>
      <p:sp>
        <p:nvSpPr>
          <p:cNvPr id="18" name="Content Placeholder 2">
            <a:extLst>
              <a:ext uri="{FF2B5EF4-FFF2-40B4-BE49-F238E27FC236}">
                <a16:creationId xmlns:a16="http://schemas.microsoft.com/office/drawing/2014/main" id="{9A54D10F-407B-7B80-CB51-F3625614318E}"/>
              </a:ext>
            </a:extLst>
          </p:cNvPr>
          <p:cNvSpPr>
            <a:spLocks noGrp="1"/>
          </p:cNvSpPr>
          <p:nvPr>
            <p:ph idx="14"/>
          </p:nvPr>
        </p:nvSpPr>
        <p:spPr>
          <a:xfrm>
            <a:off x="5506083" y="3652024"/>
            <a:ext cx="1725682" cy="2414239"/>
          </a:xfrm>
        </p:spPr>
        <p:txBody>
          <a:bodyPr>
            <a:normAutofit/>
          </a:bodyPr>
          <a:lstStyle>
            <a:lvl1pPr marL="0" indent="0">
              <a:buNone/>
              <a:defRPr sz="1800" b="0" i="0">
                <a:solidFill>
                  <a:srgbClr val="FFEB68"/>
                </a:solidFill>
                <a:latin typeface="Aptos" panose="020B0004020202020204" pitchFamily="34" charset="0"/>
              </a:defRPr>
            </a:lvl1pPr>
            <a:lvl2pPr marL="457200" indent="0">
              <a:buNone/>
              <a:defRPr/>
            </a:lvl2pPr>
          </a:lstStyle>
          <a:p>
            <a:pPr lvl="0"/>
            <a:r>
              <a:rPr lang="en-US"/>
              <a:t>Click to edit Master text styles</a:t>
            </a:r>
          </a:p>
        </p:txBody>
      </p:sp>
      <p:sp>
        <p:nvSpPr>
          <p:cNvPr id="22" name="Rectangle 21">
            <a:extLst>
              <a:ext uri="{FF2B5EF4-FFF2-40B4-BE49-F238E27FC236}">
                <a16:creationId xmlns:a16="http://schemas.microsoft.com/office/drawing/2014/main" id="{98FD0AD0-C8FD-0CA0-3A98-E93335002272}"/>
              </a:ext>
            </a:extLst>
          </p:cNvPr>
          <p:cNvSpPr/>
          <p:nvPr userDrawn="1"/>
        </p:nvSpPr>
        <p:spPr>
          <a:xfrm>
            <a:off x="7405858" y="2097157"/>
            <a:ext cx="2166508" cy="43036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Content Placeholder 2">
            <a:extLst>
              <a:ext uri="{FF2B5EF4-FFF2-40B4-BE49-F238E27FC236}">
                <a16:creationId xmlns:a16="http://schemas.microsoft.com/office/drawing/2014/main" id="{AB2125EB-CC0B-2293-C4C6-86E6BE0F9074}"/>
              </a:ext>
            </a:extLst>
          </p:cNvPr>
          <p:cNvSpPr>
            <a:spLocks noGrp="1"/>
          </p:cNvSpPr>
          <p:nvPr>
            <p:ph idx="17"/>
          </p:nvPr>
        </p:nvSpPr>
        <p:spPr>
          <a:xfrm>
            <a:off x="7684663" y="2449390"/>
            <a:ext cx="1733536" cy="696952"/>
          </a:xfrm>
        </p:spPr>
        <p:txBody>
          <a:bodyPr>
            <a:normAutofit/>
          </a:bodyPr>
          <a:lstStyle>
            <a:lvl1pPr marL="0" indent="0">
              <a:buNone/>
              <a:defRPr sz="1800" b="1" i="0">
                <a:solidFill>
                  <a:srgbClr val="BAC7FA"/>
                </a:solidFill>
                <a:latin typeface="Aptos SemiBold" panose="020B0004020202020204" pitchFamily="34" charset="0"/>
              </a:defRPr>
            </a:lvl1pPr>
            <a:lvl2pPr marL="457200" indent="0">
              <a:buNone/>
              <a:defRPr/>
            </a:lvl2pPr>
          </a:lstStyle>
          <a:p>
            <a:pPr lvl="0"/>
            <a:r>
              <a:rPr lang="en-US"/>
              <a:t>Click to edit Master text styles</a:t>
            </a:r>
          </a:p>
        </p:txBody>
      </p:sp>
      <p:sp>
        <p:nvSpPr>
          <p:cNvPr id="24" name="Content Placeholder 2">
            <a:extLst>
              <a:ext uri="{FF2B5EF4-FFF2-40B4-BE49-F238E27FC236}">
                <a16:creationId xmlns:a16="http://schemas.microsoft.com/office/drawing/2014/main" id="{9E25E740-A882-9CD0-A77F-BDBBF6C715D0}"/>
              </a:ext>
            </a:extLst>
          </p:cNvPr>
          <p:cNvSpPr>
            <a:spLocks noGrp="1"/>
          </p:cNvSpPr>
          <p:nvPr>
            <p:ph idx="18"/>
          </p:nvPr>
        </p:nvSpPr>
        <p:spPr>
          <a:xfrm>
            <a:off x="7684663" y="3652024"/>
            <a:ext cx="1733536" cy="2414239"/>
          </a:xfrm>
        </p:spPr>
        <p:txBody>
          <a:bodyPr>
            <a:normAutofit/>
          </a:bodyPr>
          <a:lstStyle>
            <a:lvl1pPr marL="0" indent="0">
              <a:buNone/>
              <a:defRPr sz="1800" b="0" i="0">
                <a:solidFill>
                  <a:srgbClr val="BAC7FA"/>
                </a:solidFill>
                <a:latin typeface="Aptos" panose="020B0004020202020204" pitchFamily="34" charset="0"/>
              </a:defRPr>
            </a:lvl1pPr>
            <a:lvl2pPr marL="457200" indent="0">
              <a:buNone/>
              <a:defRPr/>
            </a:lvl2pPr>
          </a:lstStyle>
          <a:p>
            <a:pPr lvl="0"/>
            <a:r>
              <a:rPr lang="en-US"/>
              <a:t>Click to edit Master text styles</a:t>
            </a:r>
          </a:p>
        </p:txBody>
      </p:sp>
      <p:sp>
        <p:nvSpPr>
          <p:cNvPr id="25" name="Rectangle 24">
            <a:extLst>
              <a:ext uri="{FF2B5EF4-FFF2-40B4-BE49-F238E27FC236}">
                <a16:creationId xmlns:a16="http://schemas.microsoft.com/office/drawing/2014/main" id="{9CA3436E-42D8-8E2E-705C-5B86E3C7EA6C}"/>
              </a:ext>
            </a:extLst>
          </p:cNvPr>
          <p:cNvSpPr/>
          <p:nvPr userDrawn="1"/>
        </p:nvSpPr>
        <p:spPr>
          <a:xfrm>
            <a:off x="9594254" y="2097157"/>
            <a:ext cx="2166508" cy="4303643"/>
          </a:xfrm>
          <a:prstGeom prst="rect">
            <a:avLst/>
          </a:prstGeom>
          <a:solidFill>
            <a:srgbClr val="932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Content Placeholder 2">
            <a:extLst>
              <a:ext uri="{FF2B5EF4-FFF2-40B4-BE49-F238E27FC236}">
                <a16:creationId xmlns:a16="http://schemas.microsoft.com/office/drawing/2014/main" id="{76ECA727-6BCC-FB3A-1271-55FBB9C76B19}"/>
              </a:ext>
            </a:extLst>
          </p:cNvPr>
          <p:cNvSpPr>
            <a:spLocks noGrp="1"/>
          </p:cNvSpPr>
          <p:nvPr>
            <p:ph idx="19"/>
          </p:nvPr>
        </p:nvSpPr>
        <p:spPr>
          <a:xfrm>
            <a:off x="9873059" y="2449390"/>
            <a:ext cx="1733536" cy="696952"/>
          </a:xfrm>
        </p:spPr>
        <p:txBody>
          <a:bodyPr>
            <a:normAutofit/>
          </a:bodyPr>
          <a:lstStyle>
            <a:lvl1pPr marL="0" indent="0">
              <a:buNone/>
              <a:defRPr sz="1800" b="1" i="0">
                <a:solidFill>
                  <a:srgbClr val="FDD7C5"/>
                </a:solidFill>
                <a:latin typeface="Aptos SemiBold" panose="020B0004020202020204" pitchFamily="34" charset="0"/>
              </a:defRPr>
            </a:lvl1pPr>
            <a:lvl2pPr marL="457200" indent="0">
              <a:buNone/>
              <a:defRPr/>
            </a:lvl2pPr>
          </a:lstStyle>
          <a:p>
            <a:pPr lvl="0"/>
            <a:r>
              <a:rPr lang="en-US"/>
              <a:t>Click to edit Master text styles</a:t>
            </a:r>
          </a:p>
        </p:txBody>
      </p:sp>
      <p:sp>
        <p:nvSpPr>
          <p:cNvPr id="27" name="Content Placeholder 2">
            <a:extLst>
              <a:ext uri="{FF2B5EF4-FFF2-40B4-BE49-F238E27FC236}">
                <a16:creationId xmlns:a16="http://schemas.microsoft.com/office/drawing/2014/main" id="{60E049BE-4C2C-6788-FA86-643637DB874E}"/>
              </a:ext>
            </a:extLst>
          </p:cNvPr>
          <p:cNvSpPr>
            <a:spLocks noGrp="1"/>
          </p:cNvSpPr>
          <p:nvPr>
            <p:ph idx="20"/>
          </p:nvPr>
        </p:nvSpPr>
        <p:spPr>
          <a:xfrm>
            <a:off x="9873059" y="3652024"/>
            <a:ext cx="1733536" cy="2414239"/>
          </a:xfrm>
        </p:spPr>
        <p:txBody>
          <a:bodyPr>
            <a:normAutofit/>
          </a:bodyPr>
          <a:lstStyle>
            <a:lvl1pPr marL="0" indent="0">
              <a:buNone/>
              <a:defRPr sz="1800" b="0" i="0">
                <a:solidFill>
                  <a:srgbClr val="FDD7C5"/>
                </a:solidFill>
                <a:latin typeface="Aptos" panose="020B0004020202020204" pitchFamily="34" charset="0"/>
              </a:defRPr>
            </a:lvl1pPr>
            <a:lvl2pPr marL="457200" indent="0">
              <a:buNone/>
              <a:defRPr/>
            </a:lvl2pPr>
          </a:lstStyle>
          <a:p>
            <a:pPr lvl="0"/>
            <a:r>
              <a:rPr lang="en-US"/>
              <a:t>Click to edit Master text styles</a:t>
            </a:r>
          </a:p>
        </p:txBody>
      </p:sp>
      <p:pic>
        <p:nvPicPr>
          <p:cNvPr id="5" name="Graphic 4">
            <a:extLst>
              <a:ext uri="{FF2B5EF4-FFF2-40B4-BE49-F238E27FC236}">
                <a16:creationId xmlns:a16="http://schemas.microsoft.com/office/drawing/2014/main" id="{7FE911BE-783C-B9A3-2366-BFC12A82E4B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37483937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Yellow - 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7"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7"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4805904"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4805904"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sp>
        <p:nvSpPr>
          <p:cNvPr id="14" name="Content Placeholder 2">
            <a:extLst>
              <a:ext uri="{FF2B5EF4-FFF2-40B4-BE49-F238E27FC236}">
                <a16:creationId xmlns:a16="http://schemas.microsoft.com/office/drawing/2014/main" id="{144E1D69-ACE6-C153-0020-6A4983EBDCB5}"/>
              </a:ext>
            </a:extLst>
          </p:cNvPr>
          <p:cNvSpPr>
            <a:spLocks noGrp="1"/>
          </p:cNvSpPr>
          <p:nvPr>
            <p:ph idx="13"/>
          </p:nvPr>
        </p:nvSpPr>
        <p:spPr>
          <a:xfrm>
            <a:off x="8438483"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31C96F5B-8834-F784-F0CB-557130201463}"/>
              </a:ext>
            </a:extLst>
          </p:cNvPr>
          <p:cNvSpPr>
            <a:spLocks noGrp="1"/>
          </p:cNvSpPr>
          <p:nvPr>
            <p:ph idx="14"/>
          </p:nvPr>
        </p:nvSpPr>
        <p:spPr>
          <a:xfrm>
            <a:off x="8438483"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pic>
        <p:nvPicPr>
          <p:cNvPr id="4" name="Graphic 3">
            <a:extLst>
              <a:ext uri="{FF2B5EF4-FFF2-40B4-BE49-F238E27FC236}">
                <a16:creationId xmlns:a16="http://schemas.microsoft.com/office/drawing/2014/main" id="{42ABF0FF-9E04-AE12-8EEC-E8FF1D25815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795558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Yellow - 3 Items full colou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solidFill>
                  <a:schemeClr val="bg1"/>
                </a:solidFill>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13691" y="2837985"/>
            <a:ext cx="3008971" cy="696952"/>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13691" y="3652024"/>
            <a:ext cx="3008971" cy="2414239"/>
          </a:xfrm>
        </p:spPr>
        <p:txBody>
          <a:bodyPr>
            <a:normAutofit/>
          </a:bodyPr>
          <a:lstStyle>
            <a:lvl1pPr marL="0" indent="0">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4756209" y="2837985"/>
            <a:ext cx="3008971" cy="696952"/>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4756209" y="3652024"/>
            <a:ext cx="3008971" cy="2414239"/>
          </a:xfrm>
        </p:spPr>
        <p:txBody>
          <a:bodyPr>
            <a:normAutofit/>
          </a:bodyPr>
          <a:lstStyle>
            <a:lvl1pPr marL="0" indent="0">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sp>
        <p:nvSpPr>
          <p:cNvPr id="14" name="Content Placeholder 2">
            <a:extLst>
              <a:ext uri="{FF2B5EF4-FFF2-40B4-BE49-F238E27FC236}">
                <a16:creationId xmlns:a16="http://schemas.microsoft.com/office/drawing/2014/main" id="{144E1D69-ACE6-C153-0020-6A4983EBDCB5}"/>
              </a:ext>
            </a:extLst>
          </p:cNvPr>
          <p:cNvSpPr>
            <a:spLocks noGrp="1"/>
          </p:cNvSpPr>
          <p:nvPr>
            <p:ph idx="13"/>
          </p:nvPr>
        </p:nvSpPr>
        <p:spPr>
          <a:xfrm>
            <a:off x="8398727" y="2837985"/>
            <a:ext cx="3008971" cy="696952"/>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31C96F5B-8834-F784-F0CB-557130201463}"/>
              </a:ext>
            </a:extLst>
          </p:cNvPr>
          <p:cNvSpPr>
            <a:spLocks noGrp="1"/>
          </p:cNvSpPr>
          <p:nvPr>
            <p:ph idx="14"/>
          </p:nvPr>
        </p:nvSpPr>
        <p:spPr>
          <a:xfrm>
            <a:off x="8398727" y="3652024"/>
            <a:ext cx="3008971" cy="2414239"/>
          </a:xfrm>
        </p:spPr>
        <p:txBody>
          <a:bodyPr>
            <a:normAutofit/>
          </a:bodyPr>
          <a:lstStyle>
            <a:lvl1pPr marL="0" indent="0">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pic>
        <p:nvPicPr>
          <p:cNvPr id="4" name="Graphic 3">
            <a:extLst>
              <a:ext uri="{FF2B5EF4-FFF2-40B4-BE49-F238E27FC236}">
                <a16:creationId xmlns:a16="http://schemas.microsoft.com/office/drawing/2014/main" id="{7E69D5E8-0428-4351-433C-D0509FA1E7B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24992861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Yellow - bio + eng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7B0D70-6B53-3302-408F-916801153DC7}"/>
              </a:ext>
            </a:extLst>
          </p:cNvPr>
          <p:cNvSpPr/>
          <p:nvPr userDrawn="1"/>
        </p:nvSpPr>
        <p:spPr>
          <a:xfrm>
            <a:off x="6266984" y="0"/>
            <a:ext cx="5925015"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4539977"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13691" y="2514601"/>
            <a:ext cx="4539977" cy="741556"/>
          </a:xfrm>
        </p:spPr>
        <p:txBody>
          <a:bodyPr>
            <a:normAutofit/>
          </a:bodyPr>
          <a:lstStyle>
            <a:lvl1pPr marL="0" indent="0">
              <a:buNone/>
              <a:defRPr sz="1800" b="0" i="0">
                <a:latin typeface="Aptos" panose="020B0004020202020204" pitchFamily="34" charset="0"/>
              </a:defRPr>
            </a:lvl1pPr>
            <a:lvl2pPr marL="457200" indent="0">
              <a:buNone/>
              <a:defRPr/>
            </a:lvl2pPr>
          </a:lstStyle>
          <a:p>
            <a:pPr lvl="0"/>
            <a:r>
              <a:rPr lang="en-US"/>
              <a:t>Click to edit Master text styles</a:t>
            </a:r>
          </a:p>
        </p:txBody>
      </p:sp>
      <p:sp>
        <p:nvSpPr>
          <p:cNvPr id="10" name="Picture Placeholder 9">
            <a:extLst>
              <a:ext uri="{FF2B5EF4-FFF2-40B4-BE49-F238E27FC236}">
                <a16:creationId xmlns:a16="http://schemas.microsoft.com/office/drawing/2014/main" id="{546D0588-DC21-070E-39FF-D8A0C41CB69B}"/>
              </a:ext>
            </a:extLst>
          </p:cNvPr>
          <p:cNvSpPr>
            <a:spLocks noGrp="1"/>
          </p:cNvSpPr>
          <p:nvPr>
            <p:ph type="pic" sz="quarter" idx="11" hasCustomPrompt="1"/>
          </p:nvPr>
        </p:nvSpPr>
        <p:spPr>
          <a:xfrm>
            <a:off x="7104063" y="640503"/>
            <a:ext cx="1883820" cy="1883820"/>
          </a:xfrm>
          <a:prstGeom prst="ellipse">
            <a:avLst/>
          </a:prstGeom>
          <a:pattFill prst="pct60">
            <a:fgClr>
              <a:schemeClr val="tx1"/>
            </a:fgClr>
            <a:bgClr>
              <a:schemeClr val="bg1"/>
            </a:bgClr>
          </a:pattFill>
        </p:spPr>
        <p:txBody>
          <a:bodyPr>
            <a:normAutofit/>
          </a:bodyPr>
          <a:lstStyle>
            <a:lvl1pPr marL="0" indent="0" algn="ctr">
              <a:buNone/>
              <a:defRPr sz="1400"/>
            </a:lvl1pPr>
          </a:lstStyle>
          <a:p>
            <a:r>
              <a:rPr lang="en-GB"/>
              <a:t>A</a:t>
            </a:r>
            <a:r>
              <a:rPr lang="en-BE"/>
              <a:t>dd picture here</a:t>
            </a:r>
          </a:p>
        </p:txBody>
      </p:sp>
      <p:sp>
        <p:nvSpPr>
          <p:cNvPr id="11" name="Content Placeholder 2">
            <a:extLst>
              <a:ext uri="{FF2B5EF4-FFF2-40B4-BE49-F238E27FC236}">
                <a16:creationId xmlns:a16="http://schemas.microsoft.com/office/drawing/2014/main" id="{EDAAAA40-72E3-4234-937C-F12D8AB030E1}"/>
              </a:ext>
            </a:extLst>
          </p:cNvPr>
          <p:cNvSpPr>
            <a:spLocks noGrp="1"/>
          </p:cNvSpPr>
          <p:nvPr>
            <p:ph idx="12"/>
          </p:nvPr>
        </p:nvSpPr>
        <p:spPr>
          <a:xfrm>
            <a:off x="7079593" y="3038709"/>
            <a:ext cx="4539977" cy="741556"/>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BCBC227F-6532-4E72-1753-F48580C737A1}"/>
              </a:ext>
            </a:extLst>
          </p:cNvPr>
          <p:cNvSpPr>
            <a:spLocks noGrp="1"/>
          </p:cNvSpPr>
          <p:nvPr>
            <p:ph idx="13"/>
          </p:nvPr>
        </p:nvSpPr>
        <p:spPr>
          <a:xfrm>
            <a:off x="7034988" y="4276494"/>
            <a:ext cx="4539977" cy="741556"/>
          </a:xfrm>
        </p:spPr>
        <p:txBody>
          <a:bodyPr>
            <a:normAutofit/>
          </a:bodyPr>
          <a:lstStyle>
            <a:lvl1pPr marL="0" indent="0">
              <a:spcAft>
                <a:spcPts val="2400"/>
              </a:spcAft>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pic>
        <p:nvPicPr>
          <p:cNvPr id="3" name="Graphic 2">
            <a:extLst>
              <a:ext uri="{FF2B5EF4-FFF2-40B4-BE49-F238E27FC236}">
                <a16:creationId xmlns:a16="http://schemas.microsoft.com/office/drawing/2014/main" id="{7C1C5C7E-30C2-2B7B-9D3D-B358A4EA684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2498581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Yellow - Speak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4D2E0-A927-24B2-D301-3DE3CCBB21D9}"/>
              </a:ext>
            </a:extLst>
          </p:cNvPr>
          <p:cNvSpPr>
            <a:spLocks noGrp="1"/>
          </p:cNvSpPr>
          <p:nvPr>
            <p:ph type="title"/>
          </p:nvPr>
        </p:nvSpPr>
        <p:spPr>
          <a:xfrm>
            <a:off x="1113691" y="664206"/>
            <a:ext cx="10515600" cy="722805"/>
          </a:xfrm>
        </p:spPr>
        <p:txBody>
          <a:bodyPr/>
          <a:lstStyle/>
          <a:p>
            <a:r>
              <a:rPr lang="en-US"/>
              <a:t>Click to edit Master title style</a:t>
            </a:r>
            <a:endParaRPr lang="en-BE"/>
          </a:p>
        </p:txBody>
      </p:sp>
      <p:sp>
        <p:nvSpPr>
          <p:cNvPr id="4" name="Content Placeholder 3">
            <a:extLst>
              <a:ext uri="{FF2B5EF4-FFF2-40B4-BE49-F238E27FC236}">
                <a16:creationId xmlns:a16="http://schemas.microsoft.com/office/drawing/2014/main" id="{AC5809DA-B633-A368-AA31-E3A3FED4A7BC}"/>
              </a:ext>
            </a:extLst>
          </p:cNvPr>
          <p:cNvSpPr>
            <a:spLocks noGrp="1"/>
          </p:cNvSpPr>
          <p:nvPr>
            <p:ph sz="half" idx="2"/>
          </p:nvPr>
        </p:nvSpPr>
        <p:spPr>
          <a:xfrm>
            <a:off x="2646253" y="1569408"/>
            <a:ext cx="5181600" cy="379514"/>
          </a:xfrm>
        </p:spPr>
        <p:txBody>
          <a:bodyPr anchor="t">
            <a:noAutofit/>
          </a:bodyPr>
          <a:lstStyle>
            <a:lvl1pPr marL="0" indent="0">
              <a:buNone/>
              <a:defRPr sz="2000" b="1"/>
            </a:lvl1pPr>
          </a:lstStyle>
          <a:p>
            <a:pPr lvl="0"/>
            <a:r>
              <a:rPr lang="en-US"/>
              <a:t>Click to edit Master text styles</a:t>
            </a:r>
          </a:p>
        </p:txBody>
      </p:sp>
      <p:sp>
        <p:nvSpPr>
          <p:cNvPr id="12" name="Content Placeholder 3">
            <a:extLst>
              <a:ext uri="{FF2B5EF4-FFF2-40B4-BE49-F238E27FC236}">
                <a16:creationId xmlns:a16="http://schemas.microsoft.com/office/drawing/2014/main" id="{AA5C4500-0268-B625-E4D6-0BD40262A38C}"/>
              </a:ext>
            </a:extLst>
          </p:cNvPr>
          <p:cNvSpPr>
            <a:spLocks noGrp="1"/>
          </p:cNvSpPr>
          <p:nvPr>
            <p:ph sz="half" idx="12"/>
          </p:nvPr>
        </p:nvSpPr>
        <p:spPr>
          <a:xfrm>
            <a:off x="2646253" y="1961724"/>
            <a:ext cx="5181600" cy="379514"/>
          </a:xfrm>
        </p:spPr>
        <p:txBody>
          <a:bodyPr anchor="t">
            <a:normAutofit/>
          </a:bodyPr>
          <a:lstStyle>
            <a:lvl1pPr marL="0" indent="0">
              <a:buNone/>
              <a:defRPr sz="1800" b="0"/>
            </a:lvl1pPr>
          </a:lstStyle>
          <a:p>
            <a:pPr lvl="0"/>
            <a:r>
              <a:rPr lang="en-US"/>
              <a:t>Click to edit Master text styles</a:t>
            </a:r>
          </a:p>
        </p:txBody>
      </p:sp>
      <p:sp>
        <p:nvSpPr>
          <p:cNvPr id="13" name="Content Placeholder 3">
            <a:extLst>
              <a:ext uri="{FF2B5EF4-FFF2-40B4-BE49-F238E27FC236}">
                <a16:creationId xmlns:a16="http://schemas.microsoft.com/office/drawing/2014/main" id="{6A0B6DBF-E148-F00E-CE44-67465E873A16}"/>
              </a:ext>
            </a:extLst>
          </p:cNvPr>
          <p:cNvSpPr>
            <a:spLocks noGrp="1"/>
          </p:cNvSpPr>
          <p:nvPr>
            <p:ph sz="half" idx="13"/>
          </p:nvPr>
        </p:nvSpPr>
        <p:spPr>
          <a:xfrm>
            <a:off x="2646253" y="2863952"/>
            <a:ext cx="5181600" cy="379514"/>
          </a:xfrm>
        </p:spPr>
        <p:txBody>
          <a:bodyPr anchor="t">
            <a:noAutofit/>
          </a:bodyPr>
          <a:lstStyle>
            <a:lvl1pPr marL="0" indent="0">
              <a:buNone/>
              <a:defRPr sz="2000" b="1"/>
            </a:lvl1pPr>
          </a:lstStyle>
          <a:p>
            <a:pPr lvl="0"/>
            <a:r>
              <a:rPr lang="en-US"/>
              <a:t>Click to edit Master text styles</a:t>
            </a:r>
          </a:p>
        </p:txBody>
      </p:sp>
      <p:sp>
        <p:nvSpPr>
          <p:cNvPr id="15" name="Content Placeholder 3">
            <a:extLst>
              <a:ext uri="{FF2B5EF4-FFF2-40B4-BE49-F238E27FC236}">
                <a16:creationId xmlns:a16="http://schemas.microsoft.com/office/drawing/2014/main" id="{FB540F4E-9564-17E1-7AE1-137613351CBD}"/>
              </a:ext>
            </a:extLst>
          </p:cNvPr>
          <p:cNvSpPr>
            <a:spLocks noGrp="1"/>
          </p:cNvSpPr>
          <p:nvPr>
            <p:ph sz="half" idx="15"/>
          </p:nvPr>
        </p:nvSpPr>
        <p:spPr>
          <a:xfrm>
            <a:off x="2646253" y="3253729"/>
            <a:ext cx="5181600" cy="379514"/>
          </a:xfrm>
        </p:spPr>
        <p:txBody>
          <a:bodyPr anchor="t">
            <a:normAutofit/>
          </a:bodyPr>
          <a:lstStyle>
            <a:lvl1pPr marL="0" indent="0">
              <a:buNone/>
              <a:defRPr sz="1800" b="0"/>
            </a:lvl1pPr>
          </a:lstStyle>
          <a:p>
            <a:pPr lvl="0"/>
            <a:r>
              <a:rPr lang="en-US"/>
              <a:t>Click to edit Master text styles</a:t>
            </a:r>
          </a:p>
        </p:txBody>
      </p:sp>
      <p:sp>
        <p:nvSpPr>
          <p:cNvPr id="16" name="Content Placeholder 3">
            <a:extLst>
              <a:ext uri="{FF2B5EF4-FFF2-40B4-BE49-F238E27FC236}">
                <a16:creationId xmlns:a16="http://schemas.microsoft.com/office/drawing/2014/main" id="{EA97CAEF-4EF9-C84C-24E8-2124E5832A1D}"/>
              </a:ext>
            </a:extLst>
          </p:cNvPr>
          <p:cNvSpPr>
            <a:spLocks noGrp="1"/>
          </p:cNvSpPr>
          <p:nvPr>
            <p:ph sz="half" idx="16"/>
          </p:nvPr>
        </p:nvSpPr>
        <p:spPr>
          <a:xfrm>
            <a:off x="2646253" y="4168769"/>
            <a:ext cx="5181600" cy="379514"/>
          </a:xfrm>
        </p:spPr>
        <p:txBody>
          <a:bodyPr anchor="t">
            <a:noAutofit/>
          </a:bodyPr>
          <a:lstStyle>
            <a:lvl1pPr marL="0" indent="0">
              <a:buNone/>
              <a:defRPr sz="2000" b="1"/>
            </a:lvl1pPr>
          </a:lstStyle>
          <a:p>
            <a:pPr lvl="0"/>
            <a:r>
              <a:rPr lang="en-US"/>
              <a:t>Click to edit Master text styles</a:t>
            </a:r>
          </a:p>
        </p:txBody>
      </p:sp>
      <p:sp>
        <p:nvSpPr>
          <p:cNvPr id="18" name="Content Placeholder 3">
            <a:extLst>
              <a:ext uri="{FF2B5EF4-FFF2-40B4-BE49-F238E27FC236}">
                <a16:creationId xmlns:a16="http://schemas.microsoft.com/office/drawing/2014/main" id="{E9AA052A-E891-75FD-D1FD-ED194728DA81}"/>
              </a:ext>
            </a:extLst>
          </p:cNvPr>
          <p:cNvSpPr>
            <a:spLocks noGrp="1"/>
          </p:cNvSpPr>
          <p:nvPr>
            <p:ph sz="half" idx="18"/>
          </p:nvPr>
        </p:nvSpPr>
        <p:spPr>
          <a:xfrm>
            <a:off x="2646253" y="4545744"/>
            <a:ext cx="5181600" cy="379514"/>
          </a:xfrm>
        </p:spPr>
        <p:txBody>
          <a:bodyPr anchor="t">
            <a:normAutofit/>
          </a:bodyPr>
          <a:lstStyle>
            <a:lvl1pPr marL="0" indent="0">
              <a:buNone/>
              <a:defRPr sz="1800" b="0"/>
            </a:lvl1pPr>
          </a:lstStyle>
          <a:p>
            <a:pPr lvl="0"/>
            <a:r>
              <a:rPr lang="en-US"/>
              <a:t>Click to edit Master text styles</a:t>
            </a:r>
          </a:p>
        </p:txBody>
      </p:sp>
      <p:sp>
        <p:nvSpPr>
          <p:cNvPr id="19" name="Content Placeholder 3">
            <a:extLst>
              <a:ext uri="{FF2B5EF4-FFF2-40B4-BE49-F238E27FC236}">
                <a16:creationId xmlns:a16="http://schemas.microsoft.com/office/drawing/2014/main" id="{CA15233C-E91C-4664-3D3B-70CF52E1DE82}"/>
              </a:ext>
            </a:extLst>
          </p:cNvPr>
          <p:cNvSpPr>
            <a:spLocks noGrp="1"/>
          </p:cNvSpPr>
          <p:nvPr>
            <p:ph sz="half" idx="19"/>
          </p:nvPr>
        </p:nvSpPr>
        <p:spPr>
          <a:xfrm>
            <a:off x="2646253" y="5473587"/>
            <a:ext cx="5181600" cy="379514"/>
          </a:xfrm>
        </p:spPr>
        <p:txBody>
          <a:bodyPr anchor="t">
            <a:noAutofit/>
          </a:bodyPr>
          <a:lstStyle>
            <a:lvl1pPr marL="0" indent="0">
              <a:buNone/>
              <a:defRPr sz="2000" b="1"/>
            </a:lvl1pPr>
          </a:lstStyle>
          <a:p>
            <a:pPr lvl="0"/>
            <a:r>
              <a:rPr lang="en-US"/>
              <a:t>Click to edit Master text styles</a:t>
            </a:r>
          </a:p>
        </p:txBody>
      </p:sp>
      <p:sp>
        <p:nvSpPr>
          <p:cNvPr id="21" name="Content Placeholder 3">
            <a:extLst>
              <a:ext uri="{FF2B5EF4-FFF2-40B4-BE49-F238E27FC236}">
                <a16:creationId xmlns:a16="http://schemas.microsoft.com/office/drawing/2014/main" id="{712296DC-1AA5-61A6-D3FA-5135902E8643}"/>
              </a:ext>
            </a:extLst>
          </p:cNvPr>
          <p:cNvSpPr>
            <a:spLocks noGrp="1"/>
          </p:cNvSpPr>
          <p:nvPr>
            <p:ph sz="half" idx="21"/>
          </p:nvPr>
        </p:nvSpPr>
        <p:spPr>
          <a:xfrm>
            <a:off x="2646253" y="5853101"/>
            <a:ext cx="5181600" cy="379514"/>
          </a:xfrm>
        </p:spPr>
        <p:txBody>
          <a:bodyPr anchor="t">
            <a:normAutofit/>
          </a:bodyPr>
          <a:lstStyle>
            <a:lvl1pPr marL="0" indent="0">
              <a:buNone/>
              <a:defRPr sz="1800" b="0"/>
            </a:lvl1pPr>
          </a:lstStyle>
          <a:p>
            <a:pPr lvl="0"/>
            <a:r>
              <a:rPr lang="en-US"/>
              <a:t>Click to edit Master text styles</a:t>
            </a:r>
          </a:p>
        </p:txBody>
      </p:sp>
      <p:sp>
        <p:nvSpPr>
          <p:cNvPr id="3" name="Picture Placeholder 9">
            <a:extLst>
              <a:ext uri="{FF2B5EF4-FFF2-40B4-BE49-F238E27FC236}">
                <a16:creationId xmlns:a16="http://schemas.microsoft.com/office/drawing/2014/main" id="{14E4D1F7-C347-8E1F-9959-F3B4FD566D50}"/>
              </a:ext>
            </a:extLst>
          </p:cNvPr>
          <p:cNvSpPr>
            <a:spLocks noGrp="1"/>
          </p:cNvSpPr>
          <p:nvPr>
            <p:ph type="pic" sz="quarter" idx="14" hasCustomPrompt="1"/>
          </p:nvPr>
        </p:nvSpPr>
        <p:spPr>
          <a:xfrm>
            <a:off x="1113691" y="1441141"/>
            <a:ext cx="1015562" cy="1015562"/>
          </a:xfrm>
          <a:prstGeom prst="ellipse">
            <a:avLst/>
          </a:prstGeom>
          <a:pattFill prst="pct60">
            <a:fgClr>
              <a:schemeClr val="accent1"/>
            </a:fgClr>
            <a:bgClr>
              <a:srgbClr val="BA8032"/>
            </a:bgClr>
          </a:pattFill>
        </p:spPr>
        <p:txBody>
          <a:bodyPr>
            <a:normAutofit/>
          </a:bodyPr>
          <a:lstStyle>
            <a:lvl1pPr marL="0" indent="0" algn="ctr">
              <a:buNone/>
              <a:defRPr sz="1400"/>
            </a:lvl1pPr>
          </a:lstStyle>
          <a:p>
            <a:r>
              <a:rPr lang="en-GB"/>
              <a:t>A</a:t>
            </a:r>
            <a:r>
              <a:rPr lang="en-BE"/>
              <a:t>dd picture here</a:t>
            </a:r>
          </a:p>
        </p:txBody>
      </p:sp>
      <p:sp>
        <p:nvSpPr>
          <p:cNvPr id="5" name="Picture Placeholder 9">
            <a:extLst>
              <a:ext uri="{FF2B5EF4-FFF2-40B4-BE49-F238E27FC236}">
                <a16:creationId xmlns:a16="http://schemas.microsoft.com/office/drawing/2014/main" id="{ADD3631D-CA81-8F94-EDFB-79116689DFB2}"/>
              </a:ext>
            </a:extLst>
          </p:cNvPr>
          <p:cNvSpPr>
            <a:spLocks noGrp="1"/>
          </p:cNvSpPr>
          <p:nvPr>
            <p:ph type="pic" sz="quarter" idx="22" hasCustomPrompt="1"/>
          </p:nvPr>
        </p:nvSpPr>
        <p:spPr>
          <a:xfrm>
            <a:off x="1113691" y="2735685"/>
            <a:ext cx="1015562" cy="1015562"/>
          </a:xfrm>
          <a:prstGeom prst="ellipse">
            <a:avLst/>
          </a:prstGeom>
          <a:pattFill prst="pct60">
            <a:fgClr>
              <a:schemeClr val="accent1"/>
            </a:fgClr>
            <a:bgClr>
              <a:srgbClr val="BA8032"/>
            </a:bgClr>
          </a:pattFill>
        </p:spPr>
        <p:txBody>
          <a:bodyPr>
            <a:normAutofit/>
          </a:bodyPr>
          <a:lstStyle>
            <a:lvl1pPr marL="0" indent="0" algn="ctr">
              <a:buNone/>
              <a:defRPr sz="1400"/>
            </a:lvl1pPr>
          </a:lstStyle>
          <a:p>
            <a:r>
              <a:rPr lang="en-GB"/>
              <a:t>A</a:t>
            </a:r>
            <a:r>
              <a:rPr lang="en-BE"/>
              <a:t>dd picture here</a:t>
            </a:r>
          </a:p>
        </p:txBody>
      </p:sp>
      <p:sp>
        <p:nvSpPr>
          <p:cNvPr id="6" name="Picture Placeholder 9">
            <a:extLst>
              <a:ext uri="{FF2B5EF4-FFF2-40B4-BE49-F238E27FC236}">
                <a16:creationId xmlns:a16="http://schemas.microsoft.com/office/drawing/2014/main" id="{2CD3271C-1790-BA00-6973-49E0B30CFB83}"/>
              </a:ext>
            </a:extLst>
          </p:cNvPr>
          <p:cNvSpPr>
            <a:spLocks noGrp="1"/>
          </p:cNvSpPr>
          <p:nvPr>
            <p:ph type="pic" sz="quarter" idx="23" hasCustomPrompt="1"/>
          </p:nvPr>
        </p:nvSpPr>
        <p:spPr>
          <a:xfrm>
            <a:off x="1113691" y="4040503"/>
            <a:ext cx="1015562" cy="1015562"/>
          </a:xfrm>
          <a:prstGeom prst="ellipse">
            <a:avLst/>
          </a:prstGeom>
          <a:pattFill prst="pct60">
            <a:fgClr>
              <a:schemeClr val="accent1"/>
            </a:fgClr>
            <a:bgClr>
              <a:srgbClr val="BA8032"/>
            </a:bgClr>
          </a:pattFill>
        </p:spPr>
        <p:txBody>
          <a:bodyPr>
            <a:normAutofit/>
          </a:bodyPr>
          <a:lstStyle>
            <a:lvl1pPr marL="0" indent="0" algn="ctr">
              <a:buNone/>
              <a:defRPr sz="1400"/>
            </a:lvl1pPr>
          </a:lstStyle>
          <a:p>
            <a:r>
              <a:rPr lang="en-GB"/>
              <a:t>A</a:t>
            </a:r>
            <a:r>
              <a:rPr lang="en-BE"/>
              <a:t>dd picture here</a:t>
            </a:r>
          </a:p>
        </p:txBody>
      </p:sp>
      <p:sp>
        <p:nvSpPr>
          <p:cNvPr id="7" name="Picture Placeholder 9">
            <a:extLst>
              <a:ext uri="{FF2B5EF4-FFF2-40B4-BE49-F238E27FC236}">
                <a16:creationId xmlns:a16="http://schemas.microsoft.com/office/drawing/2014/main" id="{28A459F6-8273-83B3-7916-DCD4E7E97030}"/>
              </a:ext>
            </a:extLst>
          </p:cNvPr>
          <p:cNvSpPr>
            <a:spLocks noGrp="1"/>
          </p:cNvSpPr>
          <p:nvPr>
            <p:ph type="pic" sz="quarter" idx="24" hasCustomPrompt="1"/>
          </p:nvPr>
        </p:nvSpPr>
        <p:spPr>
          <a:xfrm>
            <a:off x="1113691" y="5345321"/>
            <a:ext cx="1015562" cy="1015562"/>
          </a:xfrm>
          <a:prstGeom prst="ellipse">
            <a:avLst/>
          </a:prstGeom>
          <a:pattFill prst="pct60">
            <a:fgClr>
              <a:schemeClr val="accent1"/>
            </a:fgClr>
            <a:bgClr>
              <a:srgbClr val="BA8032"/>
            </a:bgClr>
          </a:pattFill>
        </p:spPr>
        <p:txBody>
          <a:bodyPr>
            <a:normAutofit/>
          </a:bodyPr>
          <a:lstStyle>
            <a:lvl1pPr marL="0" indent="0" algn="ctr">
              <a:buNone/>
              <a:defRPr sz="1400"/>
            </a:lvl1pPr>
          </a:lstStyle>
          <a:p>
            <a:r>
              <a:rPr lang="en-GB"/>
              <a:t>A</a:t>
            </a:r>
            <a:r>
              <a:rPr lang="en-BE"/>
              <a:t>dd picture here</a:t>
            </a:r>
          </a:p>
        </p:txBody>
      </p:sp>
      <p:pic>
        <p:nvPicPr>
          <p:cNvPr id="9" name="Graphic 8">
            <a:extLst>
              <a:ext uri="{FF2B5EF4-FFF2-40B4-BE49-F238E27FC236}">
                <a16:creationId xmlns:a16="http://schemas.microsoft.com/office/drawing/2014/main" id="{DFC63228-36A9-3BB0-7D79-CD91C214F9E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2482229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Yellow - Text 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8C53-454A-1F55-EEA0-782A02B7297F}"/>
              </a:ext>
            </a:extLst>
          </p:cNvPr>
          <p:cNvSpPr>
            <a:spLocks noGrp="1"/>
          </p:cNvSpPr>
          <p:nvPr>
            <p:ph type="title"/>
          </p:nvPr>
        </p:nvSpPr>
        <p:spPr>
          <a:xfrm>
            <a:off x="839788" y="457200"/>
            <a:ext cx="5256212" cy="1401417"/>
          </a:xfrm>
        </p:spPr>
        <p:txBody>
          <a:bodyPr anchor="t">
            <a:normAutofit/>
          </a:bodyPr>
          <a:lstStyle>
            <a:lvl1pPr>
              <a:defRPr sz="24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D0871F8D-42C7-153C-31A1-517A64797028}"/>
              </a:ext>
            </a:extLst>
          </p:cNvPr>
          <p:cNvSpPr>
            <a:spLocks noGrp="1"/>
          </p:cNvSpPr>
          <p:nvPr>
            <p:ph type="pic" idx="1"/>
          </p:nvPr>
        </p:nvSpPr>
        <p:spPr>
          <a:xfrm>
            <a:off x="6609522" y="457201"/>
            <a:ext cx="4745866" cy="5403850"/>
          </a:xfrm>
          <a:pattFill prst="pct70">
            <a:fgClr>
              <a:schemeClr val="accent1"/>
            </a:fgClr>
            <a:bgClr>
              <a:schemeClr val="bg1"/>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BE"/>
          </a:p>
        </p:txBody>
      </p:sp>
      <p:sp>
        <p:nvSpPr>
          <p:cNvPr id="4" name="Text Placeholder 3">
            <a:extLst>
              <a:ext uri="{FF2B5EF4-FFF2-40B4-BE49-F238E27FC236}">
                <a16:creationId xmlns:a16="http://schemas.microsoft.com/office/drawing/2014/main" id="{517353FC-F2DB-170F-06BF-4FA16CD0CE80}"/>
              </a:ext>
            </a:extLst>
          </p:cNvPr>
          <p:cNvSpPr>
            <a:spLocks noGrp="1"/>
          </p:cNvSpPr>
          <p:nvPr>
            <p:ph type="body" sz="half" idx="2"/>
          </p:nvPr>
        </p:nvSpPr>
        <p:spPr>
          <a:xfrm>
            <a:off x="839788" y="1858617"/>
            <a:ext cx="5256212" cy="40103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Graphic 4">
            <a:extLst>
              <a:ext uri="{FF2B5EF4-FFF2-40B4-BE49-F238E27FC236}">
                <a16:creationId xmlns:a16="http://schemas.microsoft.com/office/drawing/2014/main" id="{B3241C55-294D-2782-3A68-BCA6C9961F5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26523529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Yellow - Empt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C755-2BE9-A210-BE73-EAFAB1F326DF}"/>
              </a:ext>
            </a:extLst>
          </p:cNvPr>
          <p:cNvSpPr>
            <a:spLocks noGrp="1"/>
          </p:cNvSpPr>
          <p:nvPr>
            <p:ph type="title"/>
          </p:nvPr>
        </p:nvSpPr>
        <p:spPr/>
        <p:txBody>
          <a:bodyPr/>
          <a:lstStyle/>
          <a:p>
            <a:r>
              <a:rPr lang="en-US"/>
              <a:t>Click to edit Master title style</a:t>
            </a:r>
            <a:endParaRPr lang="en-BE"/>
          </a:p>
        </p:txBody>
      </p:sp>
      <p:sp>
        <p:nvSpPr>
          <p:cNvPr id="3" name="Date Placeholder 2">
            <a:extLst>
              <a:ext uri="{FF2B5EF4-FFF2-40B4-BE49-F238E27FC236}">
                <a16:creationId xmlns:a16="http://schemas.microsoft.com/office/drawing/2014/main" id="{0D541E02-1D0F-549C-B41C-34ED9D7E814D}"/>
              </a:ext>
            </a:extLst>
          </p:cNvPr>
          <p:cNvSpPr>
            <a:spLocks noGrp="1"/>
          </p:cNvSpPr>
          <p:nvPr>
            <p:ph type="dt" sz="half" idx="10"/>
          </p:nvPr>
        </p:nvSpPr>
        <p:spPr>
          <a:xfrm>
            <a:off x="838200" y="6356350"/>
            <a:ext cx="2743200" cy="365125"/>
          </a:xfrm>
          <a:prstGeom prst="rect">
            <a:avLst/>
          </a:prstGeom>
        </p:spPr>
        <p:txBody>
          <a:bodyPr/>
          <a:lstStyle/>
          <a:p>
            <a:fld id="{D327D780-6643-7C43-B974-4503A0C8882E}" type="datetimeFigureOut">
              <a:rPr lang="en-BE" smtClean="0"/>
              <a:t>19/03/2025</a:t>
            </a:fld>
            <a:endParaRPr lang="en-BE"/>
          </a:p>
        </p:txBody>
      </p:sp>
      <p:sp>
        <p:nvSpPr>
          <p:cNvPr id="4" name="Footer Placeholder 3">
            <a:extLst>
              <a:ext uri="{FF2B5EF4-FFF2-40B4-BE49-F238E27FC236}">
                <a16:creationId xmlns:a16="http://schemas.microsoft.com/office/drawing/2014/main" id="{6C520884-7A6E-6B7F-BED0-6DE77BC963CB}"/>
              </a:ext>
            </a:extLst>
          </p:cNvPr>
          <p:cNvSpPr>
            <a:spLocks noGrp="1"/>
          </p:cNvSpPr>
          <p:nvPr>
            <p:ph type="ftr" sz="quarter" idx="11"/>
          </p:nvPr>
        </p:nvSpPr>
        <p:spPr>
          <a:xfrm>
            <a:off x="4038600" y="6356350"/>
            <a:ext cx="4114800" cy="365125"/>
          </a:xfrm>
          <a:prstGeom prst="rect">
            <a:avLst/>
          </a:prstGeom>
        </p:spPr>
        <p:txBody>
          <a:bodyPr/>
          <a:lstStyle/>
          <a:p>
            <a:endParaRPr lang="en-BE"/>
          </a:p>
        </p:txBody>
      </p:sp>
      <p:sp>
        <p:nvSpPr>
          <p:cNvPr id="5" name="Slide Number Placeholder 4">
            <a:extLst>
              <a:ext uri="{FF2B5EF4-FFF2-40B4-BE49-F238E27FC236}">
                <a16:creationId xmlns:a16="http://schemas.microsoft.com/office/drawing/2014/main" id="{069E9E08-3F21-6EC0-06BC-5A09F19DF248}"/>
              </a:ext>
            </a:extLst>
          </p:cNvPr>
          <p:cNvSpPr>
            <a:spLocks noGrp="1"/>
          </p:cNvSpPr>
          <p:nvPr>
            <p:ph type="sldNum" sz="quarter" idx="12"/>
          </p:nvPr>
        </p:nvSpPr>
        <p:spPr>
          <a:xfrm>
            <a:off x="8610600" y="6356350"/>
            <a:ext cx="2743200" cy="365125"/>
          </a:xfrm>
          <a:prstGeom prst="rect">
            <a:avLst/>
          </a:prstGeom>
        </p:spPr>
        <p:txBody>
          <a:bodyPr/>
          <a:lstStyle/>
          <a:p>
            <a:fld id="{C0791DC5-C44C-5D4D-A3F6-29F5D5258B39}" type="slidenum">
              <a:rPr lang="en-BE" smtClean="0"/>
              <a:t>‹#›</a:t>
            </a:fld>
            <a:endParaRPr lang="en-BE"/>
          </a:p>
        </p:txBody>
      </p:sp>
      <p:pic>
        <p:nvPicPr>
          <p:cNvPr id="7" name="Graphic 6">
            <a:extLst>
              <a:ext uri="{FF2B5EF4-FFF2-40B4-BE49-F238E27FC236}">
                <a16:creationId xmlns:a16="http://schemas.microsoft.com/office/drawing/2014/main" id="{D15C5920-8857-50CE-1EBF-00A00C5862A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23466778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ue Cov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3F0D3-608C-2011-2BFC-4AF8D9E8D4E5}"/>
              </a:ext>
            </a:extLst>
          </p:cNvPr>
          <p:cNvSpPr>
            <a:spLocks noGrp="1"/>
          </p:cNvSpPr>
          <p:nvPr>
            <p:ph type="ctrTitle"/>
          </p:nvPr>
        </p:nvSpPr>
        <p:spPr>
          <a:xfrm>
            <a:off x="396199" y="406400"/>
            <a:ext cx="5201412" cy="2387600"/>
          </a:xfrm>
        </p:spPr>
        <p:txBody>
          <a:bodyPr anchor="t" anchorCtr="0">
            <a:normAutofit/>
          </a:bodyPr>
          <a:lstStyle>
            <a:lvl1pPr algn="l">
              <a:defRPr sz="4800">
                <a:solidFill>
                  <a:srgbClr val="BAC7FA"/>
                </a:solidFill>
              </a:defRPr>
            </a:lvl1pPr>
          </a:lstStyle>
          <a:p>
            <a:r>
              <a:rPr lang="en-US"/>
              <a:t>Click to edit Master title style</a:t>
            </a:r>
            <a:endParaRPr lang="en-BE"/>
          </a:p>
        </p:txBody>
      </p:sp>
      <p:sp>
        <p:nvSpPr>
          <p:cNvPr id="8" name="Picture Placeholder 7">
            <a:extLst>
              <a:ext uri="{FF2B5EF4-FFF2-40B4-BE49-F238E27FC236}">
                <a16:creationId xmlns:a16="http://schemas.microsoft.com/office/drawing/2014/main" id="{A0CAEC10-9B71-8052-5BBC-B71BC64589E2}"/>
              </a:ext>
            </a:extLst>
          </p:cNvPr>
          <p:cNvSpPr>
            <a:spLocks noGrp="1"/>
          </p:cNvSpPr>
          <p:nvPr>
            <p:ph type="pic" sz="quarter" idx="10"/>
          </p:nvPr>
        </p:nvSpPr>
        <p:spPr>
          <a:xfrm>
            <a:off x="6096000" y="0"/>
            <a:ext cx="6096000" cy="6858000"/>
          </a:xfrm>
          <a:pattFill prst="pct5">
            <a:fgClr>
              <a:schemeClr val="tx1"/>
            </a:fgClr>
            <a:bgClr>
              <a:srgbClr val="BAC7FA"/>
            </a:bgClr>
          </a:pattFill>
        </p:spPr>
        <p:txBody>
          <a:bodyPr/>
          <a:lstStyle/>
          <a:p>
            <a:r>
              <a:rPr lang="en-US"/>
              <a:t>Click icon to add picture</a:t>
            </a:r>
            <a:endParaRPr lang="en-BE"/>
          </a:p>
        </p:txBody>
      </p:sp>
      <p:sp>
        <p:nvSpPr>
          <p:cNvPr id="9" name="Subtitle 2">
            <a:extLst>
              <a:ext uri="{FF2B5EF4-FFF2-40B4-BE49-F238E27FC236}">
                <a16:creationId xmlns:a16="http://schemas.microsoft.com/office/drawing/2014/main" id="{A7AA046E-54B0-D1F1-A5FF-17E7253C630E}"/>
              </a:ext>
            </a:extLst>
          </p:cNvPr>
          <p:cNvSpPr txBox="1">
            <a:spLocks/>
          </p:cNvSpPr>
          <p:nvPr userDrawn="1"/>
        </p:nvSpPr>
        <p:spPr>
          <a:xfrm rot="5400000">
            <a:off x="4448431" y="5185749"/>
            <a:ext cx="2298358" cy="3459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1400" b="0" i="0" err="1">
                <a:solidFill>
                  <a:srgbClr val="BAC7FA"/>
                </a:solidFill>
                <a:latin typeface="Aptos" panose="020B0004020202020204" pitchFamily="34" charset="0"/>
              </a:rPr>
              <a:t>solarpowereurope.org</a:t>
            </a:r>
            <a:endParaRPr lang="en-BE" sz="1400" b="0" i="0">
              <a:solidFill>
                <a:srgbClr val="BAC7FA"/>
              </a:solidFill>
              <a:latin typeface="Aptos" panose="020B0004020202020204" pitchFamily="34" charset="0"/>
            </a:endParaRPr>
          </a:p>
        </p:txBody>
      </p:sp>
      <p:pic>
        <p:nvPicPr>
          <p:cNvPr id="3" name="Graphic 13">
            <a:extLst>
              <a:ext uri="{FF2B5EF4-FFF2-40B4-BE49-F238E27FC236}">
                <a16:creationId xmlns:a16="http://schemas.microsoft.com/office/drawing/2014/main" id="{E858E1F7-BBD3-9A40-D6AD-DF64A4F4D15D}"/>
              </a:ext>
            </a:extLst>
          </p:cNvPr>
          <p:cNvPicPr>
            <a:picLocks noChangeAspect="1"/>
          </p:cNvPicPr>
          <p:nvPr userDrawn="1"/>
        </p:nvPicPr>
        <p:blipFill>
          <a:blip r:embed="rId2"/>
          <a:srcRect/>
          <a:stretch/>
        </p:blipFill>
        <p:spPr>
          <a:xfrm>
            <a:off x="269394" y="5737243"/>
            <a:ext cx="2917786" cy="920266"/>
          </a:xfrm>
          <a:prstGeom prst="rect">
            <a:avLst/>
          </a:prstGeom>
        </p:spPr>
      </p:pic>
    </p:spTree>
    <p:extLst>
      <p:ext uri="{BB962C8B-B14F-4D97-AF65-F5344CB8AC3E}">
        <p14:creationId xmlns:p14="http://schemas.microsoft.com/office/powerpoint/2010/main" val="22078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Blue 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1F218-6151-B6A5-5A6D-62E570DA923A}"/>
              </a:ext>
            </a:extLst>
          </p:cNvPr>
          <p:cNvSpPr>
            <a:spLocks noGrp="1"/>
          </p:cNvSpPr>
          <p:nvPr>
            <p:ph type="title"/>
          </p:nvPr>
        </p:nvSpPr>
        <p:spPr>
          <a:xfrm>
            <a:off x="831850" y="1125537"/>
            <a:ext cx="10515600" cy="2428875"/>
          </a:xfrm>
        </p:spPr>
        <p:txBody>
          <a:bodyPr anchor="b"/>
          <a:lstStyle>
            <a:lvl1pPr>
              <a:defRPr sz="6000">
                <a:solidFill>
                  <a:srgbClr val="BAC7FA"/>
                </a:solidFill>
              </a:defRPr>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FBE3F588-4762-86C2-CBFA-70C224478465}"/>
              </a:ext>
            </a:extLst>
          </p:cNvPr>
          <p:cNvSpPr>
            <a:spLocks noGrp="1"/>
          </p:cNvSpPr>
          <p:nvPr>
            <p:ph type="body" idx="1"/>
          </p:nvPr>
        </p:nvSpPr>
        <p:spPr>
          <a:xfrm>
            <a:off x="831850" y="3581400"/>
            <a:ext cx="10515600" cy="1500187"/>
          </a:xfrm>
        </p:spPr>
        <p:txBody>
          <a:bodyPr/>
          <a:lstStyle>
            <a:lvl1pPr marL="0" indent="0">
              <a:buNone/>
              <a:defRPr sz="2400">
                <a:solidFill>
                  <a:srgbClr val="BAC7FA"/>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Graphic 6">
            <a:extLst>
              <a:ext uri="{FF2B5EF4-FFF2-40B4-BE49-F238E27FC236}">
                <a16:creationId xmlns:a16="http://schemas.microsoft.com/office/drawing/2014/main" id="{07FBFFF1-5FFA-6D19-B342-EF09EE9ECD2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6" cy="6857989"/>
          </a:xfrm>
          <a:prstGeom prst="rect">
            <a:avLst/>
          </a:prstGeom>
        </p:spPr>
      </p:pic>
    </p:spTree>
    <p:extLst>
      <p:ext uri="{BB962C8B-B14F-4D97-AF65-F5344CB8AC3E}">
        <p14:creationId xmlns:p14="http://schemas.microsoft.com/office/powerpoint/2010/main" val="4082510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p:txBody>
          <a:body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02772287-C9D4-1C59-EAFB-3F81B2732FA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11106296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ue - 2 Key Top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934006-2BCD-3E40-55CC-83DF9ACDC875}"/>
              </a:ext>
            </a:extLst>
          </p:cNvPr>
          <p:cNvSpPr/>
          <p:nvPr userDrawn="1"/>
        </p:nvSpPr>
        <p:spPr>
          <a:xfrm>
            <a:off x="6470374" y="2097157"/>
            <a:ext cx="5257801" cy="43036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32EE93F9-4248-E77A-BFFB-4A6F8449340D}"/>
              </a:ext>
            </a:extLst>
          </p:cNvPr>
          <p:cNvSpPr/>
          <p:nvPr userDrawn="1"/>
        </p:nvSpPr>
        <p:spPr>
          <a:xfrm>
            <a:off x="874641" y="2097157"/>
            <a:ext cx="5476463" cy="43036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7" y="2449390"/>
            <a:ext cx="3008971" cy="696952"/>
          </a:xfrm>
        </p:spPr>
        <p:txBody>
          <a:bodyPr>
            <a:normAutofit/>
          </a:bodyPr>
          <a:lstStyle>
            <a:lvl1pPr marL="0" indent="0">
              <a:buNone/>
              <a:defRPr sz="1800" b="1" i="0">
                <a:solidFill>
                  <a:schemeClr val="accent5">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7" y="3652024"/>
            <a:ext cx="3948045" cy="2414239"/>
          </a:xfrm>
        </p:spPr>
        <p:txBody>
          <a:bodyPr>
            <a:normAutofit/>
          </a:bodyPr>
          <a:lstStyle>
            <a:lvl1pPr marL="0" indent="0">
              <a:buNone/>
              <a:defRPr sz="1800" b="0" i="0">
                <a:solidFill>
                  <a:schemeClr val="accent5">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6825235" y="2449390"/>
            <a:ext cx="3008971" cy="696952"/>
          </a:xfrm>
        </p:spPr>
        <p:txBody>
          <a:bodyPr>
            <a:normAutofit/>
          </a:bodyPr>
          <a:lstStyle>
            <a:lvl1pPr marL="0" indent="0">
              <a:buNone/>
              <a:defRPr sz="1800" b="1" i="0">
                <a:solidFill>
                  <a:schemeClr val="tx1">
                    <a:lumMod val="10000"/>
                    <a:lumOff val="9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6825235" y="3652024"/>
            <a:ext cx="3821261" cy="2414239"/>
          </a:xfrm>
        </p:spPr>
        <p:txBody>
          <a:bodyPr>
            <a:normAutofit/>
          </a:bodyPr>
          <a:lstStyle>
            <a:lvl1pPr marL="0" indent="0">
              <a:buNone/>
              <a:defRPr sz="1800" b="0" i="0">
                <a:solidFill>
                  <a:schemeClr val="tx1">
                    <a:lumMod val="10000"/>
                    <a:lumOff val="90000"/>
                  </a:schemeClr>
                </a:solidFill>
                <a:latin typeface="Aptos" panose="020B0004020202020204" pitchFamily="34" charset="0"/>
              </a:defRPr>
            </a:lvl1pPr>
            <a:lvl2pPr marL="4572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0D498986-B144-471E-B0FB-53ED954CF91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1"/>
            <a:ext cx="440266" cy="6857989"/>
          </a:xfrm>
          <a:prstGeom prst="rect">
            <a:avLst/>
          </a:prstGeom>
        </p:spPr>
      </p:pic>
    </p:spTree>
    <p:extLst>
      <p:ext uri="{BB962C8B-B14F-4D97-AF65-F5344CB8AC3E}">
        <p14:creationId xmlns:p14="http://schemas.microsoft.com/office/powerpoint/2010/main" val="12352297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ue - 3 Key Top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934006-2BCD-3E40-55CC-83DF9ACDC875}"/>
              </a:ext>
            </a:extLst>
          </p:cNvPr>
          <p:cNvSpPr/>
          <p:nvPr userDrawn="1"/>
        </p:nvSpPr>
        <p:spPr>
          <a:xfrm>
            <a:off x="4532242" y="2097157"/>
            <a:ext cx="3558209" cy="43036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Rectangle 6">
            <a:extLst>
              <a:ext uri="{FF2B5EF4-FFF2-40B4-BE49-F238E27FC236}">
                <a16:creationId xmlns:a16="http://schemas.microsoft.com/office/drawing/2014/main" id="{B66C78ED-6194-43BD-D5A4-C565E370C739}"/>
              </a:ext>
            </a:extLst>
          </p:cNvPr>
          <p:cNvSpPr/>
          <p:nvPr userDrawn="1"/>
        </p:nvSpPr>
        <p:spPr>
          <a:xfrm>
            <a:off x="8179903" y="2097157"/>
            <a:ext cx="3558209" cy="43036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32EE93F9-4248-E77A-BFFB-4A6F8449340D}"/>
              </a:ext>
            </a:extLst>
          </p:cNvPr>
          <p:cNvSpPr/>
          <p:nvPr userDrawn="1"/>
        </p:nvSpPr>
        <p:spPr>
          <a:xfrm>
            <a:off x="874642" y="2097157"/>
            <a:ext cx="3558209" cy="43036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7" y="2449390"/>
            <a:ext cx="3008971" cy="696952"/>
          </a:xfrm>
        </p:spPr>
        <p:txBody>
          <a:bodyPr>
            <a:normAutofit/>
          </a:bodyPr>
          <a:lstStyle>
            <a:lvl1pPr marL="0" indent="0">
              <a:buNone/>
              <a:defRPr sz="1800" b="1" i="0">
                <a:solidFill>
                  <a:schemeClr val="accent5">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7" y="3652024"/>
            <a:ext cx="3008971" cy="2414239"/>
          </a:xfrm>
        </p:spPr>
        <p:txBody>
          <a:bodyPr>
            <a:normAutofit/>
          </a:bodyPr>
          <a:lstStyle>
            <a:lvl1pPr marL="0" indent="0">
              <a:buNone/>
              <a:defRPr sz="1800" b="0" i="0">
                <a:solidFill>
                  <a:schemeClr val="accent5">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4805904" y="2449390"/>
            <a:ext cx="3008971" cy="696952"/>
          </a:xfrm>
        </p:spPr>
        <p:txBody>
          <a:bodyPr>
            <a:normAutofit/>
          </a:bodyPr>
          <a:lstStyle>
            <a:lvl1pPr marL="0" indent="0">
              <a:buNone/>
              <a:defRPr sz="1800" b="1" i="0">
                <a:solidFill>
                  <a:schemeClr val="tx1">
                    <a:lumMod val="10000"/>
                    <a:lumOff val="9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4805904" y="3652024"/>
            <a:ext cx="3008971" cy="2414239"/>
          </a:xfrm>
        </p:spPr>
        <p:txBody>
          <a:bodyPr>
            <a:normAutofit/>
          </a:bodyPr>
          <a:lstStyle>
            <a:lvl1pPr marL="0" indent="0">
              <a:buNone/>
              <a:defRPr sz="1800" b="0" i="0">
                <a:solidFill>
                  <a:schemeClr val="tx1">
                    <a:lumMod val="10000"/>
                    <a:lumOff val="9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14" name="Content Placeholder 2">
            <a:extLst>
              <a:ext uri="{FF2B5EF4-FFF2-40B4-BE49-F238E27FC236}">
                <a16:creationId xmlns:a16="http://schemas.microsoft.com/office/drawing/2014/main" id="{144E1D69-ACE6-C153-0020-6A4983EBDCB5}"/>
              </a:ext>
            </a:extLst>
          </p:cNvPr>
          <p:cNvSpPr>
            <a:spLocks noGrp="1"/>
          </p:cNvSpPr>
          <p:nvPr>
            <p:ph idx="13"/>
          </p:nvPr>
        </p:nvSpPr>
        <p:spPr>
          <a:xfrm>
            <a:off x="8438483" y="2449390"/>
            <a:ext cx="3008971" cy="696952"/>
          </a:xfrm>
        </p:spPr>
        <p:txBody>
          <a:bodyPr>
            <a:normAutofit/>
          </a:bodyPr>
          <a:lstStyle>
            <a:lvl1pPr marL="0" indent="0">
              <a:buNone/>
              <a:defRPr sz="1800" b="1" i="0">
                <a:solidFill>
                  <a:schemeClr val="accent4">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31C96F5B-8834-F784-F0CB-557130201463}"/>
              </a:ext>
            </a:extLst>
          </p:cNvPr>
          <p:cNvSpPr>
            <a:spLocks noGrp="1"/>
          </p:cNvSpPr>
          <p:nvPr>
            <p:ph idx="14"/>
          </p:nvPr>
        </p:nvSpPr>
        <p:spPr>
          <a:xfrm>
            <a:off x="8438483" y="3652024"/>
            <a:ext cx="3008971" cy="2414239"/>
          </a:xfrm>
        </p:spPr>
        <p:txBody>
          <a:bodyPr>
            <a:normAutofit/>
          </a:bodyPr>
          <a:lstStyle>
            <a:lvl1pPr marL="0" indent="0">
              <a:buNone/>
              <a:defRPr sz="1800" b="0" i="0">
                <a:solidFill>
                  <a:schemeClr val="accent4">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41DA8E0D-E714-0ADF-4FDF-C7B9630833F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1"/>
            <a:ext cx="440266" cy="6857989"/>
          </a:xfrm>
          <a:prstGeom prst="rect">
            <a:avLst/>
          </a:prstGeom>
        </p:spPr>
      </p:pic>
    </p:spTree>
    <p:extLst>
      <p:ext uri="{BB962C8B-B14F-4D97-AF65-F5344CB8AC3E}">
        <p14:creationId xmlns:p14="http://schemas.microsoft.com/office/powerpoint/2010/main" val="34253227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ue - 4 Key Topic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EE93F9-4248-E77A-BFFB-4A6F8449340D}"/>
              </a:ext>
            </a:extLst>
          </p:cNvPr>
          <p:cNvSpPr/>
          <p:nvPr userDrawn="1"/>
        </p:nvSpPr>
        <p:spPr>
          <a:xfrm>
            <a:off x="874643" y="2097157"/>
            <a:ext cx="2526104" cy="43036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8" y="2449390"/>
            <a:ext cx="2021267" cy="696952"/>
          </a:xfrm>
        </p:spPr>
        <p:txBody>
          <a:bodyPr>
            <a:normAutofit/>
          </a:bodyPr>
          <a:lstStyle>
            <a:lvl1pPr marL="0" indent="0">
              <a:buNone/>
              <a:defRPr sz="1800" b="1" i="0">
                <a:solidFill>
                  <a:schemeClr val="accent5">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8" y="3652024"/>
            <a:ext cx="2021267" cy="2414239"/>
          </a:xfrm>
        </p:spPr>
        <p:txBody>
          <a:bodyPr>
            <a:normAutofit/>
          </a:bodyPr>
          <a:lstStyle>
            <a:lvl1pPr marL="0" indent="0">
              <a:buNone/>
              <a:defRPr sz="1800" b="0" i="0">
                <a:solidFill>
                  <a:schemeClr val="accent5">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F7363D71-DB14-5EE6-83DD-9439A47CB92B}"/>
              </a:ext>
            </a:extLst>
          </p:cNvPr>
          <p:cNvSpPr/>
          <p:nvPr userDrawn="1"/>
        </p:nvSpPr>
        <p:spPr>
          <a:xfrm>
            <a:off x="3595992" y="2097157"/>
            <a:ext cx="2526104" cy="43036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solidFill>
                <a:schemeClr val="tx2"/>
              </a:solidFill>
            </a:endParaRPr>
          </a:p>
        </p:txBody>
      </p:sp>
      <p:sp>
        <p:nvSpPr>
          <p:cNvPr id="10" name="Content Placeholder 2">
            <a:extLst>
              <a:ext uri="{FF2B5EF4-FFF2-40B4-BE49-F238E27FC236}">
                <a16:creationId xmlns:a16="http://schemas.microsoft.com/office/drawing/2014/main" id="{42D7424E-FD8B-A3B0-0950-1AD267959303}"/>
              </a:ext>
            </a:extLst>
          </p:cNvPr>
          <p:cNvSpPr>
            <a:spLocks noGrp="1"/>
          </p:cNvSpPr>
          <p:nvPr>
            <p:ph idx="11"/>
          </p:nvPr>
        </p:nvSpPr>
        <p:spPr>
          <a:xfrm>
            <a:off x="3874797" y="2449390"/>
            <a:ext cx="2021267" cy="696952"/>
          </a:xfrm>
        </p:spPr>
        <p:txBody>
          <a:bodyPr>
            <a:normAutofit/>
          </a:bodyPr>
          <a:lstStyle>
            <a:lvl1pPr marL="0" indent="0">
              <a:buNone/>
              <a:defRPr sz="1800" b="1" i="0">
                <a:solidFill>
                  <a:srgbClr val="AFEFCD"/>
                </a:solidFill>
                <a:latin typeface="Aptos SemiBold" panose="020B0004020202020204" pitchFamily="34" charset="0"/>
              </a:defRPr>
            </a:lvl1pPr>
            <a:lvl2pPr marL="457200" indent="0">
              <a:buNone/>
              <a:defRPr/>
            </a:lvl2pPr>
          </a:lstStyle>
          <a:p>
            <a:pPr lvl="0"/>
            <a:r>
              <a:rPr lang="en-US"/>
              <a:t>Click to edit Master text styles</a:t>
            </a:r>
          </a:p>
        </p:txBody>
      </p:sp>
      <p:sp>
        <p:nvSpPr>
          <p:cNvPr id="11" name="Content Placeholder 2">
            <a:extLst>
              <a:ext uri="{FF2B5EF4-FFF2-40B4-BE49-F238E27FC236}">
                <a16:creationId xmlns:a16="http://schemas.microsoft.com/office/drawing/2014/main" id="{474C5492-A4D5-695C-C614-96E266E20036}"/>
              </a:ext>
            </a:extLst>
          </p:cNvPr>
          <p:cNvSpPr>
            <a:spLocks noGrp="1"/>
          </p:cNvSpPr>
          <p:nvPr>
            <p:ph idx="12"/>
          </p:nvPr>
        </p:nvSpPr>
        <p:spPr>
          <a:xfrm>
            <a:off x="3874797" y="3652024"/>
            <a:ext cx="2021267" cy="2414239"/>
          </a:xfrm>
        </p:spPr>
        <p:txBody>
          <a:bodyPr>
            <a:normAutofit/>
          </a:bodyPr>
          <a:lstStyle>
            <a:lvl1pPr marL="0" indent="0">
              <a:buNone/>
              <a:defRPr sz="1800" b="0" i="0">
                <a:solidFill>
                  <a:srgbClr val="AFEFCD"/>
                </a:solidFill>
                <a:latin typeface="Aptos" panose="020B0004020202020204" pitchFamily="34" charset="0"/>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7C02659A-912A-262D-72FF-645270998EEC}"/>
              </a:ext>
            </a:extLst>
          </p:cNvPr>
          <p:cNvSpPr/>
          <p:nvPr userDrawn="1"/>
        </p:nvSpPr>
        <p:spPr>
          <a:xfrm>
            <a:off x="6351051" y="2097157"/>
            <a:ext cx="2526104" cy="43036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Content Placeholder 2">
            <a:extLst>
              <a:ext uri="{FF2B5EF4-FFF2-40B4-BE49-F238E27FC236}">
                <a16:creationId xmlns:a16="http://schemas.microsoft.com/office/drawing/2014/main" id="{BF06BF19-8CF2-55AA-1259-34F99104A571}"/>
              </a:ext>
            </a:extLst>
          </p:cNvPr>
          <p:cNvSpPr>
            <a:spLocks noGrp="1"/>
          </p:cNvSpPr>
          <p:nvPr>
            <p:ph idx="13"/>
          </p:nvPr>
        </p:nvSpPr>
        <p:spPr>
          <a:xfrm>
            <a:off x="6629856" y="2449390"/>
            <a:ext cx="2021267" cy="696952"/>
          </a:xfrm>
        </p:spPr>
        <p:txBody>
          <a:bodyPr>
            <a:normAutofit/>
          </a:bodyPr>
          <a:lstStyle>
            <a:lvl1pPr marL="0" indent="0">
              <a:buNone/>
              <a:defRPr sz="1800" b="1" i="0">
                <a:solidFill>
                  <a:srgbClr val="BAC7FA"/>
                </a:solidFill>
                <a:latin typeface="Aptos SemiBold" panose="020B0004020202020204" pitchFamily="34" charset="0"/>
              </a:defRPr>
            </a:lvl1pPr>
            <a:lvl2pPr marL="457200" indent="0">
              <a:buNone/>
              <a:defRPr/>
            </a:lvl2pPr>
          </a:lstStyle>
          <a:p>
            <a:pPr lvl="0"/>
            <a:r>
              <a:rPr lang="en-US"/>
              <a:t>Click to edit Master text styles</a:t>
            </a:r>
          </a:p>
        </p:txBody>
      </p:sp>
      <p:sp>
        <p:nvSpPr>
          <p:cNvPr id="18" name="Content Placeholder 2">
            <a:extLst>
              <a:ext uri="{FF2B5EF4-FFF2-40B4-BE49-F238E27FC236}">
                <a16:creationId xmlns:a16="http://schemas.microsoft.com/office/drawing/2014/main" id="{9A54D10F-407B-7B80-CB51-F3625614318E}"/>
              </a:ext>
            </a:extLst>
          </p:cNvPr>
          <p:cNvSpPr>
            <a:spLocks noGrp="1"/>
          </p:cNvSpPr>
          <p:nvPr>
            <p:ph idx="14"/>
          </p:nvPr>
        </p:nvSpPr>
        <p:spPr>
          <a:xfrm>
            <a:off x="6629856" y="3652024"/>
            <a:ext cx="2021267" cy="2414239"/>
          </a:xfrm>
        </p:spPr>
        <p:txBody>
          <a:bodyPr>
            <a:normAutofit/>
          </a:bodyPr>
          <a:lstStyle>
            <a:lvl1pPr marL="0" indent="0">
              <a:buNone/>
              <a:defRPr sz="1800" b="0" i="0">
                <a:solidFill>
                  <a:srgbClr val="BAC7FA"/>
                </a:solidFill>
                <a:latin typeface="Aptos" panose="020B0004020202020204" pitchFamily="34" charset="0"/>
              </a:defRPr>
            </a:lvl1pPr>
            <a:lvl2pPr marL="457200" indent="0">
              <a:buNone/>
              <a:defRPr/>
            </a:lvl2pPr>
          </a:lstStyle>
          <a:p>
            <a:pPr lvl="0"/>
            <a:r>
              <a:rPr lang="en-US"/>
              <a:t>Click to edit Master text styles</a:t>
            </a:r>
          </a:p>
        </p:txBody>
      </p:sp>
      <p:sp>
        <p:nvSpPr>
          <p:cNvPr id="19" name="Rectangle 18">
            <a:extLst>
              <a:ext uri="{FF2B5EF4-FFF2-40B4-BE49-F238E27FC236}">
                <a16:creationId xmlns:a16="http://schemas.microsoft.com/office/drawing/2014/main" id="{62896907-14C1-530C-AC93-030E1ECEA555}"/>
              </a:ext>
            </a:extLst>
          </p:cNvPr>
          <p:cNvSpPr/>
          <p:nvPr userDrawn="1"/>
        </p:nvSpPr>
        <p:spPr>
          <a:xfrm>
            <a:off x="9103187" y="2097157"/>
            <a:ext cx="2526104" cy="4303643"/>
          </a:xfrm>
          <a:prstGeom prst="rect">
            <a:avLst/>
          </a:prstGeom>
          <a:solidFill>
            <a:srgbClr val="932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Content Placeholder 2">
            <a:extLst>
              <a:ext uri="{FF2B5EF4-FFF2-40B4-BE49-F238E27FC236}">
                <a16:creationId xmlns:a16="http://schemas.microsoft.com/office/drawing/2014/main" id="{6267E5AB-4ABC-ED92-183A-85633CC152EB}"/>
              </a:ext>
            </a:extLst>
          </p:cNvPr>
          <p:cNvSpPr>
            <a:spLocks noGrp="1"/>
          </p:cNvSpPr>
          <p:nvPr>
            <p:ph idx="15"/>
          </p:nvPr>
        </p:nvSpPr>
        <p:spPr>
          <a:xfrm>
            <a:off x="9381992" y="2449390"/>
            <a:ext cx="2021267" cy="696952"/>
          </a:xfrm>
        </p:spPr>
        <p:txBody>
          <a:bodyPr>
            <a:normAutofit/>
          </a:bodyPr>
          <a:lstStyle>
            <a:lvl1pPr marL="0" indent="0">
              <a:buNone/>
              <a:defRPr sz="1800" b="1" i="0">
                <a:solidFill>
                  <a:srgbClr val="FDD7C5"/>
                </a:solidFill>
                <a:latin typeface="Aptos SemiBold" panose="020B0004020202020204" pitchFamily="34" charset="0"/>
              </a:defRPr>
            </a:lvl1pPr>
            <a:lvl2pPr marL="457200" indent="0">
              <a:buNone/>
              <a:defRPr/>
            </a:lvl2pPr>
          </a:lstStyle>
          <a:p>
            <a:pPr lvl="0"/>
            <a:r>
              <a:rPr lang="en-US"/>
              <a:t>Click to edit Master text styles</a:t>
            </a:r>
          </a:p>
        </p:txBody>
      </p:sp>
      <p:sp>
        <p:nvSpPr>
          <p:cNvPr id="21" name="Content Placeholder 2">
            <a:extLst>
              <a:ext uri="{FF2B5EF4-FFF2-40B4-BE49-F238E27FC236}">
                <a16:creationId xmlns:a16="http://schemas.microsoft.com/office/drawing/2014/main" id="{1B4001F0-7470-30D3-D68B-F5AE00BD81C9}"/>
              </a:ext>
            </a:extLst>
          </p:cNvPr>
          <p:cNvSpPr>
            <a:spLocks noGrp="1"/>
          </p:cNvSpPr>
          <p:nvPr>
            <p:ph idx="16"/>
          </p:nvPr>
        </p:nvSpPr>
        <p:spPr>
          <a:xfrm>
            <a:off x="9381992" y="3652024"/>
            <a:ext cx="2021267" cy="2414239"/>
          </a:xfrm>
        </p:spPr>
        <p:txBody>
          <a:bodyPr>
            <a:normAutofit/>
          </a:bodyPr>
          <a:lstStyle>
            <a:lvl1pPr marL="0" indent="0">
              <a:buNone/>
              <a:defRPr sz="1800" b="0" i="0">
                <a:solidFill>
                  <a:srgbClr val="FDD7C5"/>
                </a:solidFill>
                <a:latin typeface="Aptos" panose="020B0004020202020204" pitchFamily="34" charset="0"/>
              </a:defRPr>
            </a:lvl1pPr>
            <a:lvl2pPr marL="457200" indent="0">
              <a:buNone/>
              <a:defRPr/>
            </a:lvl2pPr>
          </a:lstStyle>
          <a:p>
            <a:pPr lvl="0"/>
            <a:r>
              <a:rPr lang="en-US"/>
              <a:t>Click to edit Master text styles</a:t>
            </a:r>
          </a:p>
        </p:txBody>
      </p:sp>
      <p:pic>
        <p:nvPicPr>
          <p:cNvPr id="7" name="Graphic 6">
            <a:extLst>
              <a:ext uri="{FF2B5EF4-FFF2-40B4-BE49-F238E27FC236}">
                <a16:creationId xmlns:a16="http://schemas.microsoft.com/office/drawing/2014/main" id="{2EA52C38-E0FF-A7D0-6332-38AB618499C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1"/>
            <a:ext cx="440266" cy="6857989"/>
          </a:xfrm>
          <a:prstGeom prst="rect">
            <a:avLst/>
          </a:prstGeom>
        </p:spPr>
      </p:pic>
    </p:spTree>
    <p:extLst>
      <p:ext uri="{BB962C8B-B14F-4D97-AF65-F5344CB8AC3E}">
        <p14:creationId xmlns:p14="http://schemas.microsoft.com/office/powerpoint/2010/main" val="24351076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ue - 5 Key Topic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EE93F9-4248-E77A-BFFB-4A6F8449340D}"/>
              </a:ext>
            </a:extLst>
          </p:cNvPr>
          <p:cNvSpPr/>
          <p:nvPr userDrawn="1"/>
        </p:nvSpPr>
        <p:spPr>
          <a:xfrm>
            <a:off x="854096" y="2097157"/>
            <a:ext cx="2166508" cy="43036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32900" y="2449390"/>
            <a:ext cx="1733535" cy="696952"/>
          </a:xfrm>
        </p:spPr>
        <p:txBody>
          <a:bodyPr>
            <a:normAutofit/>
          </a:bodyPr>
          <a:lstStyle>
            <a:lvl1pPr marL="0" indent="0">
              <a:buNone/>
              <a:defRPr sz="1800" b="1" i="0">
                <a:solidFill>
                  <a:schemeClr val="accent5">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32900" y="3652024"/>
            <a:ext cx="1733535" cy="2414239"/>
          </a:xfrm>
        </p:spPr>
        <p:txBody>
          <a:bodyPr>
            <a:normAutofit/>
          </a:bodyPr>
          <a:lstStyle>
            <a:lvl1pPr marL="0" indent="0">
              <a:buNone/>
              <a:defRPr sz="1800" b="0" i="0">
                <a:solidFill>
                  <a:schemeClr val="accent5">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F7363D71-DB14-5EE6-83DD-9439A47CB92B}"/>
              </a:ext>
            </a:extLst>
          </p:cNvPr>
          <p:cNvSpPr/>
          <p:nvPr userDrawn="1"/>
        </p:nvSpPr>
        <p:spPr>
          <a:xfrm>
            <a:off x="3038881" y="2097157"/>
            <a:ext cx="2166508" cy="43036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solidFill>
                <a:schemeClr val="tx2"/>
              </a:solidFill>
            </a:endParaRPr>
          </a:p>
        </p:txBody>
      </p:sp>
      <p:sp>
        <p:nvSpPr>
          <p:cNvPr id="10" name="Content Placeholder 2">
            <a:extLst>
              <a:ext uri="{FF2B5EF4-FFF2-40B4-BE49-F238E27FC236}">
                <a16:creationId xmlns:a16="http://schemas.microsoft.com/office/drawing/2014/main" id="{42D7424E-FD8B-A3B0-0950-1AD267959303}"/>
              </a:ext>
            </a:extLst>
          </p:cNvPr>
          <p:cNvSpPr>
            <a:spLocks noGrp="1"/>
          </p:cNvSpPr>
          <p:nvPr>
            <p:ph idx="11"/>
          </p:nvPr>
        </p:nvSpPr>
        <p:spPr>
          <a:xfrm>
            <a:off x="3317686" y="2449390"/>
            <a:ext cx="1733536" cy="696952"/>
          </a:xfrm>
        </p:spPr>
        <p:txBody>
          <a:bodyPr>
            <a:normAutofit/>
          </a:bodyPr>
          <a:lstStyle>
            <a:lvl1pPr marL="0" indent="0">
              <a:buNone/>
              <a:defRPr sz="1800" b="1" i="0">
                <a:solidFill>
                  <a:srgbClr val="AFEFCD"/>
                </a:solidFill>
                <a:latin typeface="Aptos SemiBold" panose="020B0004020202020204" pitchFamily="34" charset="0"/>
              </a:defRPr>
            </a:lvl1pPr>
            <a:lvl2pPr marL="457200" indent="0">
              <a:buNone/>
              <a:defRPr/>
            </a:lvl2pPr>
          </a:lstStyle>
          <a:p>
            <a:pPr lvl="0"/>
            <a:r>
              <a:rPr lang="en-US"/>
              <a:t>Click to edit Master text styles</a:t>
            </a:r>
          </a:p>
        </p:txBody>
      </p:sp>
      <p:sp>
        <p:nvSpPr>
          <p:cNvPr id="11" name="Content Placeholder 2">
            <a:extLst>
              <a:ext uri="{FF2B5EF4-FFF2-40B4-BE49-F238E27FC236}">
                <a16:creationId xmlns:a16="http://schemas.microsoft.com/office/drawing/2014/main" id="{474C5492-A4D5-695C-C614-96E266E20036}"/>
              </a:ext>
            </a:extLst>
          </p:cNvPr>
          <p:cNvSpPr>
            <a:spLocks noGrp="1"/>
          </p:cNvSpPr>
          <p:nvPr>
            <p:ph idx="12"/>
          </p:nvPr>
        </p:nvSpPr>
        <p:spPr>
          <a:xfrm>
            <a:off x="3317686" y="3652024"/>
            <a:ext cx="1733536" cy="2414239"/>
          </a:xfrm>
        </p:spPr>
        <p:txBody>
          <a:bodyPr>
            <a:normAutofit/>
          </a:bodyPr>
          <a:lstStyle>
            <a:lvl1pPr marL="0" indent="0">
              <a:buNone/>
              <a:defRPr sz="1800" b="0" i="0">
                <a:solidFill>
                  <a:srgbClr val="AFEFCD"/>
                </a:solidFill>
                <a:latin typeface="Aptos" panose="020B0004020202020204" pitchFamily="34" charset="0"/>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7C02659A-912A-262D-72FF-645270998EEC}"/>
              </a:ext>
            </a:extLst>
          </p:cNvPr>
          <p:cNvSpPr/>
          <p:nvPr userDrawn="1"/>
        </p:nvSpPr>
        <p:spPr>
          <a:xfrm>
            <a:off x="5227277" y="2097157"/>
            <a:ext cx="2156693" cy="4303643"/>
          </a:xfrm>
          <a:prstGeom prst="rect">
            <a:avLst/>
          </a:prstGeom>
          <a:solidFill>
            <a:srgbClr val="BA80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Content Placeholder 2">
            <a:extLst>
              <a:ext uri="{FF2B5EF4-FFF2-40B4-BE49-F238E27FC236}">
                <a16:creationId xmlns:a16="http://schemas.microsoft.com/office/drawing/2014/main" id="{BF06BF19-8CF2-55AA-1259-34F99104A571}"/>
              </a:ext>
            </a:extLst>
          </p:cNvPr>
          <p:cNvSpPr>
            <a:spLocks noGrp="1"/>
          </p:cNvSpPr>
          <p:nvPr>
            <p:ph idx="13"/>
          </p:nvPr>
        </p:nvSpPr>
        <p:spPr>
          <a:xfrm>
            <a:off x="5506083" y="2449390"/>
            <a:ext cx="1725682" cy="696952"/>
          </a:xfrm>
        </p:spPr>
        <p:txBody>
          <a:bodyPr>
            <a:normAutofit/>
          </a:bodyPr>
          <a:lstStyle>
            <a:lvl1pPr marL="0" indent="0">
              <a:buNone/>
              <a:defRPr sz="1800" b="1" i="0">
                <a:solidFill>
                  <a:srgbClr val="FFEB68"/>
                </a:solidFill>
                <a:latin typeface="Aptos SemiBold" panose="020B0004020202020204" pitchFamily="34" charset="0"/>
              </a:defRPr>
            </a:lvl1pPr>
            <a:lvl2pPr marL="457200" indent="0">
              <a:buNone/>
              <a:defRPr/>
            </a:lvl2pPr>
          </a:lstStyle>
          <a:p>
            <a:pPr lvl="0"/>
            <a:r>
              <a:rPr lang="en-US"/>
              <a:t>Click to edit Master text styles</a:t>
            </a:r>
          </a:p>
        </p:txBody>
      </p:sp>
      <p:sp>
        <p:nvSpPr>
          <p:cNvPr id="18" name="Content Placeholder 2">
            <a:extLst>
              <a:ext uri="{FF2B5EF4-FFF2-40B4-BE49-F238E27FC236}">
                <a16:creationId xmlns:a16="http://schemas.microsoft.com/office/drawing/2014/main" id="{9A54D10F-407B-7B80-CB51-F3625614318E}"/>
              </a:ext>
            </a:extLst>
          </p:cNvPr>
          <p:cNvSpPr>
            <a:spLocks noGrp="1"/>
          </p:cNvSpPr>
          <p:nvPr>
            <p:ph idx="14"/>
          </p:nvPr>
        </p:nvSpPr>
        <p:spPr>
          <a:xfrm>
            <a:off x="5506083" y="3652024"/>
            <a:ext cx="1725682" cy="2414239"/>
          </a:xfrm>
        </p:spPr>
        <p:txBody>
          <a:bodyPr>
            <a:normAutofit/>
          </a:bodyPr>
          <a:lstStyle>
            <a:lvl1pPr marL="0" indent="0">
              <a:buNone/>
              <a:defRPr sz="1800" b="0" i="0">
                <a:solidFill>
                  <a:srgbClr val="FFEB68"/>
                </a:solidFill>
                <a:latin typeface="Aptos" panose="020B0004020202020204" pitchFamily="34" charset="0"/>
              </a:defRPr>
            </a:lvl1pPr>
            <a:lvl2pPr marL="457200" indent="0">
              <a:buNone/>
              <a:defRPr/>
            </a:lvl2pPr>
          </a:lstStyle>
          <a:p>
            <a:pPr lvl="0"/>
            <a:r>
              <a:rPr lang="en-US"/>
              <a:t>Click to edit Master text styles</a:t>
            </a:r>
          </a:p>
        </p:txBody>
      </p:sp>
      <p:sp>
        <p:nvSpPr>
          <p:cNvPr id="22" name="Rectangle 21">
            <a:extLst>
              <a:ext uri="{FF2B5EF4-FFF2-40B4-BE49-F238E27FC236}">
                <a16:creationId xmlns:a16="http://schemas.microsoft.com/office/drawing/2014/main" id="{98FD0AD0-C8FD-0CA0-3A98-E93335002272}"/>
              </a:ext>
            </a:extLst>
          </p:cNvPr>
          <p:cNvSpPr/>
          <p:nvPr userDrawn="1"/>
        </p:nvSpPr>
        <p:spPr>
          <a:xfrm>
            <a:off x="7405858" y="2097157"/>
            <a:ext cx="2166508" cy="43036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Content Placeholder 2">
            <a:extLst>
              <a:ext uri="{FF2B5EF4-FFF2-40B4-BE49-F238E27FC236}">
                <a16:creationId xmlns:a16="http://schemas.microsoft.com/office/drawing/2014/main" id="{AB2125EB-CC0B-2293-C4C6-86E6BE0F9074}"/>
              </a:ext>
            </a:extLst>
          </p:cNvPr>
          <p:cNvSpPr>
            <a:spLocks noGrp="1"/>
          </p:cNvSpPr>
          <p:nvPr>
            <p:ph idx="17"/>
          </p:nvPr>
        </p:nvSpPr>
        <p:spPr>
          <a:xfrm>
            <a:off x="7684663" y="2449390"/>
            <a:ext cx="1733536" cy="696952"/>
          </a:xfrm>
        </p:spPr>
        <p:txBody>
          <a:bodyPr>
            <a:normAutofit/>
          </a:bodyPr>
          <a:lstStyle>
            <a:lvl1pPr marL="0" indent="0">
              <a:buNone/>
              <a:defRPr sz="1800" b="1" i="0">
                <a:solidFill>
                  <a:srgbClr val="BAC7FA"/>
                </a:solidFill>
                <a:latin typeface="Aptos SemiBold" panose="020B0004020202020204" pitchFamily="34" charset="0"/>
              </a:defRPr>
            </a:lvl1pPr>
            <a:lvl2pPr marL="457200" indent="0">
              <a:buNone/>
              <a:defRPr/>
            </a:lvl2pPr>
          </a:lstStyle>
          <a:p>
            <a:pPr lvl="0"/>
            <a:r>
              <a:rPr lang="en-US"/>
              <a:t>Click to edit Master text styles</a:t>
            </a:r>
          </a:p>
        </p:txBody>
      </p:sp>
      <p:sp>
        <p:nvSpPr>
          <p:cNvPr id="24" name="Content Placeholder 2">
            <a:extLst>
              <a:ext uri="{FF2B5EF4-FFF2-40B4-BE49-F238E27FC236}">
                <a16:creationId xmlns:a16="http://schemas.microsoft.com/office/drawing/2014/main" id="{9E25E740-A882-9CD0-A77F-BDBBF6C715D0}"/>
              </a:ext>
            </a:extLst>
          </p:cNvPr>
          <p:cNvSpPr>
            <a:spLocks noGrp="1"/>
          </p:cNvSpPr>
          <p:nvPr>
            <p:ph idx="18"/>
          </p:nvPr>
        </p:nvSpPr>
        <p:spPr>
          <a:xfrm>
            <a:off x="7684663" y="3652024"/>
            <a:ext cx="1733536" cy="2414239"/>
          </a:xfrm>
        </p:spPr>
        <p:txBody>
          <a:bodyPr>
            <a:normAutofit/>
          </a:bodyPr>
          <a:lstStyle>
            <a:lvl1pPr marL="0" indent="0">
              <a:buNone/>
              <a:defRPr sz="1800" b="0" i="0">
                <a:solidFill>
                  <a:srgbClr val="BAC7FA"/>
                </a:solidFill>
                <a:latin typeface="Aptos" panose="020B0004020202020204" pitchFamily="34" charset="0"/>
              </a:defRPr>
            </a:lvl1pPr>
            <a:lvl2pPr marL="457200" indent="0">
              <a:buNone/>
              <a:defRPr/>
            </a:lvl2pPr>
          </a:lstStyle>
          <a:p>
            <a:pPr lvl="0"/>
            <a:r>
              <a:rPr lang="en-US"/>
              <a:t>Click to edit Master text styles</a:t>
            </a:r>
          </a:p>
        </p:txBody>
      </p:sp>
      <p:sp>
        <p:nvSpPr>
          <p:cNvPr id="25" name="Rectangle 24">
            <a:extLst>
              <a:ext uri="{FF2B5EF4-FFF2-40B4-BE49-F238E27FC236}">
                <a16:creationId xmlns:a16="http://schemas.microsoft.com/office/drawing/2014/main" id="{9CA3436E-42D8-8E2E-705C-5B86E3C7EA6C}"/>
              </a:ext>
            </a:extLst>
          </p:cNvPr>
          <p:cNvSpPr/>
          <p:nvPr userDrawn="1"/>
        </p:nvSpPr>
        <p:spPr>
          <a:xfrm>
            <a:off x="9594254" y="2097157"/>
            <a:ext cx="2166508" cy="4303643"/>
          </a:xfrm>
          <a:prstGeom prst="rect">
            <a:avLst/>
          </a:prstGeom>
          <a:solidFill>
            <a:srgbClr val="932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Content Placeholder 2">
            <a:extLst>
              <a:ext uri="{FF2B5EF4-FFF2-40B4-BE49-F238E27FC236}">
                <a16:creationId xmlns:a16="http://schemas.microsoft.com/office/drawing/2014/main" id="{76ECA727-6BCC-FB3A-1271-55FBB9C76B19}"/>
              </a:ext>
            </a:extLst>
          </p:cNvPr>
          <p:cNvSpPr>
            <a:spLocks noGrp="1"/>
          </p:cNvSpPr>
          <p:nvPr>
            <p:ph idx="19"/>
          </p:nvPr>
        </p:nvSpPr>
        <p:spPr>
          <a:xfrm>
            <a:off x="9873059" y="2449390"/>
            <a:ext cx="1733536" cy="696952"/>
          </a:xfrm>
        </p:spPr>
        <p:txBody>
          <a:bodyPr>
            <a:normAutofit/>
          </a:bodyPr>
          <a:lstStyle>
            <a:lvl1pPr marL="0" indent="0">
              <a:buNone/>
              <a:defRPr sz="1800" b="1" i="0">
                <a:solidFill>
                  <a:srgbClr val="FDD7C5"/>
                </a:solidFill>
                <a:latin typeface="Aptos SemiBold" panose="020B0004020202020204" pitchFamily="34" charset="0"/>
              </a:defRPr>
            </a:lvl1pPr>
            <a:lvl2pPr marL="457200" indent="0">
              <a:buNone/>
              <a:defRPr/>
            </a:lvl2pPr>
          </a:lstStyle>
          <a:p>
            <a:pPr lvl="0"/>
            <a:r>
              <a:rPr lang="en-US"/>
              <a:t>Click to edit Master text styles</a:t>
            </a:r>
          </a:p>
        </p:txBody>
      </p:sp>
      <p:sp>
        <p:nvSpPr>
          <p:cNvPr id="27" name="Content Placeholder 2">
            <a:extLst>
              <a:ext uri="{FF2B5EF4-FFF2-40B4-BE49-F238E27FC236}">
                <a16:creationId xmlns:a16="http://schemas.microsoft.com/office/drawing/2014/main" id="{60E049BE-4C2C-6788-FA86-643637DB874E}"/>
              </a:ext>
            </a:extLst>
          </p:cNvPr>
          <p:cNvSpPr>
            <a:spLocks noGrp="1"/>
          </p:cNvSpPr>
          <p:nvPr>
            <p:ph idx="20"/>
          </p:nvPr>
        </p:nvSpPr>
        <p:spPr>
          <a:xfrm>
            <a:off x="9873059" y="3652024"/>
            <a:ext cx="1733536" cy="2414239"/>
          </a:xfrm>
        </p:spPr>
        <p:txBody>
          <a:bodyPr>
            <a:normAutofit/>
          </a:bodyPr>
          <a:lstStyle>
            <a:lvl1pPr marL="0" indent="0">
              <a:buNone/>
              <a:defRPr sz="1800" b="0" i="0">
                <a:solidFill>
                  <a:srgbClr val="FDD7C5"/>
                </a:solidFill>
                <a:latin typeface="Aptos" panose="020B0004020202020204" pitchFamily="34" charset="0"/>
              </a:defRPr>
            </a:lvl1pPr>
            <a:lvl2pPr marL="457200" indent="0">
              <a:buNone/>
              <a:defRPr/>
            </a:lvl2pPr>
          </a:lstStyle>
          <a:p>
            <a:pPr lvl="0"/>
            <a:r>
              <a:rPr lang="en-US"/>
              <a:t>Click to edit Master text styles</a:t>
            </a:r>
          </a:p>
        </p:txBody>
      </p:sp>
      <p:pic>
        <p:nvPicPr>
          <p:cNvPr id="7" name="Graphic 6">
            <a:extLst>
              <a:ext uri="{FF2B5EF4-FFF2-40B4-BE49-F238E27FC236}">
                <a16:creationId xmlns:a16="http://schemas.microsoft.com/office/drawing/2014/main" id="{95B5BED7-F409-7844-0FF7-DF9C1E3FAB4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1"/>
            <a:ext cx="440266" cy="6857989"/>
          </a:xfrm>
          <a:prstGeom prst="rect">
            <a:avLst/>
          </a:prstGeom>
        </p:spPr>
      </p:pic>
    </p:spTree>
    <p:extLst>
      <p:ext uri="{BB962C8B-B14F-4D97-AF65-F5344CB8AC3E}">
        <p14:creationId xmlns:p14="http://schemas.microsoft.com/office/powerpoint/2010/main" val="36701791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ue contents">
    <p:bg>
      <p:bgPr>
        <a:solidFill>
          <a:schemeClr val="tx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DC41AFF-312F-22DD-4B96-079860522DBB}"/>
              </a:ext>
            </a:extLst>
          </p:cNvPr>
          <p:cNvSpPr>
            <a:spLocks noGrp="1"/>
          </p:cNvSpPr>
          <p:nvPr>
            <p:ph idx="1" hasCustomPrompt="1"/>
          </p:nvPr>
        </p:nvSpPr>
        <p:spPr>
          <a:xfrm>
            <a:off x="5076093" y="872793"/>
            <a:ext cx="6066692" cy="343235"/>
          </a:xfrm>
        </p:spPr>
        <p:txBody>
          <a:bodyPr wrap="square">
            <a:spAutoFit/>
          </a:bodyPr>
          <a:lstStyle>
            <a:lvl1pPr marL="0" indent="0">
              <a:buFont typeface="+mj-lt"/>
              <a:buNone/>
              <a:defRPr>
                <a:solidFill>
                  <a:srgbClr val="BAC7FA"/>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sp>
        <p:nvSpPr>
          <p:cNvPr id="8" name="TextBox 7">
            <a:extLst>
              <a:ext uri="{FF2B5EF4-FFF2-40B4-BE49-F238E27FC236}">
                <a16:creationId xmlns:a16="http://schemas.microsoft.com/office/drawing/2014/main" id="{978538E8-E78A-325D-235F-0C5C95629D7C}"/>
              </a:ext>
            </a:extLst>
          </p:cNvPr>
          <p:cNvSpPr txBox="1"/>
          <p:nvPr userDrawn="1"/>
        </p:nvSpPr>
        <p:spPr>
          <a:xfrm>
            <a:off x="838200" y="524364"/>
            <a:ext cx="4929554" cy="830997"/>
          </a:xfrm>
          <a:prstGeom prst="rect">
            <a:avLst/>
          </a:prstGeom>
          <a:noFill/>
        </p:spPr>
        <p:txBody>
          <a:bodyPr wrap="square" rtlCol="0">
            <a:spAutoFit/>
          </a:bodyPr>
          <a:lstStyle/>
          <a:p>
            <a:r>
              <a:rPr lang="en-BE" sz="4800">
                <a:solidFill>
                  <a:srgbClr val="BAC7FA"/>
                </a:solidFill>
              </a:rPr>
              <a:t>Contents</a:t>
            </a:r>
          </a:p>
        </p:txBody>
      </p:sp>
      <p:sp>
        <p:nvSpPr>
          <p:cNvPr id="9" name="Content Placeholder 2">
            <a:extLst>
              <a:ext uri="{FF2B5EF4-FFF2-40B4-BE49-F238E27FC236}">
                <a16:creationId xmlns:a16="http://schemas.microsoft.com/office/drawing/2014/main" id="{D72B8B2D-850D-88F1-88A8-3EB91761D1FC}"/>
              </a:ext>
            </a:extLst>
          </p:cNvPr>
          <p:cNvSpPr>
            <a:spLocks noGrp="1"/>
          </p:cNvSpPr>
          <p:nvPr>
            <p:ph idx="10" hasCustomPrompt="1"/>
          </p:nvPr>
        </p:nvSpPr>
        <p:spPr>
          <a:xfrm>
            <a:off x="5076093" y="2045100"/>
            <a:ext cx="6066692" cy="343235"/>
          </a:xfrm>
        </p:spPr>
        <p:txBody>
          <a:bodyPr wrap="square">
            <a:spAutoFit/>
          </a:bodyPr>
          <a:lstStyle>
            <a:lvl1pPr marL="0" indent="0">
              <a:buFont typeface="+mj-lt"/>
              <a:buNone/>
              <a:defRPr>
                <a:solidFill>
                  <a:srgbClr val="BAC7FA"/>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sp>
        <p:nvSpPr>
          <p:cNvPr id="10" name="Content Placeholder 2">
            <a:extLst>
              <a:ext uri="{FF2B5EF4-FFF2-40B4-BE49-F238E27FC236}">
                <a16:creationId xmlns:a16="http://schemas.microsoft.com/office/drawing/2014/main" id="{275A7B88-5017-B678-3233-09546A4A546C}"/>
              </a:ext>
            </a:extLst>
          </p:cNvPr>
          <p:cNvSpPr>
            <a:spLocks noGrp="1"/>
          </p:cNvSpPr>
          <p:nvPr>
            <p:ph idx="11" hasCustomPrompt="1"/>
          </p:nvPr>
        </p:nvSpPr>
        <p:spPr>
          <a:xfrm>
            <a:off x="5076093" y="3229131"/>
            <a:ext cx="6066692" cy="343235"/>
          </a:xfrm>
        </p:spPr>
        <p:txBody>
          <a:bodyPr wrap="square">
            <a:spAutoFit/>
          </a:bodyPr>
          <a:lstStyle>
            <a:lvl1pPr marL="0" indent="0">
              <a:buFont typeface="+mj-lt"/>
              <a:buNone/>
              <a:defRPr>
                <a:solidFill>
                  <a:srgbClr val="BAC7FA"/>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sp>
        <p:nvSpPr>
          <p:cNvPr id="11" name="Content Placeholder 2">
            <a:extLst>
              <a:ext uri="{FF2B5EF4-FFF2-40B4-BE49-F238E27FC236}">
                <a16:creationId xmlns:a16="http://schemas.microsoft.com/office/drawing/2014/main" id="{16D88782-CE4F-0864-B622-B6F6EF097813}"/>
              </a:ext>
            </a:extLst>
          </p:cNvPr>
          <p:cNvSpPr>
            <a:spLocks noGrp="1"/>
          </p:cNvSpPr>
          <p:nvPr>
            <p:ph idx="12" hasCustomPrompt="1"/>
          </p:nvPr>
        </p:nvSpPr>
        <p:spPr>
          <a:xfrm>
            <a:off x="5076093" y="4413162"/>
            <a:ext cx="6066692" cy="343235"/>
          </a:xfrm>
        </p:spPr>
        <p:txBody>
          <a:bodyPr wrap="square">
            <a:spAutoFit/>
          </a:bodyPr>
          <a:lstStyle>
            <a:lvl1pPr marL="0" indent="0">
              <a:buFont typeface="+mj-lt"/>
              <a:buNone/>
              <a:defRPr>
                <a:solidFill>
                  <a:srgbClr val="BAC7FA"/>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sp>
        <p:nvSpPr>
          <p:cNvPr id="12" name="Content Placeholder 2">
            <a:extLst>
              <a:ext uri="{FF2B5EF4-FFF2-40B4-BE49-F238E27FC236}">
                <a16:creationId xmlns:a16="http://schemas.microsoft.com/office/drawing/2014/main" id="{2BF78B4B-8F7B-B7D2-C82D-0856FEC56360}"/>
              </a:ext>
            </a:extLst>
          </p:cNvPr>
          <p:cNvSpPr>
            <a:spLocks noGrp="1"/>
          </p:cNvSpPr>
          <p:nvPr>
            <p:ph idx="13" hasCustomPrompt="1"/>
          </p:nvPr>
        </p:nvSpPr>
        <p:spPr>
          <a:xfrm>
            <a:off x="5076093" y="5585469"/>
            <a:ext cx="6066692" cy="343235"/>
          </a:xfrm>
        </p:spPr>
        <p:txBody>
          <a:bodyPr wrap="square">
            <a:spAutoFit/>
          </a:bodyPr>
          <a:lstStyle>
            <a:lvl1pPr marL="0" indent="0">
              <a:buFont typeface="+mj-lt"/>
              <a:buNone/>
              <a:defRPr>
                <a:solidFill>
                  <a:srgbClr val="BAC7FA"/>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pic>
        <p:nvPicPr>
          <p:cNvPr id="2" name="Graphic 1">
            <a:extLst>
              <a:ext uri="{FF2B5EF4-FFF2-40B4-BE49-F238E27FC236}">
                <a16:creationId xmlns:a16="http://schemas.microsoft.com/office/drawing/2014/main" id="{9CD84CF1-3449-DFF0-8939-76EF9FE312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6" cy="6857989"/>
          </a:xfrm>
          <a:prstGeom prst="rect">
            <a:avLst/>
          </a:prstGeom>
        </p:spPr>
      </p:pic>
    </p:spTree>
    <p:extLst>
      <p:ext uri="{BB962C8B-B14F-4D97-AF65-F5344CB8AC3E}">
        <p14:creationId xmlns:p14="http://schemas.microsoft.com/office/powerpoint/2010/main" val="1292848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ue - bio + eng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7B0D70-6B53-3302-408F-916801153DC7}"/>
              </a:ext>
            </a:extLst>
          </p:cNvPr>
          <p:cNvSpPr/>
          <p:nvPr userDrawn="1"/>
        </p:nvSpPr>
        <p:spPr>
          <a:xfrm>
            <a:off x="6266984" y="0"/>
            <a:ext cx="5925015"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4539977"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13691" y="2514601"/>
            <a:ext cx="4539977" cy="741556"/>
          </a:xfrm>
        </p:spPr>
        <p:txBody>
          <a:bodyPr>
            <a:normAutofit/>
          </a:bodyPr>
          <a:lstStyle>
            <a:lvl1pPr marL="0" indent="0">
              <a:buNone/>
              <a:defRPr sz="1800" b="0" i="0">
                <a:latin typeface="Aptos" panose="020B0004020202020204" pitchFamily="34" charset="0"/>
              </a:defRPr>
            </a:lvl1pPr>
            <a:lvl2pPr marL="457200" indent="0">
              <a:buNone/>
              <a:defRPr/>
            </a:lvl2pPr>
          </a:lstStyle>
          <a:p>
            <a:pPr lvl="0"/>
            <a:r>
              <a:rPr lang="en-US"/>
              <a:t>Click to edit Master text styles</a:t>
            </a:r>
          </a:p>
        </p:txBody>
      </p:sp>
      <p:sp>
        <p:nvSpPr>
          <p:cNvPr id="10" name="Picture Placeholder 9">
            <a:extLst>
              <a:ext uri="{FF2B5EF4-FFF2-40B4-BE49-F238E27FC236}">
                <a16:creationId xmlns:a16="http://schemas.microsoft.com/office/drawing/2014/main" id="{546D0588-DC21-070E-39FF-D8A0C41CB69B}"/>
              </a:ext>
            </a:extLst>
          </p:cNvPr>
          <p:cNvSpPr>
            <a:spLocks noGrp="1"/>
          </p:cNvSpPr>
          <p:nvPr>
            <p:ph type="pic" sz="quarter" idx="11" hasCustomPrompt="1"/>
          </p:nvPr>
        </p:nvSpPr>
        <p:spPr>
          <a:xfrm>
            <a:off x="7104063" y="640503"/>
            <a:ext cx="1883820" cy="1883820"/>
          </a:xfrm>
          <a:prstGeom prst="ellipse">
            <a:avLst/>
          </a:prstGeom>
          <a:pattFill prst="pct60">
            <a:fgClr>
              <a:schemeClr val="tx1"/>
            </a:fgClr>
            <a:bgClr>
              <a:schemeClr val="bg1"/>
            </a:bgClr>
          </a:pattFill>
        </p:spPr>
        <p:txBody>
          <a:bodyPr>
            <a:normAutofit/>
          </a:bodyPr>
          <a:lstStyle>
            <a:lvl1pPr marL="0" indent="0" algn="ctr">
              <a:buNone/>
              <a:defRPr sz="1400"/>
            </a:lvl1pPr>
          </a:lstStyle>
          <a:p>
            <a:r>
              <a:rPr lang="en-GB"/>
              <a:t>A</a:t>
            </a:r>
            <a:r>
              <a:rPr lang="en-BE"/>
              <a:t>dd picture here</a:t>
            </a:r>
          </a:p>
        </p:txBody>
      </p:sp>
      <p:sp>
        <p:nvSpPr>
          <p:cNvPr id="11" name="Content Placeholder 2">
            <a:extLst>
              <a:ext uri="{FF2B5EF4-FFF2-40B4-BE49-F238E27FC236}">
                <a16:creationId xmlns:a16="http://schemas.microsoft.com/office/drawing/2014/main" id="{EDAAAA40-72E3-4234-937C-F12D8AB030E1}"/>
              </a:ext>
            </a:extLst>
          </p:cNvPr>
          <p:cNvSpPr>
            <a:spLocks noGrp="1"/>
          </p:cNvSpPr>
          <p:nvPr>
            <p:ph idx="12"/>
          </p:nvPr>
        </p:nvSpPr>
        <p:spPr>
          <a:xfrm>
            <a:off x="7079593" y="3038709"/>
            <a:ext cx="4539977" cy="741556"/>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BCBC227F-6532-4E72-1753-F48580C737A1}"/>
              </a:ext>
            </a:extLst>
          </p:cNvPr>
          <p:cNvSpPr>
            <a:spLocks noGrp="1"/>
          </p:cNvSpPr>
          <p:nvPr>
            <p:ph idx="13"/>
          </p:nvPr>
        </p:nvSpPr>
        <p:spPr>
          <a:xfrm>
            <a:off x="7034988" y="4276494"/>
            <a:ext cx="4539977" cy="741556"/>
          </a:xfrm>
        </p:spPr>
        <p:txBody>
          <a:bodyPr>
            <a:normAutofit/>
          </a:bodyPr>
          <a:lstStyle>
            <a:lvl1pPr marL="0" indent="0">
              <a:spcAft>
                <a:spcPts val="2400"/>
              </a:spcAft>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pic>
        <p:nvPicPr>
          <p:cNvPr id="5" name="Graphic 4">
            <a:extLst>
              <a:ext uri="{FF2B5EF4-FFF2-40B4-BE49-F238E27FC236}">
                <a16:creationId xmlns:a16="http://schemas.microsoft.com/office/drawing/2014/main" id="{0F4CD1AA-0821-3A02-FB0C-A5A207B686B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1"/>
            <a:ext cx="440266" cy="6857989"/>
          </a:xfrm>
          <a:prstGeom prst="rect">
            <a:avLst/>
          </a:prstGeom>
        </p:spPr>
      </p:pic>
    </p:spTree>
    <p:extLst>
      <p:ext uri="{BB962C8B-B14F-4D97-AF65-F5344CB8AC3E}">
        <p14:creationId xmlns:p14="http://schemas.microsoft.com/office/powerpoint/2010/main" val="23856107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 - Speak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4D2E0-A927-24B2-D301-3DE3CCBB21D9}"/>
              </a:ext>
            </a:extLst>
          </p:cNvPr>
          <p:cNvSpPr>
            <a:spLocks noGrp="1"/>
          </p:cNvSpPr>
          <p:nvPr>
            <p:ph type="title"/>
          </p:nvPr>
        </p:nvSpPr>
        <p:spPr>
          <a:xfrm>
            <a:off x="1113691" y="664206"/>
            <a:ext cx="10515600" cy="722805"/>
          </a:xfrm>
        </p:spPr>
        <p:txBody>
          <a:bodyPr/>
          <a:lstStyle/>
          <a:p>
            <a:r>
              <a:rPr lang="en-US"/>
              <a:t>Click to edit Master title style</a:t>
            </a:r>
            <a:endParaRPr lang="en-BE"/>
          </a:p>
        </p:txBody>
      </p:sp>
      <p:sp>
        <p:nvSpPr>
          <p:cNvPr id="4" name="Content Placeholder 3">
            <a:extLst>
              <a:ext uri="{FF2B5EF4-FFF2-40B4-BE49-F238E27FC236}">
                <a16:creationId xmlns:a16="http://schemas.microsoft.com/office/drawing/2014/main" id="{AC5809DA-B633-A368-AA31-E3A3FED4A7BC}"/>
              </a:ext>
            </a:extLst>
          </p:cNvPr>
          <p:cNvSpPr>
            <a:spLocks noGrp="1"/>
          </p:cNvSpPr>
          <p:nvPr>
            <p:ph sz="half" idx="2"/>
          </p:nvPr>
        </p:nvSpPr>
        <p:spPr>
          <a:xfrm>
            <a:off x="2646253" y="1569408"/>
            <a:ext cx="5181600" cy="379514"/>
          </a:xfrm>
        </p:spPr>
        <p:txBody>
          <a:bodyPr anchor="t">
            <a:noAutofit/>
          </a:bodyPr>
          <a:lstStyle>
            <a:lvl1pPr marL="0" indent="0">
              <a:buNone/>
              <a:defRPr sz="2000" b="1"/>
            </a:lvl1pPr>
          </a:lstStyle>
          <a:p>
            <a:pPr lvl="0"/>
            <a:r>
              <a:rPr lang="en-US"/>
              <a:t>Click to edit Master text styles</a:t>
            </a:r>
          </a:p>
        </p:txBody>
      </p:sp>
      <p:sp>
        <p:nvSpPr>
          <p:cNvPr id="12" name="Content Placeholder 3">
            <a:extLst>
              <a:ext uri="{FF2B5EF4-FFF2-40B4-BE49-F238E27FC236}">
                <a16:creationId xmlns:a16="http://schemas.microsoft.com/office/drawing/2014/main" id="{AA5C4500-0268-B625-E4D6-0BD40262A38C}"/>
              </a:ext>
            </a:extLst>
          </p:cNvPr>
          <p:cNvSpPr>
            <a:spLocks noGrp="1"/>
          </p:cNvSpPr>
          <p:nvPr>
            <p:ph sz="half" idx="12"/>
          </p:nvPr>
        </p:nvSpPr>
        <p:spPr>
          <a:xfrm>
            <a:off x="2646253" y="1961724"/>
            <a:ext cx="5181600" cy="379514"/>
          </a:xfrm>
        </p:spPr>
        <p:txBody>
          <a:bodyPr anchor="t">
            <a:normAutofit/>
          </a:bodyPr>
          <a:lstStyle>
            <a:lvl1pPr marL="0" indent="0">
              <a:buNone/>
              <a:defRPr sz="1800" b="0"/>
            </a:lvl1pPr>
          </a:lstStyle>
          <a:p>
            <a:pPr lvl="0"/>
            <a:r>
              <a:rPr lang="en-US"/>
              <a:t>Click to edit Master text styles</a:t>
            </a:r>
          </a:p>
        </p:txBody>
      </p:sp>
      <p:sp>
        <p:nvSpPr>
          <p:cNvPr id="13" name="Content Placeholder 3">
            <a:extLst>
              <a:ext uri="{FF2B5EF4-FFF2-40B4-BE49-F238E27FC236}">
                <a16:creationId xmlns:a16="http://schemas.microsoft.com/office/drawing/2014/main" id="{6A0B6DBF-E148-F00E-CE44-67465E873A16}"/>
              </a:ext>
            </a:extLst>
          </p:cNvPr>
          <p:cNvSpPr>
            <a:spLocks noGrp="1"/>
          </p:cNvSpPr>
          <p:nvPr>
            <p:ph sz="half" idx="13"/>
          </p:nvPr>
        </p:nvSpPr>
        <p:spPr>
          <a:xfrm>
            <a:off x="2646253" y="2863952"/>
            <a:ext cx="5181600" cy="379514"/>
          </a:xfrm>
        </p:spPr>
        <p:txBody>
          <a:bodyPr anchor="t">
            <a:noAutofit/>
          </a:bodyPr>
          <a:lstStyle>
            <a:lvl1pPr marL="0" indent="0">
              <a:buNone/>
              <a:defRPr sz="2000" b="1"/>
            </a:lvl1pPr>
          </a:lstStyle>
          <a:p>
            <a:pPr lvl="0"/>
            <a:r>
              <a:rPr lang="en-US"/>
              <a:t>Click to edit Master text styles</a:t>
            </a:r>
          </a:p>
        </p:txBody>
      </p:sp>
      <p:sp>
        <p:nvSpPr>
          <p:cNvPr id="14" name="Picture Placeholder 9">
            <a:extLst>
              <a:ext uri="{FF2B5EF4-FFF2-40B4-BE49-F238E27FC236}">
                <a16:creationId xmlns:a16="http://schemas.microsoft.com/office/drawing/2014/main" id="{700B2E05-B5E0-EB15-877E-942240E8FEAE}"/>
              </a:ext>
            </a:extLst>
          </p:cNvPr>
          <p:cNvSpPr>
            <a:spLocks noGrp="1"/>
          </p:cNvSpPr>
          <p:nvPr>
            <p:ph type="pic" sz="quarter" idx="14" hasCustomPrompt="1"/>
          </p:nvPr>
        </p:nvSpPr>
        <p:spPr>
          <a:xfrm>
            <a:off x="1113691" y="1441141"/>
            <a:ext cx="1015562" cy="1015562"/>
          </a:xfrm>
          <a:prstGeom prst="ellipse">
            <a:avLst/>
          </a:prstGeom>
          <a:pattFill prst="pct60">
            <a:fgClr>
              <a:schemeClr val="tx1"/>
            </a:fgClr>
            <a:bgClr>
              <a:srgbClr val="BAC7FA"/>
            </a:bgClr>
          </a:pattFill>
        </p:spPr>
        <p:txBody>
          <a:bodyPr>
            <a:normAutofit/>
          </a:bodyPr>
          <a:lstStyle>
            <a:lvl1pPr marL="0" indent="0" algn="ctr">
              <a:buNone/>
              <a:defRPr sz="1400"/>
            </a:lvl1pPr>
          </a:lstStyle>
          <a:p>
            <a:r>
              <a:rPr lang="en-GB"/>
              <a:t>A</a:t>
            </a:r>
            <a:r>
              <a:rPr lang="en-BE"/>
              <a:t>dd picture here</a:t>
            </a:r>
          </a:p>
        </p:txBody>
      </p:sp>
      <p:sp>
        <p:nvSpPr>
          <p:cNvPr id="15" name="Content Placeholder 3">
            <a:extLst>
              <a:ext uri="{FF2B5EF4-FFF2-40B4-BE49-F238E27FC236}">
                <a16:creationId xmlns:a16="http://schemas.microsoft.com/office/drawing/2014/main" id="{FB540F4E-9564-17E1-7AE1-137613351CBD}"/>
              </a:ext>
            </a:extLst>
          </p:cNvPr>
          <p:cNvSpPr>
            <a:spLocks noGrp="1"/>
          </p:cNvSpPr>
          <p:nvPr>
            <p:ph sz="half" idx="15"/>
          </p:nvPr>
        </p:nvSpPr>
        <p:spPr>
          <a:xfrm>
            <a:off x="2646253" y="3253729"/>
            <a:ext cx="5181600" cy="379514"/>
          </a:xfrm>
        </p:spPr>
        <p:txBody>
          <a:bodyPr anchor="t">
            <a:normAutofit/>
          </a:bodyPr>
          <a:lstStyle>
            <a:lvl1pPr marL="0" indent="0">
              <a:buNone/>
              <a:defRPr sz="1800" b="0"/>
            </a:lvl1pPr>
          </a:lstStyle>
          <a:p>
            <a:pPr lvl="0"/>
            <a:r>
              <a:rPr lang="en-US"/>
              <a:t>Click to edit Master text styles</a:t>
            </a:r>
          </a:p>
        </p:txBody>
      </p:sp>
      <p:sp>
        <p:nvSpPr>
          <p:cNvPr id="16" name="Content Placeholder 3">
            <a:extLst>
              <a:ext uri="{FF2B5EF4-FFF2-40B4-BE49-F238E27FC236}">
                <a16:creationId xmlns:a16="http://schemas.microsoft.com/office/drawing/2014/main" id="{EA97CAEF-4EF9-C84C-24E8-2124E5832A1D}"/>
              </a:ext>
            </a:extLst>
          </p:cNvPr>
          <p:cNvSpPr>
            <a:spLocks noGrp="1"/>
          </p:cNvSpPr>
          <p:nvPr>
            <p:ph sz="half" idx="16"/>
          </p:nvPr>
        </p:nvSpPr>
        <p:spPr>
          <a:xfrm>
            <a:off x="2646253" y="4168769"/>
            <a:ext cx="5181600" cy="379514"/>
          </a:xfrm>
        </p:spPr>
        <p:txBody>
          <a:bodyPr anchor="t">
            <a:noAutofit/>
          </a:bodyPr>
          <a:lstStyle>
            <a:lvl1pPr marL="0" indent="0">
              <a:buNone/>
              <a:defRPr sz="2000" b="1"/>
            </a:lvl1pPr>
          </a:lstStyle>
          <a:p>
            <a:pPr lvl="0"/>
            <a:r>
              <a:rPr lang="en-US"/>
              <a:t>Click to edit Master text styles</a:t>
            </a:r>
          </a:p>
        </p:txBody>
      </p:sp>
      <p:sp>
        <p:nvSpPr>
          <p:cNvPr id="18" name="Content Placeholder 3">
            <a:extLst>
              <a:ext uri="{FF2B5EF4-FFF2-40B4-BE49-F238E27FC236}">
                <a16:creationId xmlns:a16="http://schemas.microsoft.com/office/drawing/2014/main" id="{E9AA052A-E891-75FD-D1FD-ED194728DA81}"/>
              </a:ext>
            </a:extLst>
          </p:cNvPr>
          <p:cNvSpPr>
            <a:spLocks noGrp="1"/>
          </p:cNvSpPr>
          <p:nvPr>
            <p:ph sz="half" idx="18"/>
          </p:nvPr>
        </p:nvSpPr>
        <p:spPr>
          <a:xfrm>
            <a:off x="2646253" y="4545744"/>
            <a:ext cx="5181600" cy="379514"/>
          </a:xfrm>
        </p:spPr>
        <p:txBody>
          <a:bodyPr anchor="t">
            <a:normAutofit/>
          </a:bodyPr>
          <a:lstStyle>
            <a:lvl1pPr marL="0" indent="0">
              <a:buNone/>
              <a:defRPr sz="1800" b="0"/>
            </a:lvl1pPr>
          </a:lstStyle>
          <a:p>
            <a:pPr lvl="0"/>
            <a:r>
              <a:rPr lang="en-US"/>
              <a:t>Click to edit Master text styles</a:t>
            </a:r>
          </a:p>
        </p:txBody>
      </p:sp>
      <p:sp>
        <p:nvSpPr>
          <p:cNvPr id="19" name="Content Placeholder 3">
            <a:extLst>
              <a:ext uri="{FF2B5EF4-FFF2-40B4-BE49-F238E27FC236}">
                <a16:creationId xmlns:a16="http://schemas.microsoft.com/office/drawing/2014/main" id="{CA15233C-E91C-4664-3D3B-70CF52E1DE82}"/>
              </a:ext>
            </a:extLst>
          </p:cNvPr>
          <p:cNvSpPr>
            <a:spLocks noGrp="1"/>
          </p:cNvSpPr>
          <p:nvPr>
            <p:ph sz="half" idx="19"/>
          </p:nvPr>
        </p:nvSpPr>
        <p:spPr>
          <a:xfrm>
            <a:off x="2646253" y="5473587"/>
            <a:ext cx="5181600" cy="379514"/>
          </a:xfrm>
        </p:spPr>
        <p:txBody>
          <a:bodyPr anchor="t">
            <a:noAutofit/>
          </a:bodyPr>
          <a:lstStyle>
            <a:lvl1pPr marL="0" indent="0">
              <a:buNone/>
              <a:defRPr sz="2000" b="1"/>
            </a:lvl1pPr>
          </a:lstStyle>
          <a:p>
            <a:pPr lvl="0"/>
            <a:r>
              <a:rPr lang="en-US"/>
              <a:t>Click to edit Master text styles</a:t>
            </a:r>
          </a:p>
        </p:txBody>
      </p:sp>
      <p:sp>
        <p:nvSpPr>
          <p:cNvPr id="21" name="Content Placeholder 3">
            <a:extLst>
              <a:ext uri="{FF2B5EF4-FFF2-40B4-BE49-F238E27FC236}">
                <a16:creationId xmlns:a16="http://schemas.microsoft.com/office/drawing/2014/main" id="{712296DC-1AA5-61A6-D3FA-5135902E8643}"/>
              </a:ext>
            </a:extLst>
          </p:cNvPr>
          <p:cNvSpPr>
            <a:spLocks noGrp="1"/>
          </p:cNvSpPr>
          <p:nvPr>
            <p:ph sz="half" idx="21"/>
          </p:nvPr>
        </p:nvSpPr>
        <p:spPr>
          <a:xfrm>
            <a:off x="2646253" y="5853101"/>
            <a:ext cx="5181600" cy="379514"/>
          </a:xfrm>
        </p:spPr>
        <p:txBody>
          <a:bodyPr anchor="t">
            <a:normAutofit/>
          </a:bodyPr>
          <a:lstStyle>
            <a:lvl1pPr marL="0" indent="0">
              <a:buNone/>
              <a:defRPr sz="1800" b="0"/>
            </a:lvl1pPr>
          </a:lstStyle>
          <a:p>
            <a:pPr lvl="0"/>
            <a:r>
              <a:rPr lang="en-US"/>
              <a:t>Click to edit Master text styles</a:t>
            </a:r>
          </a:p>
        </p:txBody>
      </p:sp>
      <p:sp>
        <p:nvSpPr>
          <p:cNvPr id="6" name="Picture Placeholder 9">
            <a:extLst>
              <a:ext uri="{FF2B5EF4-FFF2-40B4-BE49-F238E27FC236}">
                <a16:creationId xmlns:a16="http://schemas.microsoft.com/office/drawing/2014/main" id="{AB692A10-CE40-A217-E06A-B4BADE4B733F}"/>
              </a:ext>
            </a:extLst>
          </p:cNvPr>
          <p:cNvSpPr>
            <a:spLocks noGrp="1"/>
          </p:cNvSpPr>
          <p:nvPr>
            <p:ph type="pic" sz="quarter" idx="22" hasCustomPrompt="1"/>
          </p:nvPr>
        </p:nvSpPr>
        <p:spPr>
          <a:xfrm>
            <a:off x="1113691" y="2735685"/>
            <a:ext cx="1015562" cy="1015562"/>
          </a:xfrm>
          <a:prstGeom prst="ellipse">
            <a:avLst/>
          </a:prstGeom>
          <a:pattFill prst="pct60">
            <a:fgClr>
              <a:schemeClr val="tx1"/>
            </a:fgClr>
            <a:bgClr>
              <a:srgbClr val="BAC7FA"/>
            </a:bgClr>
          </a:pattFill>
        </p:spPr>
        <p:txBody>
          <a:bodyPr>
            <a:normAutofit/>
          </a:bodyPr>
          <a:lstStyle>
            <a:lvl1pPr marL="0" indent="0" algn="ctr">
              <a:buNone/>
              <a:defRPr sz="1400"/>
            </a:lvl1pPr>
          </a:lstStyle>
          <a:p>
            <a:r>
              <a:rPr lang="en-GB"/>
              <a:t>A</a:t>
            </a:r>
            <a:r>
              <a:rPr lang="en-BE"/>
              <a:t>dd picture here</a:t>
            </a:r>
          </a:p>
        </p:txBody>
      </p:sp>
      <p:sp>
        <p:nvSpPr>
          <p:cNvPr id="7" name="Picture Placeholder 9">
            <a:extLst>
              <a:ext uri="{FF2B5EF4-FFF2-40B4-BE49-F238E27FC236}">
                <a16:creationId xmlns:a16="http://schemas.microsoft.com/office/drawing/2014/main" id="{2B8B7B42-4F6F-9BC0-A48C-EB7C78DD7291}"/>
              </a:ext>
            </a:extLst>
          </p:cNvPr>
          <p:cNvSpPr>
            <a:spLocks noGrp="1"/>
          </p:cNvSpPr>
          <p:nvPr>
            <p:ph type="pic" sz="quarter" idx="23" hasCustomPrompt="1"/>
          </p:nvPr>
        </p:nvSpPr>
        <p:spPr>
          <a:xfrm>
            <a:off x="1113691" y="4040503"/>
            <a:ext cx="1015562" cy="1015562"/>
          </a:xfrm>
          <a:prstGeom prst="ellipse">
            <a:avLst/>
          </a:prstGeom>
          <a:pattFill prst="pct60">
            <a:fgClr>
              <a:schemeClr val="tx1"/>
            </a:fgClr>
            <a:bgClr>
              <a:srgbClr val="BAC7FA"/>
            </a:bgClr>
          </a:pattFill>
        </p:spPr>
        <p:txBody>
          <a:bodyPr>
            <a:normAutofit/>
          </a:bodyPr>
          <a:lstStyle>
            <a:lvl1pPr marL="0" indent="0" algn="ctr">
              <a:buNone/>
              <a:defRPr sz="1400"/>
            </a:lvl1pPr>
          </a:lstStyle>
          <a:p>
            <a:r>
              <a:rPr lang="en-GB"/>
              <a:t>A</a:t>
            </a:r>
            <a:r>
              <a:rPr lang="en-BE"/>
              <a:t>dd picture here</a:t>
            </a:r>
          </a:p>
        </p:txBody>
      </p:sp>
      <p:sp>
        <p:nvSpPr>
          <p:cNvPr id="10" name="Picture Placeholder 9">
            <a:extLst>
              <a:ext uri="{FF2B5EF4-FFF2-40B4-BE49-F238E27FC236}">
                <a16:creationId xmlns:a16="http://schemas.microsoft.com/office/drawing/2014/main" id="{E1324D4E-2CDA-5816-A6F7-12A3F5F074A8}"/>
              </a:ext>
            </a:extLst>
          </p:cNvPr>
          <p:cNvSpPr>
            <a:spLocks noGrp="1"/>
          </p:cNvSpPr>
          <p:nvPr>
            <p:ph type="pic" sz="quarter" idx="24" hasCustomPrompt="1"/>
          </p:nvPr>
        </p:nvSpPr>
        <p:spPr>
          <a:xfrm>
            <a:off x="1113691" y="5345321"/>
            <a:ext cx="1015562" cy="1015562"/>
          </a:xfrm>
          <a:prstGeom prst="ellipse">
            <a:avLst/>
          </a:prstGeom>
          <a:pattFill prst="pct60">
            <a:fgClr>
              <a:schemeClr val="tx1"/>
            </a:fgClr>
            <a:bgClr>
              <a:srgbClr val="BAC7FA"/>
            </a:bgClr>
          </a:pattFill>
        </p:spPr>
        <p:txBody>
          <a:bodyPr>
            <a:normAutofit/>
          </a:bodyPr>
          <a:lstStyle>
            <a:lvl1pPr marL="0" indent="0" algn="ctr">
              <a:buNone/>
              <a:defRPr sz="1400"/>
            </a:lvl1pPr>
          </a:lstStyle>
          <a:p>
            <a:r>
              <a:rPr lang="en-GB"/>
              <a:t>A</a:t>
            </a:r>
            <a:r>
              <a:rPr lang="en-BE"/>
              <a:t>dd picture here</a:t>
            </a:r>
          </a:p>
        </p:txBody>
      </p:sp>
      <p:pic>
        <p:nvPicPr>
          <p:cNvPr id="5" name="Graphic 4">
            <a:extLst>
              <a:ext uri="{FF2B5EF4-FFF2-40B4-BE49-F238E27FC236}">
                <a16:creationId xmlns:a16="http://schemas.microsoft.com/office/drawing/2014/main" id="{59C14353-7218-7C8B-52F7-2766A6C626C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1"/>
            <a:ext cx="440266" cy="6857989"/>
          </a:xfrm>
          <a:prstGeom prst="rect">
            <a:avLst/>
          </a:prstGeom>
        </p:spPr>
      </p:pic>
    </p:spTree>
    <p:extLst>
      <p:ext uri="{BB962C8B-B14F-4D97-AF65-F5344CB8AC3E}">
        <p14:creationId xmlns:p14="http://schemas.microsoft.com/office/powerpoint/2010/main" val="2931313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ue - 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7"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7"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4805904"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4805904"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sp>
        <p:nvSpPr>
          <p:cNvPr id="14" name="Content Placeholder 2">
            <a:extLst>
              <a:ext uri="{FF2B5EF4-FFF2-40B4-BE49-F238E27FC236}">
                <a16:creationId xmlns:a16="http://schemas.microsoft.com/office/drawing/2014/main" id="{144E1D69-ACE6-C153-0020-6A4983EBDCB5}"/>
              </a:ext>
            </a:extLst>
          </p:cNvPr>
          <p:cNvSpPr>
            <a:spLocks noGrp="1"/>
          </p:cNvSpPr>
          <p:nvPr>
            <p:ph idx="13"/>
          </p:nvPr>
        </p:nvSpPr>
        <p:spPr>
          <a:xfrm>
            <a:off x="8438483"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31C96F5B-8834-F784-F0CB-557130201463}"/>
              </a:ext>
            </a:extLst>
          </p:cNvPr>
          <p:cNvSpPr>
            <a:spLocks noGrp="1"/>
          </p:cNvSpPr>
          <p:nvPr>
            <p:ph idx="14"/>
          </p:nvPr>
        </p:nvSpPr>
        <p:spPr>
          <a:xfrm>
            <a:off x="8438483"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pic>
        <p:nvPicPr>
          <p:cNvPr id="5" name="Graphic 4">
            <a:extLst>
              <a:ext uri="{FF2B5EF4-FFF2-40B4-BE49-F238E27FC236}">
                <a16:creationId xmlns:a16="http://schemas.microsoft.com/office/drawing/2014/main" id="{6499AF53-2B33-CDF3-8413-7AE0FA2155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1"/>
            <a:ext cx="440266" cy="6857989"/>
          </a:xfrm>
          <a:prstGeom prst="rect">
            <a:avLst/>
          </a:prstGeom>
        </p:spPr>
      </p:pic>
    </p:spTree>
    <p:extLst>
      <p:ext uri="{BB962C8B-B14F-4D97-AF65-F5344CB8AC3E}">
        <p14:creationId xmlns:p14="http://schemas.microsoft.com/office/powerpoint/2010/main" val="33902803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ue - 3 Items full colou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solidFill>
                  <a:schemeClr val="bg1"/>
                </a:solidFill>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13691" y="2837985"/>
            <a:ext cx="3008971" cy="696952"/>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13691" y="3652024"/>
            <a:ext cx="3008971" cy="2414239"/>
          </a:xfrm>
        </p:spPr>
        <p:txBody>
          <a:bodyPr>
            <a:normAutofit/>
          </a:bodyPr>
          <a:lstStyle>
            <a:lvl1pPr marL="0" indent="0">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4756209" y="2837985"/>
            <a:ext cx="3008971" cy="696952"/>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4756209" y="3652024"/>
            <a:ext cx="3008971" cy="2414239"/>
          </a:xfrm>
        </p:spPr>
        <p:txBody>
          <a:bodyPr>
            <a:normAutofit/>
          </a:bodyPr>
          <a:lstStyle>
            <a:lvl1pPr marL="0" indent="0">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sp>
        <p:nvSpPr>
          <p:cNvPr id="14" name="Content Placeholder 2">
            <a:extLst>
              <a:ext uri="{FF2B5EF4-FFF2-40B4-BE49-F238E27FC236}">
                <a16:creationId xmlns:a16="http://schemas.microsoft.com/office/drawing/2014/main" id="{144E1D69-ACE6-C153-0020-6A4983EBDCB5}"/>
              </a:ext>
            </a:extLst>
          </p:cNvPr>
          <p:cNvSpPr>
            <a:spLocks noGrp="1"/>
          </p:cNvSpPr>
          <p:nvPr>
            <p:ph idx="13"/>
          </p:nvPr>
        </p:nvSpPr>
        <p:spPr>
          <a:xfrm>
            <a:off x="8398727" y="2837985"/>
            <a:ext cx="3008971" cy="696952"/>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31C96F5B-8834-F784-F0CB-557130201463}"/>
              </a:ext>
            </a:extLst>
          </p:cNvPr>
          <p:cNvSpPr>
            <a:spLocks noGrp="1"/>
          </p:cNvSpPr>
          <p:nvPr>
            <p:ph idx="14"/>
          </p:nvPr>
        </p:nvSpPr>
        <p:spPr>
          <a:xfrm>
            <a:off x="8398727" y="3652024"/>
            <a:ext cx="3008971" cy="2414239"/>
          </a:xfrm>
        </p:spPr>
        <p:txBody>
          <a:bodyPr>
            <a:normAutofit/>
          </a:bodyPr>
          <a:lstStyle>
            <a:lvl1pPr marL="0" indent="0">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pic>
        <p:nvPicPr>
          <p:cNvPr id="5" name="Graphic 4">
            <a:extLst>
              <a:ext uri="{FF2B5EF4-FFF2-40B4-BE49-F238E27FC236}">
                <a16:creationId xmlns:a16="http://schemas.microsoft.com/office/drawing/2014/main" id="{867CBBED-5FA9-91AA-F2A3-8DCD62312EF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1"/>
            <a:ext cx="440266" cy="6857989"/>
          </a:xfrm>
          <a:prstGeom prst="rect">
            <a:avLst/>
          </a:prstGeom>
        </p:spPr>
      </p:pic>
    </p:spTree>
    <p:extLst>
      <p:ext uri="{BB962C8B-B14F-4D97-AF65-F5344CB8AC3E}">
        <p14:creationId xmlns:p14="http://schemas.microsoft.com/office/powerpoint/2010/main" val="28094079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Blue Text 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8C53-454A-1F55-EEA0-782A02B7297F}"/>
              </a:ext>
            </a:extLst>
          </p:cNvPr>
          <p:cNvSpPr>
            <a:spLocks noGrp="1"/>
          </p:cNvSpPr>
          <p:nvPr>
            <p:ph type="title"/>
          </p:nvPr>
        </p:nvSpPr>
        <p:spPr>
          <a:xfrm>
            <a:off x="839788" y="457200"/>
            <a:ext cx="5256212" cy="1401417"/>
          </a:xfrm>
        </p:spPr>
        <p:txBody>
          <a:bodyPr anchor="t">
            <a:normAutofit/>
          </a:bodyPr>
          <a:lstStyle>
            <a:lvl1pPr>
              <a:defRPr sz="24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D0871F8D-42C7-153C-31A1-517A64797028}"/>
              </a:ext>
            </a:extLst>
          </p:cNvPr>
          <p:cNvSpPr>
            <a:spLocks noGrp="1"/>
          </p:cNvSpPr>
          <p:nvPr>
            <p:ph type="pic" idx="1"/>
          </p:nvPr>
        </p:nvSpPr>
        <p:spPr>
          <a:xfrm>
            <a:off x="6609522" y="457201"/>
            <a:ext cx="4745866" cy="5403850"/>
          </a:xfrm>
          <a:pattFill prst="pct70">
            <a:fgClr>
              <a:schemeClr val="tx1"/>
            </a:fgClr>
            <a:bgClr>
              <a:srgbClr val="BAC7FA"/>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BE"/>
          </a:p>
        </p:txBody>
      </p:sp>
      <p:sp>
        <p:nvSpPr>
          <p:cNvPr id="4" name="Text Placeholder 3">
            <a:extLst>
              <a:ext uri="{FF2B5EF4-FFF2-40B4-BE49-F238E27FC236}">
                <a16:creationId xmlns:a16="http://schemas.microsoft.com/office/drawing/2014/main" id="{517353FC-F2DB-170F-06BF-4FA16CD0CE80}"/>
              </a:ext>
            </a:extLst>
          </p:cNvPr>
          <p:cNvSpPr>
            <a:spLocks noGrp="1"/>
          </p:cNvSpPr>
          <p:nvPr>
            <p:ph type="body" sz="half" idx="2"/>
          </p:nvPr>
        </p:nvSpPr>
        <p:spPr>
          <a:xfrm>
            <a:off x="839788" y="1858617"/>
            <a:ext cx="5256212" cy="40103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Graphic 4">
            <a:extLst>
              <a:ext uri="{FF2B5EF4-FFF2-40B4-BE49-F238E27FC236}">
                <a16:creationId xmlns:a16="http://schemas.microsoft.com/office/drawing/2014/main" id="{70E2C76F-9E72-C760-C6AE-1878D32F8CC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6" cy="6857989"/>
          </a:xfrm>
          <a:prstGeom prst="rect">
            <a:avLst/>
          </a:prstGeom>
        </p:spPr>
      </p:pic>
    </p:spTree>
    <p:extLst>
      <p:ext uri="{BB962C8B-B14F-4D97-AF65-F5344CB8AC3E}">
        <p14:creationId xmlns:p14="http://schemas.microsoft.com/office/powerpoint/2010/main" val="2078061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7"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7"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4805904"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4805904"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sp>
        <p:nvSpPr>
          <p:cNvPr id="14" name="Content Placeholder 2">
            <a:extLst>
              <a:ext uri="{FF2B5EF4-FFF2-40B4-BE49-F238E27FC236}">
                <a16:creationId xmlns:a16="http://schemas.microsoft.com/office/drawing/2014/main" id="{144E1D69-ACE6-C153-0020-6A4983EBDCB5}"/>
              </a:ext>
            </a:extLst>
          </p:cNvPr>
          <p:cNvSpPr>
            <a:spLocks noGrp="1"/>
          </p:cNvSpPr>
          <p:nvPr>
            <p:ph idx="13"/>
          </p:nvPr>
        </p:nvSpPr>
        <p:spPr>
          <a:xfrm>
            <a:off x="8438483"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31C96F5B-8834-F784-F0CB-557130201463}"/>
              </a:ext>
            </a:extLst>
          </p:cNvPr>
          <p:cNvSpPr>
            <a:spLocks noGrp="1"/>
          </p:cNvSpPr>
          <p:nvPr>
            <p:ph idx="14"/>
          </p:nvPr>
        </p:nvSpPr>
        <p:spPr>
          <a:xfrm>
            <a:off x="8438483"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pic>
        <p:nvPicPr>
          <p:cNvPr id="4" name="Graphic 3">
            <a:extLst>
              <a:ext uri="{FF2B5EF4-FFF2-40B4-BE49-F238E27FC236}">
                <a16:creationId xmlns:a16="http://schemas.microsoft.com/office/drawing/2014/main" id="{42ABF0FF-9E04-AE12-8EEC-E8FF1D25815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17788044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Blu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p:txBody>
          <a:body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90CF9685-D6A7-358A-6306-88FB4B31ECD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6" cy="6857989"/>
          </a:xfrm>
          <a:prstGeom prst="rect">
            <a:avLst/>
          </a:prstGeom>
        </p:spPr>
      </p:pic>
    </p:spTree>
    <p:extLst>
      <p:ext uri="{BB962C8B-B14F-4D97-AF65-F5344CB8AC3E}">
        <p14:creationId xmlns:p14="http://schemas.microsoft.com/office/powerpoint/2010/main" val="10047657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en Cov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3F0D3-608C-2011-2BFC-4AF8D9E8D4E5}"/>
              </a:ext>
            </a:extLst>
          </p:cNvPr>
          <p:cNvSpPr>
            <a:spLocks noGrp="1"/>
          </p:cNvSpPr>
          <p:nvPr>
            <p:ph type="ctrTitle"/>
          </p:nvPr>
        </p:nvSpPr>
        <p:spPr>
          <a:xfrm>
            <a:off x="396199" y="406400"/>
            <a:ext cx="5201412" cy="2387600"/>
          </a:xfrm>
        </p:spPr>
        <p:txBody>
          <a:bodyPr anchor="t" anchorCtr="0">
            <a:normAutofit/>
          </a:bodyPr>
          <a:lstStyle>
            <a:lvl1pPr algn="l">
              <a:defRPr sz="4800">
                <a:solidFill>
                  <a:srgbClr val="AFEFCD"/>
                </a:solidFill>
              </a:defRPr>
            </a:lvl1pPr>
          </a:lstStyle>
          <a:p>
            <a:r>
              <a:rPr lang="en-US"/>
              <a:t>Click to edit Master title style</a:t>
            </a:r>
            <a:endParaRPr lang="en-BE"/>
          </a:p>
        </p:txBody>
      </p:sp>
      <p:sp>
        <p:nvSpPr>
          <p:cNvPr id="8" name="Picture Placeholder 7">
            <a:extLst>
              <a:ext uri="{FF2B5EF4-FFF2-40B4-BE49-F238E27FC236}">
                <a16:creationId xmlns:a16="http://schemas.microsoft.com/office/drawing/2014/main" id="{A0CAEC10-9B71-8052-5BBC-B71BC64589E2}"/>
              </a:ext>
            </a:extLst>
          </p:cNvPr>
          <p:cNvSpPr>
            <a:spLocks noGrp="1"/>
          </p:cNvSpPr>
          <p:nvPr>
            <p:ph type="pic" sz="quarter" idx="10"/>
          </p:nvPr>
        </p:nvSpPr>
        <p:spPr>
          <a:xfrm>
            <a:off x="6096000" y="0"/>
            <a:ext cx="6096000" cy="6858000"/>
          </a:xfrm>
          <a:pattFill prst="pct5">
            <a:fgClr>
              <a:schemeClr val="tx2"/>
            </a:fgClr>
            <a:bgClr>
              <a:srgbClr val="AFEFCD"/>
            </a:bgClr>
          </a:pattFill>
        </p:spPr>
        <p:txBody>
          <a:bodyPr/>
          <a:lstStyle/>
          <a:p>
            <a:r>
              <a:rPr lang="en-US"/>
              <a:t>Click icon to add picture</a:t>
            </a:r>
            <a:endParaRPr lang="en-BE"/>
          </a:p>
        </p:txBody>
      </p:sp>
      <p:sp>
        <p:nvSpPr>
          <p:cNvPr id="9" name="Subtitle 2">
            <a:extLst>
              <a:ext uri="{FF2B5EF4-FFF2-40B4-BE49-F238E27FC236}">
                <a16:creationId xmlns:a16="http://schemas.microsoft.com/office/drawing/2014/main" id="{A7AA046E-54B0-D1F1-A5FF-17E7253C630E}"/>
              </a:ext>
            </a:extLst>
          </p:cNvPr>
          <p:cNvSpPr txBox="1">
            <a:spLocks/>
          </p:cNvSpPr>
          <p:nvPr userDrawn="1"/>
        </p:nvSpPr>
        <p:spPr>
          <a:xfrm rot="5400000">
            <a:off x="4448431" y="5185749"/>
            <a:ext cx="2298358" cy="3459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1400" b="0" i="0" err="1">
                <a:solidFill>
                  <a:srgbClr val="AFEFCD"/>
                </a:solidFill>
                <a:latin typeface="Aptos" panose="020B0004020202020204" pitchFamily="34" charset="0"/>
              </a:rPr>
              <a:t>solarpowereurope.org</a:t>
            </a:r>
            <a:endParaRPr lang="en-BE" sz="1400" b="0" i="0">
              <a:solidFill>
                <a:srgbClr val="AFEFCD"/>
              </a:solidFill>
              <a:latin typeface="Aptos" panose="020B0004020202020204" pitchFamily="34" charset="0"/>
            </a:endParaRPr>
          </a:p>
        </p:txBody>
      </p:sp>
      <p:pic>
        <p:nvPicPr>
          <p:cNvPr id="3" name="Graphic 13">
            <a:extLst>
              <a:ext uri="{FF2B5EF4-FFF2-40B4-BE49-F238E27FC236}">
                <a16:creationId xmlns:a16="http://schemas.microsoft.com/office/drawing/2014/main" id="{E858E1F7-BBD3-9A40-D6AD-DF64A4F4D15D}"/>
              </a:ext>
            </a:extLst>
          </p:cNvPr>
          <p:cNvPicPr>
            <a:picLocks noChangeAspect="1"/>
          </p:cNvPicPr>
          <p:nvPr userDrawn="1"/>
        </p:nvPicPr>
        <p:blipFill>
          <a:blip r:embed="rId2"/>
          <a:srcRect/>
          <a:stretch/>
        </p:blipFill>
        <p:spPr>
          <a:xfrm>
            <a:off x="269394" y="5737243"/>
            <a:ext cx="2917786" cy="920267"/>
          </a:xfrm>
          <a:prstGeom prst="rect">
            <a:avLst/>
          </a:prstGeom>
        </p:spPr>
      </p:pic>
    </p:spTree>
    <p:extLst>
      <p:ext uri="{BB962C8B-B14F-4D97-AF65-F5344CB8AC3E}">
        <p14:creationId xmlns:p14="http://schemas.microsoft.com/office/powerpoint/2010/main" val="34228517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Green 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1F218-6151-B6A5-5A6D-62E570DA923A}"/>
              </a:ext>
            </a:extLst>
          </p:cNvPr>
          <p:cNvSpPr>
            <a:spLocks noGrp="1"/>
          </p:cNvSpPr>
          <p:nvPr>
            <p:ph type="title"/>
          </p:nvPr>
        </p:nvSpPr>
        <p:spPr>
          <a:xfrm>
            <a:off x="831850" y="1125537"/>
            <a:ext cx="10515600" cy="2428875"/>
          </a:xfrm>
        </p:spPr>
        <p:txBody>
          <a:bodyPr anchor="b"/>
          <a:lstStyle>
            <a:lvl1pPr>
              <a:defRPr sz="6000">
                <a:solidFill>
                  <a:srgbClr val="A0EAC5"/>
                </a:solidFill>
              </a:defRPr>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FBE3F588-4762-86C2-CBFA-70C224478465}"/>
              </a:ext>
            </a:extLst>
          </p:cNvPr>
          <p:cNvSpPr>
            <a:spLocks noGrp="1"/>
          </p:cNvSpPr>
          <p:nvPr>
            <p:ph type="body" idx="1"/>
          </p:nvPr>
        </p:nvSpPr>
        <p:spPr>
          <a:xfrm>
            <a:off x="831850" y="3581400"/>
            <a:ext cx="10515600" cy="1500187"/>
          </a:xfrm>
        </p:spPr>
        <p:txBody>
          <a:bodyPr/>
          <a:lstStyle>
            <a:lvl1pPr marL="0" indent="0">
              <a:buNone/>
              <a:defRPr sz="2400">
                <a:solidFill>
                  <a:srgbClr val="A0EAC5"/>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Graphic 6">
            <a:extLst>
              <a:ext uri="{FF2B5EF4-FFF2-40B4-BE49-F238E27FC236}">
                <a16:creationId xmlns:a16="http://schemas.microsoft.com/office/drawing/2014/main" id="{07FBFFF1-5FFA-6D19-B342-EF09EE9ECD2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4700953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een contents">
    <p:bg>
      <p:bgPr>
        <a:solidFill>
          <a:schemeClr val="tx2"/>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DC41AFF-312F-22DD-4B96-079860522DBB}"/>
              </a:ext>
            </a:extLst>
          </p:cNvPr>
          <p:cNvSpPr>
            <a:spLocks noGrp="1"/>
          </p:cNvSpPr>
          <p:nvPr>
            <p:ph idx="1" hasCustomPrompt="1"/>
          </p:nvPr>
        </p:nvSpPr>
        <p:spPr>
          <a:xfrm>
            <a:off x="5076093" y="872793"/>
            <a:ext cx="6066692" cy="343235"/>
          </a:xfrm>
        </p:spPr>
        <p:txBody>
          <a:bodyPr wrap="square">
            <a:spAutoFit/>
          </a:bodyPr>
          <a:lstStyle>
            <a:lvl1pPr marL="0" indent="0">
              <a:buFont typeface="+mj-lt"/>
              <a:buNone/>
              <a:defRPr>
                <a:solidFill>
                  <a:srgbClr val="AFEFCD"/>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sp>
        <p:nvSpPr>
          <p:cNvPr id="8" name="TextBox 7">
            <a:extLst>
              <a:ext uri="{FF2B5EF4-FFF2-40B4-BE49-F238E27FC236}">
                <a16:creationId xmlns:a16="http://schemas.microsoft.com/office/drawing/2014/main" id="{978538E8-E78A-325D-235F-0C5C95629D7C}"/>
              </a:ext>
            </a:extLst>
          </p:cNvPr>
          <p:cNvSpPr txBox="1"/>
          <p:nvPr userDrawn="1"/>
        </p:nvSpPr>
        <p:spPr>
          <a:xfrm>
            <a:off x="838200" y="524364"/>
            <a:ext cx="4929554" cy="830997"/>
          </a:xfrm>
          <a:prstGeom prst="rect">
            <a:avLst/>
          </a:prstGeom>
          <a:noFill/>
        </p:spPr>
        <p:txBody>
          <a:bodyPr wrap="square" rtlCol="0">
            <a:spAutoFit/>
          </a:bodyPr>
          <a:lstStyle/>
          <a:p>
            <a:r>
              <a:rPr lang="en-BE" sz="4800">
                <a:solidFill>
                  <a:srgbClr val="AFEFCD"/>
                </a:solidFill>
              </a:rPr>
              <a:t>Contents</a:t>
            </a:r>
          </a:p>
        </p:txBody>
      </p:sp>
      <p:sp>
        <p:nvSpPr>
          <p:cNvPr id="9" name="Content Placeholder 2">
            <a:extLst>
              <a:ext uri="{FF2B5EF4-FFF2-40B4-BE49-F238E27FC236}">
                <a16:creationId xmlns:a16="http://schemas.microsoft.com/office/drawing/2014/main" id="{D72B8B2D-850D-88F1-88A8-3EB91761D1FC}"/>
              </a:ext>
            </a:extLst>
          </p:cNvPr>
          <p:cNvSpPr>
            <a:spLocks noGrp="1"/>
          </p:cNvSpPr>
          <p:nvPr>
            <p:ph idx="10" hasCustomPrompt="1"/>
          </p:nvPr>
        </p:nvSpPr>
        <p:spPr>
          <a:xfrm>
            <a:off x="5076093" y="2045100"/>
            <a:ext cx="6066692" cy="343235"/>
          </a:xfrm>
        </p:spPr>
        <p:txBody>
          <a:bodyPr wrap="square">
            <a:spAutoFit/>
          </a:bodyPr>
          <a:lstStyle>
            <a:lvl1pPr marL="0" indent="0">
              <a:buFont typeface="+mj-lt"/>
              <a:buNone/>
              <a:defRPr>
                <a:solidFill>
                  <a:srgbClr val="AFEFCD"/>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sp>
        <p:nvSpPr>
          <p:cNvPr id="10" name="Content Placeholder 2">
            <a:extLst>
              <a:ext uri="{FF2B5EF4-FFF2-40B4-BE49-F238E27FC236}">
                <a16:creationId xmlns:a16="http://schemas.microsoft.com/office/drawing/2014/main" id="{275A7B88-5017-B678-3233-09546A4A546C}"/>
              </a:ext>
            </a:extLst>
          </p:cNvPr>
          <p:cNvSpPr>
            <a:spLocks noGrp="1"/>
          </p:cNvSpPr>
          <p:nvPr>
            <p:ph idx="11" hasCustomPrompt="1"/>
          </p:nvPr>
        </p:nvSpPr>
        <p:spPr>
          <a:xfrm>
            <a:off x="5076093" y="3229131"/>
            <a:ext cx="6066692" cy="343235"/>
          </a:xfrm>
        </p:spPr>
        <p:txBody>
          <a:bodyPr wrap="square">
            <a:spAutoFit/>
          </a:bodyPr>
          <a:lstStyle>
            <a:lvl1pPr marL="0" indent="0">
              <a:buFont typeface="+mj-lt"/>
              <a:buNone/>
              <a:defRPr>
                <a:solidFill>
                  <a:srgbClr val="AFEFCD"/>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sp>
        <p:nvSpPr>
          <p:cNvPr id="11" name="Content Placeholder 2">
            <a:extLst>
              <a:ext uri="{FF2B5EF4-FFF2-40B4-BE49-F238E27FC236}">
                <a16:creationId xmlns:a16="http://schemas.microsoft.com/office/drawing/2014/main" id="{16D88782-CE4F-0864-B622-B6F6EF097813}"/>
              </a:ext>
            </a:extLst>
          </p:cNvPr>
          <p:cNvSpPr>
            <a:spLocks noGrp="1"/>
          </p:cNvSpPr>
          <p:nvPr>
            <p:ph idx="12" hasCustomPrompt="1"/>
          </p:nvPr>
        </p:nvSpPr>
        <p:spPr>
          <a:xfrm>
            <a:off x="5076093" y="4413162"/>
            <a:ext cx="6066692" cy="343235"/>
          </a:xfrm>
        </p:spPr>
        <p:txBody>
          <a:bodyPr wrap="square">
            <a:spAutoFit/>
          </a:bodyPr>
          <a:lstStyle>
            <a:lvl1pPr marL="0" indent="0">
              <a:buFont typeface="+mj-lt"/>
              <a:buNone/>
              <a:defRPr>
                <a:solidFill>
                  <a:srgbClr val="AFEFCD"/>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sp>
        <p:nvSpPr>
          <p:cNvPr id="12" name="Content Placeholder 2">
            <a:extLst>
              <a:ext uri="{FF2B5EF4-FFF2-40B4-BE49-F238E27FC236}">
                <a16:creationId xmlns:a16="http://schemas.microsoft.com/office/drawing/2014/main" id="{2BF78B4B-8F7B-B7D2-C82D-0856FEC56360}"/>
              </a:ext>
            </a:extLst>
          </p:cNvPr>
          <p:cNvSpPr>
            <a:spLocks noGrp="1"/>
          </p:cNvSpPr>
          <p:nvPr>
            <p:ph idx="13" hasCustomPrompt="1"/>
          </p:nvPr>
        </p:nvSpPr>
        <p:spPr>
          <a:xfrm>
            <a:off x="5076093" y="5585469"/>
            <a:ext cx="6066692" cy="343235"/>
          </a:xfrm>
        </p:spPr>
        <p:txBody>
          <a:bodyPr wrap="square">
            <a:spAutoFit/>
          </a:bodyPr>
          <a:lstStyle>
            <a:lvl1pPr marL="0" indent="0">
              <a:buFont typeface="+mj-lt"/>
              <a:buNone/>
              <a:defRPr>
                <a:solidFill>
                  <a:srgbClr val="AFEFCD"/>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pic>
        <p:nvPicPr>
          <p:cNvPr id="3" name="Graphic 2">
            <a:extLst>
              <a:ext uri="{FF2B5EF4-FFF2-40B4-BE49-F238E27FC236}">
                <a16:creationId xmlns:a16="http://schemas.microsoft.com/office/drawing/2014/main" id="{FC57D07F-6181-5790-183F-CDD26FF8E23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37097101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een - 2 Key Top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934006-2BCD-3E40-55CC-83DF9ACDC875}"/>
              </a:ext>
            </a:extLst>
          </p:cNvPr>
          <p:cNvSpPr/>
          <p:nvPr userDrawn="1"/>
        </p:nvSpPr>
        <p:spPr>
          <a:xfrm>
            <a:off x="6470374" y="2097157"/>
            <a:ext cx="5257801" cy="43036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32EE93F9-4248-E77A-BFFB-4A6F8449340D}"/>
              </a:ext>
            </a:extLst>
          </p:cNvPr>
          <p:cNvSpPr/>
          <p:nvPr userDrawn="1"/>
        </p:nvSpPr>
        <p:spPr>
          <a:xfrm>
            <a:off x="874641" y="2097157"/>
            <a:ext cx="5476463" cy="43036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7" y="2449390"/>
            <a:ext cx="3008971" cy="696952"/>
          </a:xfrm>
        </p:spPr>
        <p:txBody>
          <a:bodyPr>
            <a:normAutofit/>
          </a:bodyPr>
          <a:lstStyle>
            <a:lvl1pPr marL="0" indent="0">
              <a:buNone/>
              <a:defRPr sz="1800" b="1" i="0">
                <a:solidFill>
                  <a:schemeClr val="accent5">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7" y="3652024"/>
            <a:ext cx="3948045" cy="2414239"/>
          </a:xfrm>
        </p:spPr>
        <p:txBody>
          <a:bodyPr>
            <a:normAutofit/>
          </a:bodyPr>
          <a:lstStyle>
            <a:lvl1pPr marL="0" indent="0">
              <a:buNone/>
              <a:defRPr sz="1800" b="0" i="0">
                <a:solidFill>
                  <a:schemeClr val="accent5">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6825235" y="2449390"/>
            <a:ext cx="3008971" cy="696952"/>
          </a:xfrm>
        </p:spPr>
        <p:txBody>
          <a:bodyPr>
            <a:normAutofit/>
          </a:bodyPr>
          <a:lstStyle>
            <a:lvl1pPr marL="0" indent="0">
              <a:buNone/>
              <a:defRPr sz="1800" b="1" i="0">
                <a:solidFill>
                  <a:schemeClr val="tx1">
                    <a:lumMod val="10000"/>
                    <a:lumOff val="9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6825235" y="3652024"/>
            <a:ext cx="3821261" cy="2414239"/>
          </a:xfrm>
        </p:spPr>
        <p:txBody>
          <a:bodyPr>
            <a:normAutofit/>
          </a:bodyPr>
          <a:lstStyle>
            <a:lvl1pPr marL="0" indent="0">
              <a:buNone/>
              <a:defRPr sz="1800" b="0" i="0">
                <a:solidFill>
                  <a:schemeClr val="tx1">
                    <a:lumMod val="10000"/>
                    <a:lumOff val="90000"/>
                  </a:schemeClr>
                </a:solidFill>
                <a:latin typeface="Aptos" panose="020B0004020202020204" pitchFamily="34" charset="0"/>
              </a:defRPr>
            </a:lvl1pPr>
            <a:lvl2pPr marL="457200" indent="0">
              <a:buNone/>
              <a:defRPr/>
            </a:lvl2pPr>
          </a:lstStyle>
          <a:p>
            <a:pPr lvl="0"/>
            <a:r>
              <a:rPr lang="en-US"/>
              <a:t>Click to edit Master text styles</a:t>
            </a:r>
          </a:p>
        </p:txBody>
      </p:sp>
      <p:pic>
        <p:nvPicPr>
          <p:cNvPr id="7" name="Graphic 6">
            <a:extLst>
              <a:ext uri="{FF2B5EF4-FFF2-40B4-BE49-F238E27FC236}">
                <a16:creationId xmlns:a16="http://schemas.microsoft.com/office/drawing/2014/main" id="{AD69C821-8342-5875-F3B3-AE9A9AEB49F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1635820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een - 3 Key Top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934006-2BCD-3E40-55CC-83DF9ACDC875}"/>
              </a:ext>
            </a:extLst>
          </p:cNvPr>
          <p:cNvSpPr/>
          <p:nvPr userDrawn="1"/>
        </p:nvSpPr>
        <p:spPr>
          <a:xfrm>
            <a:off x="4532242" y="2097157"/>
            <a:ext cx="3558209" cy="43036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Rectangle 6">
            <a:extLst>
              <a:ext uri="{FF2B5EF4-FFF2-40B4-BE49-F238E27FC236}">
                <a16:creationId xmlns:a16="http://schemas.microsoft.com/office/drawing/2014/main" id="{B66C78ED-6194-43BD-D5A4-C565E370C739}"/>
              </a:ext>
            </a:extLst>
          </p:cNvPr>
          <p:cNvSpPr/>
          <p:nvPr userDrawn="1"/>
        </p:nvSpPr>
        <p:spPr>
          <a:xfrm>
            <a:off x="8179903" y="2097157"/>
            <a:ext cx="3558209" cy="43036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32EE93F9-4248-E77A-BFFB-4A6F8449340D}"/>
              </a:ext>
            </a:extLst>
          </p:cNvPr>
          <p:cNvSpPr/>
          <p:nvPr userDrawn="1"/>
        </p:nvSpPr>
        <p:spPr>
          <a:xfrm>
            <a:off x="874642" y="2097157"/>
            <a:ext cx="3558209" cy="43036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7" y="2449390"/>
            <a:ext cx="3008971" cy="696952"/>
          </a:xfrm>
        </p:spPr>
        <p:txBody>
          <a:bodyPr>
            <a:normAutofit/>
          </a:bodyPr>
          <a:lstStyle>
            <a:lvl1pPr marL="0" indent="0">
              <a:buNone/>
              <a:defRPr sz="1800" b="1" i="0">
                <a:solidFill>
                  <a:schemeClr val="accent5">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7" y="3652024"/>
            <a:ext cx="3008971" cy="2414239"/>
          </a:xfrm>
        </p:spPr>
        <p:txBody>
          <a:bodyPr>
            <a:normAutofit/>
          </a:bodyPr>
          <a:lstStyle>
            <a:lvl1pPr marL="0" indent="0">
              <a:buNone/>
              <a:defRPr sz="1800" b="0" i="0">
                <a:solidFill>
                  <a:schemeClr val="accent5">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4805904" y="2449390"/>
            <a:ext cx="3008971" cy="696952"/>
          </a:xfrm>
        </p:spPr>
        <p:txBody>
          <a:bodyPr>
            <a:normAutofit/>
          </a:bodyPr>
          <a:lstStyle>
            <a:lvl1pPr marL="0" indent="0">
              <a:buNone/>
              <a:defRPr sz="1800" b="1" i="0">
                <a:solidFill>
                  <a:schemeClr val="tx1">
                    <a:lumMod val="10000"/>
                    <a:lumOff val="9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4805904" y="3652024"/>
            <a:ext cx="3008971" cy="2414239"/>
          </a:xfrm>
        </p:spPr>
        <p:txBody>
          <a:bodyPr>
            <a:normAutofit/>
          </a:bodyPr>
          <a:lstStyle>
            <a:lvl1pPr marL="0" indent="0">
              <a:buNone/>
              <a:defRPr sz="1800" b="0" i="0">
                <a:solidFill>
                  <a:schemeClr val="tx1">
                    <a:lumMod val="10000"/>
                    <a:lumOff val="9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14" name="Content Placeholder 2">
            <a:extLst>
              <a:ext uri="{FF2B5EF4-FFF2-40B4-BE49-F238E27FC236}">
                <a16:creationId xmlns:a16="http://schemas.microsoft.com/office/drawing/2014/main" id="{144E1D69-ACE6-C153-0020-6A4983EBDCB5}"/>
              </a:ext>
            </a:extLst>
          </p:cNvPr>
          <p:cNvSpPr>
            <a:spLocks noGrp="1"/>
          </p:cNvSpPr>
          <p:nvPr>
            <p:ph idx="13"/>
          </p:nvPr>
        </p:nvSpPr>
        <p:spPr>
          <a:xfrm>
            <a:off x="8438483" y="2449390"/>
            <a:ext cx="3008971" cy="696952"/>
          </a:xfrm>
        </p:spPr>
        <p:txBody>
          <a:bodyPr>
            <a:normAutofit/>
          </a:bodyPr>
          <a:lstStyle>
            <a:lvl1pPr marL="0" indent="0">
              <a:buNone/>
              <a:defRPr sz="1800" b="1" i="0">
                <a:solidFill>
                  <a:schemeClr val="accent4">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31C96F5B-8834-F784-F0CB-557130201463}"/>
              </a:ext>
            </a:extLst>
          </p:cNvPr>
          <p:cNvSpPr>
            <a:spLocks noGrp="1"/>
          </p:cNvSpPr>
          <p:nvPr>
            <p:ph idx="14"/>
          </p:nvPr>
        </p:nvSpPr>
        <p:spPr>
          <a:xfrm>
            <a:off x="8438483" y="3652024"/>
            <a:ext cx="3008971" cy="2414239"/>
          </a:xfrm>
        </p:spPr>
        <p:txBody>
          <a:bodyPr>
            <a:normAutofit/>
          </a:bodyPr>
          <a:lstStyle>
            <a:lvl1pPr marL="0" indent="0">
              <a:buNone/>
              <a:defRPr sz="1800" b="0" i="0">
                <a:solidFill>
                  <a:schemeClr val="accent4">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pic>
        <p:nvPicPr>
          <p:cNvPr id="9" name="Graphic 8">
            <a:extLst>
              <a:ext uri="{FF2B5EF4-FFF2-40B4-BE49-F238E27FC236}">
                <a16:creationId xmlns:a16="http://schemas.microsoft.com/office/drawing/2014/main" id="{C6E82FDD-FAE3-1AFB-5034-0B2AD50E56D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33618213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een - 4 Key Topic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EE93F9-4248-E77A-BFFB-4A6F8449340D}"/>
              </a:ext>
            </a:extLst>
          </p:cNvPr>
          <p:cNvSpPr/>
          <p:nvPr userDrawn="1"/>
        </p:nvSpPr>
        <p:spPr>
          <a:xfrm>
            <a:off x="874643" y="2097157"/>
            <a:ext cx="2526104" cy="43036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8" y="2449390"/>
            <a:ext cx="2021267" cy="696952"/>
          </a:xfrm>
        </p:spPr>
        <p:txBody>
          <a:bodyPr>
            <a:normAutofit/>
          </a:bodyPr>
          <a:lstStyle>
            <a:lvl1pPr marL="0" indent="0">
              <a:buNone/>
              <a:defRPr sz="1800" b="1" i="0">
                <a:solidFill>
                  <a:schemeClr val="accent5">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8" y="3652024"/>
            <a:ext cx="2021267" cy="2414239"/>
          </a:xfrm>
        </p:spPr>
        <p:txBody>
          <a:bodyPr>
            <a:normAutofit/>
          </a:bodyPr>
          <a:lstStyle>
            <a:lvl1pPr marL="0" indent="0">
              <a:buNone/>
              <a:defRPr sz="1800" b="0" i="0">
                <a:solidFill>
                  <a:schemeClr val="accent5">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F7363D71-DB14-5EE6-83DD-9439A47CB92B}"/>
              </a:ext>
            </a:extLst>
          </p:cNvPr>
          <p:cNvSpPr/>
          <p:nvPr userDrawn="1"/>
        </p:nvSpPr>
        <p:spPr>
          <a:xfrm>
            <a:off x="3595992" y="2097157"/>
            <a:ext cx="2526104" cy="43036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solidFill>
                <a:schemeClr val="tx2"/>
              </a:solidFill>
            </a:endParaRPr>
          </a:p>
        </p:txBody>
      </p:sp>
      <p:sp>
        <p:nvSpPr>
          <p:cNvPr id="10" name="Content Placeholder 2">
            <a:extLst>
              <a:ext uri="{FF2B5EF4-FFF2-40B4-BE49-F238E27FC236}">
                <a16:creationId xmlns:a16="http://schemas.microsoft.com/office/drawing/2014/main" id="{42D7424E-FD8B-A3B0-0950-1AD267959303}"/>
              </a:ext>
            </a:extLst>
          </p:cNvPr>
          <p:cNvSpPr>
            <a:spLocks noGrp="1"/>
          </p:cNvSpPr>
          <p:nvPr>
            <p:ph idx="11"/>
          </p:nvPr>
        </p:nvSpPr>
        <p:spPr>
          <a:xfrm>
            <a:off x="3874797" y="2449390"/>
            <a:ext cx="2021267" cy="696952"/>
          </a:xfrm>
        </p:spPr>
        <p:txBody>
          <a:bodyPr>
            <a:normAutofit/>
          </a:bodyPr>
          <a:lstStyle>
            <a:lvl1pPr marL="0" indent="0">
              <a:buNone/>
              <a:defRPr sz="1800" b="1" i="0">
                <a:solidFill>
                  <a:srgbClr val="AFEFCD"/>
                </a:solidFill>
                <a:latin typeface="Aptos SemiBold" panose="020B0004020202020204" pitchFamily="34" charset="0"/>
              </a:defRPr>
            </a:lvl1pPr>
            <a:lvl2pPr marL="457200" indent="0">
              <a:buNone/>
              <a:defRPr/>
            </a:lvl2pPr>
          </a:lstStyle>
          <a:p>
            <a:pPr lvl="0"/>
            <a:r>
              <a:rPr lang="en-US"/>
              <a:t>Click to edit Master text styles</a:t>
            </a:r>
          </a:p>
        </p:txBody>
      </p:sp>
      <p:sp>
        <p:nvSpPr>
          <p:cNvPr id="11" name="Content Placeholder 2">
            <a:extLst>
              <a:ext uri="{FF2B5EF4-FFF2-40B4-BE49-F238E27FC236}">
                <a16:creationId xmlns:a16="http://schemas.microsoft.com/office/drawing/2014/main" id="{474C5492-A4D5-695C-C614-96E266E20036}"/>
              </a:ext>
            </a:extLst>
          </p:cNvPr>
          <p:cNvSpPr>
            <a:spLocks noGrp="1"/>
          </p:cNvSpPr>
          <p:nvPr>
            <p:ph idx="12"/>
          </p:nvPr>
        </p:nvSpPr>
        <p:spPr>
          <a:xfrm>
            <a:off x="3874797" y="3652024"/>
            <a:ext cx="2021267" cy="2414239"/>
          </a:xfrm>
        </p:spPr>
        <p:txBody>
          <a:bodyPr>
            <a:normAutofit/>
          </a:bodyPr>
          <a:lstStyle>
            <a:lvl1pPr marL="0" indent="0">
              <a:buNone/>
              <a:defRPr sz="1800" b="0" i="0">
                <a:solidFill>
                  <a:srgbClr val="AFEFCD"/>
                </a:solidFill>
                <a:latin typeface="Aptos" panose="020B0004020202020204" pitchFamily="34" charset="0"/>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7C02659A-912A-262D-72FF-645270998EEC}"/>
              </a:ext>
            </a:extLst>
          </p:cNvPr>
          <p:cNvSpPr/>
          <p:nvPr userDrawn="1"/>
        </p:nvSpPr>
        <p:spPr>
          <a:xfrm>
            <a:off x="6351051" y="2097157"/>
            <a:ext cx="2526104" cy="43036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Content Placeholder 2">
            <a:extLst>
              <a:ext uri="{FF2B5EF4-FFF2-40B4-BE49-F238E27FC236}">
                <a16:creationId xmlns:a16="http://schemas.microsoft.com/office/drawing/2014/main" id="{BF06BF19-8CF2-55AA-1259-34F99104A571}"/>
              </a:ext>
            </a:extLst>
          </p:cNvPr>
          <p:cNvSpPr>
            <a:spLocks noGrp="1"/>
          </p:cNvSpPr>
          <p:nvPr>
            <p:ph idx="13"/>
          </p:nvPr>
        </p:nvSpPr>
        <p:spPr>
          <a:xfrm>
            <a:off x="6629856" y="2449390"/>
            <a:ext cx="2021267" cy="696952"/>
          </a:xfrm>
        </p:spPr>
        <p:txBody>
          <a:bodyPr>
            <a:normAutofit/>
          </a:bodyPr>
          <a:lstStyle>
            <a:lvl1pPr marL="0" indent="0">
              <a:buNone/>
              <a:defRPr sz="1800" b="1" i="0">
                <a:solidFill>
                  <a:srgbClr val="BAC7FA"/>
                </a:solidFill>
                <a:latin typeface="Aptos SemiBold" panose="020B0004020202020204" pitchFamily="34" charset="0"/>
              </a:defRPr>
            </a:lvl1pPr>
            <a:lvl2pPr marL="457200" indent="0">
              <a:buNone/>
              <a:defRPr/>
            </a:lvl2pPr>
          </a:lstStyle>
          <a:p>
            <a:pPr lvl="0"/>
            <a:r>
              <a:rPr lang="en-US"/>
              <a:t>Click to edit Master text styles</a:t>
            </a:r>
          </a:p>
        </p:txBody>
      </p:sp>
      <p:sp>
        <p:nvSpPr>
          <p:cNvPr id="18" name="Content Placeholder 2">
            <a:extLst>
              <a:ext uri="{FF2B5EF4-FFF2-40B4-BE49-F238E27FC236}">
                <a16:creationId xmlns:a16="http://schemas.microsoft.com/office/drawing/2014/main" id="{9A54D10F-407B-7B80-CB51-F3625614318E}"/>
              </a:ext>
            </a:extLst>
          </p:cNvPr>
          <p:cNvSpPr>
            <a:spLocks noGrp="1"/>
          </p:cNvSpPr>
          <p:nvPr>
            <p:ph idx="14"/>
          </p:nvPr>
        </p:nvSpPr>
        <p:spPr>
          <a:xfrm>
            <a:off x="6629856" y="3652024"/>
            <a:ext cx="2021267" cy="2414239"/>
          </a:xfrm>
        </p:spPr>
        <p:txBody>
          <a:bodyPr>
            <a:normAutofit/>
          </a:bodyPr>
          <a:lstStyle>
            <a:lvl1pPr marL="0" indent="0">
              <a:buNone/>
              <a:defRPr sz="1800" b="0" i="0">
                <a:solidFill>
                  <a:srgbClr val="BAC7FA"/>
                </a:solidFill>
                <a:latin typeface="Aptos" panose="020B0004020202020204" pitchFamily="34" charset="0"/>
              </a:defRPr>
            </a:lvl1pPr>
            <a:lvl2pPr marL="457200" indent="0">
              <a:buNone/>
              <a:defRPr/>
            </a:lvl2pPr>
          </a:lstStyle>
          <a:p>
            <a:pPr lvl="0"/>
            <a:r>
              <a:rPr lang="en-US"/>
              <a:t>Click to edit Master text styles</a:t>
            </a:r>
          </a:p>
        </p:txBody>
      </p:sp>
      <p:sp>
        <p:nvSpPr>
          <p:cNvPr id="19" name="Rectangle 18">
            <a:extLst>
              <a:ext uri="{FF2B5EF4-FFF2-40B4-BE49-F238E27FC236}">
                <a16:creationId xmlns:a16="http://schemas.microsoft.com/office/drawing/2014/main" id="{62896907-14C1-530C-AC93-030E1ECEA555}"/>
              </a:ext>
            </a:extLst>
          </p:cNvPr>
          <p:cNvSpPr/>
          <p:nvPr userDrawn="1"/>
        </p:nvSpPr>
        <p:spPr>
          <a:xfrm>
            <a:off x="9103187" y="2097157"/>
            <a:ext cx="2526104" cy="4303643"/>
          </a:xfrm>
          <a:prstGeom prst="rect">
            <a:avLst/>
          </a:prstGeom>
          <a:solidFill>
            <a:srgbClr val="932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Content Placeholder 2">
            <a:extLst>
              <a:ext uri="{FF2B5EF4-FFF2-40B4-BE49-F238E27FC236}">
                <a16:creationId xmlns:a16="http://schemas.microsoft.com/office/drawing/2014/main" id="{6267E5AB-4ABC-ED92-183A-85633CC152EB}"/>
              </a:ext>
            </a:extLst>
          </p:cNvPr>
          <p:cNvSpPr>
            <a:spLocks noGrp="1"/>
          </p:cNvSpPr>
          <p:nvPr>
            <p:ph idx="15"/>
          </p:nvPr>
        </p:nvSpPr>
        <p:spPr>
          <a:xfrm>
            <a:off x="9381992" y="2449390"/>
            <a:ext cx="2021267" cy="696952"/>
          </a:xfrm>
        </p:spPr>
        <p:txBody>
          <a:bodyPr>
            <a:normAutofit/>
          </a:bodyPr>
          <a:lstStyle>
            <a:lvl1pPr marL="0" indent="0">
              <a:buNone/>
              <a:defRPr sz="1800" b="1" i="0">
                <a:solidFill>
                  <a:srgbClr val="FDD7C5"/>
                </a:solidFill>
                <a:latin typeface="Aptos SemiBold" panose="020B0004020202020204" pitchFamily="34" charset="0"/>
              </a:defRPr>
            </a:lvl1pPr>
            <a:lvl2pPr marL="457200" indent="0">
              <a:buNone/>
              <a:defRPr/>
            </a:lvl2pPr>
          </a:lstStyle>
          <a:p>
            <a:pPr lvl="0"/>
            <a:r>
              <a:rPr lang="en-US"/>
              <a:t>Click to edit Master text styles</a:t>
            </a:r>
          </a:p>
        </p:txBody>
      </p:sp>
      <p:sp>
        <p:nvSpPr>
          <p:cNvPr id="21" name="Content Placeholder 2">
            <a:extLst>
              <a:ext uri="{FF2B5EF4-FFF2-40B4-BE49-F238E27FC236}">
                <a16:creationId xmlns:a16="http://schemas.microsoft.com/office/drawing/2014/main" id="{1B4001F0-7470-30D3-D68B-F5AE00BD81C9}"/>
              </a:ext>
            </a:extLst>
          </p:cNvPr>
          <p:cNvSpPr>
            <a:spLocks noGrp="1"/>
          </p:cNvSpPr>
          <p:nvPr>
            <p:ph idx="16"/>
          </p:nvPr>
        </p:nvSpPr>
        <p:spPr>
          <a:xfrm>
            <a:off x="9381992" y="3652024"/>
            <a:ext cx="2021267" cy="2414239"/>
          </a:xfrm>
        </p:spPr>
        <p:txBody>
          <a:bodyPr>
            <a:normAutofit/>
          </a:bodyPr>
          <a:lstStyle>
            <a:lvl1pPr marL="0" indent="0">
              <a:buNone/>
              <a:defRPr sz="1800" b="0" i="0">
                <a:solidFill>
                  <a:srgbClr val="FDD7C5"/>
                </a:solidFill>
                <a:latin typeface="Aptos" panose="020B0004020202020204" pitchFamily="34" charset="0"/>
              </a:defRPr>
            </a:lvl1pPr>
            <a:lvl2pPr marL="457200" indent="0">
              <a:buNone/>
              <a:defRPr/>
            </a:lvl2pPr>
          </a:lstStyle>
          <a:p>
            <a:pPr lvl="0"/>
            <a:r>
              <a:rPr lang="en-US"/>
              <a:t>Click to edit Master text styles</a:t>
            </a:r>
          </a:p>
        </p:txBody>
      </p:sp>
      <p:pic>
        <p:nvPicPr>
          <p:cNvPr id="5" name="Graphic 4">
            <a:extLst>
              <a:ext uri="{FF2B5EF4-FFF2-40B4-BE49-F238E27FC236}">
                <a16:creationId xmlns:a16="http://schemas.microsoft.com/office/drawing/2014/main" id="{6D2AD4E6-2F92-52E6-853A-AE08124CD91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22793792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een - 5 Key Topic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EE93F9-4248-E77A-BFFB-4A6F8449340D}"/>
              </a:ext>
            </a:extLst>
          </p:cNvPr>
          <p:cNvSpPr/>
          <p:nvPr userDrawn="1"/>
        </p:nvSpPr>
        <p:spPr>
          <a:xfrm>
            <a:off x="854096" y="2097157"/>
            <a:ext cx="2166508" cy="43036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32900" y="2449390"/>
            <a:ext cx="1733535" cy="696952"/>
          </a:xfrm>
        </p:spPr>
        <p:txBody>
          <a:bodyPr>
            <a:normAutofit/>
          </a:bodyPr>
          <a:lstStyle>
            <a:lvl1pPr marL="0" indent="0">
              <a:buNone/>
              <a:defRPr sz="1800" b="1" i="0">
                <a:solidFill>
                  <a:schemeClr val="accent5">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32900" y="3652024"/>
            <a:ext cx="1733535" cy="2414239"/>
          </a:xfrm>
        </p:spPr>
        <p:txBody>
          <a:bodyPr>
            <a:normAutofit/>
          </a:bodyPr>
          <a:lstStyle>
            <a:lvl1pPr marL="0" indent="0">
              <a:buNone/>
              <a:defRPr sz="1800" b="0" i="0">
                <a:solidFill>
                  <a:schemeClr val="accent5">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F7363D71-DB14-5EE6-83DD-9439A47CB92B}"/>
              </a:ext>
            </a:extLst>
          </p:cNvPr>
          <p:cNvSpPr/>
          <p:nvPr userDrawn="1"/>
        </p:nvSpPr>
        <p:spPr>
          <a:xfrm>
            <a:off x="3038881" y="2097157"/>
            <a:ext cx="2166508" cy="43036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solidFill>
                <a:schemeClr val="tx2"/>
              </a:solidFill>
            </a:endParaRPr>
          </a:p>
        </p:txBody>
      </p:sp>
      <p:sp>
        <p:nvSpPr>
          <p:cNvPr id="10" name="Content Placeholder 2">
            <a:extLst>
              <a:ext uri="{FF2B5EF4-FFF2-40B4-BE49-F238E27FC236}">
                <a16:creationId xmlns:a16="http://schemas.microsoft.com/office/drawing/2014/main" id="{42D7424E-FD8B-A3B0-0950-1AD267959303}"/>
              </a:ext>
            </a:extLst>
          </p:cNvPr>
          <p:cNvSpPr>
            <a:spLocks noGrp="1"/>
          </p:cNvSpPr>
          <p:nvPr>
            <p:ph idx="11"/>
          </p:nvPr>
        </p:nvSpPr>
        <p:spPr>
          <a:xfrm>
            <a:off x="3317686" y="2449390"/>
            <a:ext cx="1733536" cy="696952"/>
          </a:xfrm>
        </p:spPr>
        <p:txBody>
          <a:bodyPr>
            <a:normAutofit/>
          </a:bodyPr>
          <a:lstStyle>
            <a:lvl1pPr marL="0" indent="0">
              <a:buNone/>
              <a:defRPr sz="1800" b="1" i="0">
                <a:solidFill>
                  <a:srgbClr val="AFEFCD"/>
                </a:solidFill>
                <a:latin typeface="Aptos SemiBold" panose="020B0004020202020204" pitchFamily="34" charset="0"/>
              </a:defRPr>
            </a:lvl1pPr>
            <a:lvl2pPr marL="457200" indent="0">
              <a:buNone/>
              <a:defRPr/>
            </a:lvl2pPr>
          </a:lstStyle>
          <a:p>
            <a:pPr lvl="0"/>
            <a:r>
              <a:rPr lang="en-US"/>
              <a:t>Click to edit Master text styles</a:t>
            </a:r>
          </a:p>
        </p:txBody>
      </p:sp>
      <p:sp>
        <p:nvSpPr>
          <p:cNvPr id="11" name="Content Placeholder 2">
            <a:extLst>
              <a:ext uri="{FF2B5EF4-FFF2-40B4-BE49-F238E27FC236}">
                <a16:creationId xmlns:a16="http://schemas.microsoft.com/office/drawing/2014/main" id="{474C5492-A4D5-695C-C614-96E266E20036}"/>
              </a:ext>
            </a:extLst>
          </p:cNvPr>
          <p:cNvSpPr>
            <a:spLocks noGrp="1"/>
          </p:cNvSpPr>
          <p:nvPr>
            <p:ph idx="12"/>
          </p:nvPr>
        </p:nvSpPr>
        <p:spPr>
          <a:xfrm>
            <a:off x="3317686" y="3652024"/>
            <a:ext cx="1733536" cy="2414239"/>
          </a:xfrm>
        </p:spPr>
        <p:txBody>
          <a:bodyPr>
            <a:normAutofit/>
          </a:bodyPr>
          <a:lstStyle>
            <a:lvl1pPr marL="0" indent="0">
              <a:buNone/>
              <a:defRPr sz="1800" b="0" i="0">
                <a:solidFill>
                  <a:srgbClr val="AFEFCD"/>
                </a:solidFill>
                <a:latin typeface="Aptos" panose="020B0004020202020204" pitchFamily="34" charset="0"/>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7C02659A-912A-262D-72FF-645270998EEC}"/>
              </a:ext>
            </a:extLst>
          </p:cNvPr>
          <p:cNvSpPr/>
          <p:nvPr userDrawn="1"/>
        </p:nvSpPr>
        <p:spPr>
          <a:xfrm>
            <a:off x="5227277" y="2097157"/>
            <a:ext cx="2156693" cy="4303643"/>
          </a:xfrm>
          <a:prstGeom prst="rect">
            <a:avLst/>
          </a:prstGeom>
          <a:solidFill>
            <a:srgbClr val="BA80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Content Placeholder 2">
            <a:extLst>
              <a:ext uri="{FF2B5EF4-FFF2-40B4-BE49-F238E27FC236}">
                <a16:creationId xmlns:a16="http://schemas.microsoft.com/office/drawing/2014/main" id="{BF06BF19-8CF2-55AA-1259-34F99104A571}"/>
              </a:ext>
            </a:extLst>
          </p:cNvPr>
          <p:cNvSpPr>
            <a:spLocks noGrp="1"/>
          </p:cNvSpPr>
          <p:nvPr>
            <p:ph idx="13"/>
          </p:nvPr>
        </p:nvSpPr>
        <p:spPr>
          <a:xfrm>
            <a:off x="5506083" y="2449390"/>
            <a:ext cx="1725682" cy="696952"/>
          </a:xfrm>
        </p:spPr>
        <p:txBody>
          <a:bodyPr>
            <a:normAutofit/>
          </a:bodyPr>
          <a:lstStyle>
            <a:lvl1pPr marL="0" indent="0">
              <a:buNone/>
              <a:defRPr sz="1800" b="1" i="0">
                <a:solidFill>
                  <a:srgbClr val="FFEB68"/>
                </a:solidFill>
                <a:latin typeface="Aptos SemiBold" panose="020B0004020202020204" pitchFamily="34" charset="0"/>
              </a:defRPr>
            </a:lvl1pPr>
            <a:lvl2pPr marL="457200" indent="0">
              <a:buNone/>
              <a:defRPr/>
            </a:lvl2pPr>
          </a:lstStyle>
          <a:p>
            <a:pPr lvl="0"/>
            <a:r>
              <a:rPr lang="en-US"/>
              <a:t>Click to edit Master text styles</a:t>
            </a:r>
          </a:p>
        </p:txBody>
      </p:sp>
      <p:sp>
        <p:nvSpPr>
          <p:cNvPr id="18" name="Content Placeholder 2">
            <a:extLst>
              <a:ext uri="{FF2B5EF4-FFF2-40B4-BE49-F238E27FC236}">
                <a16:creationId xmlns:a16="http://schemas.microsoft.com/office/drawing/2014/main" id="{9A54D10F-407B-7B80-CB51-F3625614318E}"/>
              </a:ext>
            </a:extLst>
          </p:cNvPr>
          <p:cNvSpPr>
            <a:spLocks noGrp="1"/>
          </p:cNvSpPr>
          <p:nvPr>
            <p:ph idx="14"/>
          </p:nvPr>
        </p:nvSpPr>
        <p:spPr>
          <a:xfrm>
            <a:off x="5506083" y="3652024"/>
            <a:ext cx="1725682" cy="2414239"/>
          </a:xfrm>
        </p:spPr>
        <p:txBody>
          <a:bodyPr>
            <a:normAutofit/>
          </a:bodyPr>
          <a:lstStyle>
            <a:lvl1pPr marL="0" indent="0">
              <a:buNone/>
              <a:defRPr sz="1800" b="0" i="0">
                <a:solidFill>
                  <a:srgbClr val="FFEB68"/>
                </a:solidFill>
                <a:latin typeface="Aptos" panose="020B0004020202020204" pitchFamily="34" charset="0"/>
              </a:defRPr>
            </a:lvl1pPr>
            <a:lvl2pPr marL="457200" indent="0">
              <a:buNone/>
              <a:defRPr/>
            </a:lvl2pPr>
          </a:lstStyle>
          <a:p>
            <a:pPr lvl="0"/>
            <a:r>
              <a:rPr lang="en-US"/>
              <a:t>Click to edit Master text styles</a:t>
            </a:r>
          </a:p>
        </p:txBody>
      </p:sp>
      <p:sp>
        <p:nvSpPr>
          <p:cNvPr id="22" name="Rectangle 21">
            <a:extLst>
              <a:ext uri="{FF2B5EF4-FFF2-40B4-BE49-F238E27FC236}">
                <a16:creationId xmlns:a16="http://schemas.microsoft.com/office/drawing/2014/main" id="{98FD0AD0-C8FD-0CA0-3A98-E93335002272}"/>
              </a:ext>
            </a:extLst>
          </p:cNvPr>
          <p:cNvSpPr/>
          <p:nvPr userDrawn="1"/>
        </p:nvSpPr>
        <p:spPr>
          <a:xfrm>
            <a:off x="7405858" y="2097157"/>
            <a:ext cx="2166508" cy="43036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Content Placeholder 2">
            <a:extLst>
              <a:ext uri="{FF2B5EF4-FFF2-40B4-BE49-F238E27FC236}">
                <a16:creationId xmlns:a16="http://schemas.microsoft.com/office/drawing/2014/main" id="{AB2125EB-CC0B-2293-C4C6-86E6BE0F9074}"/>
              </a:ext>
            </a:extLst>
          </p:cNvPr>
          <p:cNvSpPr>
            <a:spLocks noGrp="1"/>
          </p:cNvSpPr>
          <p:nvPr>
            <p:ph idx="17"/>
          </p:nvPr>
        </p:nvSpPr>
        <p:spPr>
          <a:xfrm>
            <a:off x="7684663" y="2449390"/>
            <a:ext cx="1733536" cy="696952"/>
          </a:xfrm>
        </p:spPr>
        <p:txBody>
          <a:bodyPr>
            <a:normAutofit/>
          </a:bodyPr>
          <a:lstStyle>
            <a:lvl1pPr marL="0" indent="0">
              <a:buNone/>
              <a:defRPr sz="1800" b="1" i="0">
                <a:solidFill>
                  <a:srgbClr val="BAC7FA"/>
                </a:solidFill>
                <a:latin typeface="Aptos SemiBold" panose="020B0004020202020204" pitchFamily="34" charset="0"/>
              </a:defRPr>
            </a:lvl1pPr>
            <a:lvl2pPr marL="457200" indent="0">
              <a:buNone/>
              <a:defRPr/>
            </a:lvl2pPr>
          </a:lstStyle>
          <a:p>
            <a:pPr lvl="0"/>
            <a:r>
              <a:rPr lang="en-US"/>
              <a:t>Click to edit Master text styles</a:t>
            </a:r>
          </a:p>
        </p:txBody>
      </p:sp>
      <p:sp>
        <p:nvSpPr>
          <p:cNvPr id="24" name="Content Placeholder 2">
            <a:extLst>
              <a:ext uri="{FF2B5EF4-FFF2-40B4-BE49-F238E27FC236}">
                <a16:creationId xmlns:a16="http://schemas.microsoft.com/office/drawing/2014/main" id="{9E25E740-A882-9CD0-A77F-BDBBF6C715D0}"/>
              </a:ext>
            </a:extLst>
          </p:cNvPr>
          <p:cNvSpPr>
            <a:spLocks noGrp="1"/>
          </p:cNvSpPr>
          <p:nvPr>
            <p:ph idx="18"/>
          </p:nvPr>
        </p:nvSpPr>
        <p:spPr>
          <a:xfrm>
            <a:off x="7684663" y="3652024"/>
            <a:ext cx="1733536" cy="2414239"/>
          </a:xfrm>
        </p:spPr>
        <p:txBody>
          <a:bodyPr>
            <a:normAutofit/>
          </a:bodyPr>
          <a:lstStyle>
            <a:lvl1pPr marL="0" indent="0">
              <a:buNone/>
              <a:defRPr sz="1800" b="0" i="0">
                <a:solidFill>
                  <a:srgbClr val="BAC7FA"/>
                </a:solidFill>
                <a:latin typeface="Aptos" panose="020B0004020202020204" pitchFamily="34" charset="0"/>
              </a:defRPr>
            </a:lvl1pPr>
            <a:lvl2pPr marL="457200" indent="0">
              <a:buNone/>
              <a:defRPr/>
            </a:lvl2pPr>
          </a:lstStyle>
          <a:p>
            <a:pPr lvl="0"/>
            <a:r>
              <a:rPr lang="en-US"/>
              <a:t>Click to edit Master text styles</a:t>
            </a:r>
          </a:p>
        </p:txBody>
      </p:sp>
      <p:sp>
        <p:nvSpPr>
          <p:cNvPr id="25" name="Rectangle 24">
            <a:extLst>
              <a:ext uri="{FF2B5EF4-FFF2-40B4-BE49-F238E27FC236}">
                <a16:creationId xmlns:a16="http://schemas.microsoft.com/office/drawing/2014/main" id="{9CA3436E-42D8-8E2E-705C-5B86E3C7EA6C}"/>
              </a:ext>
            </a:extLst>
          </p:cNvPr>
          <p:cNvSpPr/>
          <p:nvPr userDrawn="1"/>
        </p:nvSpPr>
        <p:spPr>
          <a:xfrm>
            <a:off x="9594254" y="2097157"/>
            <a:ext cx="2166508" cy="4303643"/>
          </a:xfrm>
          <a:prstGeom prst="rect">
            <a:avLst/>
          </a:prstGeom>
          <a:solidFill>
            <a:srgbClr val="932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Content Placeholder 2">
            <a:extLst>
              <a:ext uri="{FF2B5EF4-FFF2-40B4-BE49-F238E27FC236}">
                <a16:creationId xmlns:a16="http://schemas.microsoft.com/office/drawing/2014/main" id="{76ECA727-6BCC-FB3A-1271-55FBB9C76B19}"/>
              </a:ext>
            </a:extLst>
          </p:cNvPr>
          <p:cNvSpPr>
            <a:spLocks noGrp="1"/>
          </p:cNvSpPr>
          <p:nvPr>
            <p:ph idx="19"/>
          </p:nvPr>
        </p:nvSpPr>
        <p:spPr>
          <a:xfrm>
            <a:off x="9873059" y="2449390"/>
            <a:ext cx="1733536" cy="696952"/>
          </a:xfrm>
        </p:spPr>
        <p:txBody>
          <a:bodyPr>
            <a:normAutofit/>
          </a:bodyPr>
          <a:lstStyle>
            <a:lvl1pPr marL="0" indent="0">
              <a:buNone/>
              <a:defRPr sz="1800" b="1" i="0">
                <a:solidFill>
                  <a:srgbClr val="FDD7C5"/>
                </a:solidFill>
                <a:latin typeface="Aptos SemiBold" panose="020B0004020202020204" pitchFamily="34" charset="0"/>
              </a:defRPr>
            </a:lvl1pPr>
            <a:lvl2pPr marL="457200" indent="0">
              <a:buNone/>
              <a:defRPr/>
            </a:lvl2pPr>
          </a:lstStyle>
          <a:p>
            <a:pPr lvl="0"/>
            <a:r>
              <a:rPr lang="en-US"/>
              <a:t>Click to edit Master text styles</a:t>
            </a:r>
          </a:p>
        </p:txBody>
      </p:sp>
      <p:sp>
        <p:nvSpPr>
          <p:cNvPr id="27" name="Content Placeholder 2">
            <a:extLst>
              <a:ext uri="{FF2B5EF4-FFF2-40B4-BE49-F238E27FC236}">
                <a16:creationId xmlns:a16="http://schemas.microsoft.com/office/drawing/2014/main" id="{60E049BE-4C2C-6788-FA86-643637DB874E}"/>
              </a:ext>
            </a:extLst>
          </p:cNvPr>
          <p:cNvSpPr>
            <a:spLocks noGrp="1"/>
          </p:cNvSpPr>
          <p:nvPr>
            <p:ph idx="20"/>
          </p:nvPr>
        </p:nvSpPr>
        <p:spPr>
          <a:xfrm>
            <a:off x="9873059" y="3652024"/>
            <a:ext cx="1733536" cy="2414239"/>
          </a:xfrm>
        </p:spPr>
        <p:txBody>
          <a:bodyPr>
            <a:normAutofit/>
          </a:bodyPr>
          <a:lstStyle>
            <a:lvl1pPr marL="0" indent="0">
              <a:buNone/>
              <a:defRPr sz="1800" b="0" i="0">
                <a:solidFill>
                  <a:srgbClr val="FDD7C5"/>
                </a:solidFill>
                <a:latin typeface="Aptos" panose="020B0004020202020204" pitchFamily="34" charset="0"/>
              </a:defRPr>
            </a:lvl1pPr>
            <a:lvl2pPr marL="457200" indent="0">
              <a:buNone/>
              <a:defRPr/>
            </a:lvl2pPr>
          </a:lstStyle>
          <a:p>
            <a:pPr lvl="0"/>
            <a:r>
              <a:rPr lang="en-US"/>
              <a:t>Click to edit Master text styles</a:t>
            </a:r>
          </a:p>
        </p:txBody>
      </p:sp>
      <p:pic>
        <p:nvPicPr>
          <p:cNvPr id="5" name="Graphic 4">
            <a:extLst>
              <a:ext uri="{FF2B5EF4-FFF2-40B4-BE49-F238E27FC236}">
                <a16:creationId xmlns:a16="http://schemas.microsoft.com/office/drawing/2014/main" id="{8D07E7C1-0901-C16D-9C4B-7D700700EFB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27210071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een - bio + eng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7B0D70-6B53-3302-408F-916801153DC7}"/>
              </a:ext>
            </a:extLst>
          </p:cNvPr>
          <p:cNvSpPr/>
          <p:nvPr userDrawn="1"/>
        </p:nvSpPr>
        <p:spPr>
          <a:xfrm>
            <a:off x="6266984" y="0"/>
            <a:ext cx="5925015"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4539977"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13691" y="2514601"/>
            <a:ext cx="4539977" cy="741556"/>
          </a:xfrm>
        </p:spPr>
        <p:txBody>
          <a:bodyPr>
            <a:normAutofit/>
          </a:bodyPr>
          <a:lstStyle>
            <a:lvl1pPr marL="0" indent="0">
              <a:buNone/>
              <a:defRPr sz="1800" b="0" i="0">
                <a:latin typeface="Aptos" panose="020B0004020202020204" pitchFamily="34" charset="0"/>
              </a:defRPr>
            </a:lvl1pPr>
            <a:lvl2pPr marL="457200" indent="0">
              <a:buNone/>
              <a:defRPr/>
            </a:lvl2pPr>
          </a:lstStyle>
          <a:p>
            <a:pPr lvl="0"/>
            <a:r>
              <a:rPr lang="en-US"/>
              <a:t>Click to edit Master text styles</a:t>
            </a:r>
          </a:p>
        </p:txBody>
      </p:sp>
      <p:sp>
        <p:nvSpPr>
          <p:cNvPr id="10" name="Picture Placeholder 9">
            <a:extLst>
              <a:ext uri="{FF2B5EF4-FFF2-40B4-BE49-F238E27FC236}">
                <a16:creationId xmlns:a16="http://schemas.microsoft.com/office/drawing/2014/main" id="{546D0588-DC21-070E-39FF-D8A0C41CB69B}"/>
              </a:ext>
            </a:extLst>
          </p:cNvPr>
          <p:cNvSpPr>
            <a:spLocks noGrp="1"/>
          </p:cNvSpPr>
          <p:nvPr>
            <p:ph type="pic" sz="quarter" idx="11" hasCustomPrompt="1"/>
          </p:nvPr>
        </p:nvSpPr>
        <p:spPr>
          <a:xfrm>
            <a:off x="7104063" y="640503"/>
            <a:ext cx="1883820" cy="1883820"/>
          </a:xfrm>
          <a:prstGeom prst="ellipse">
            <a:avLst/>
          </a:prstGeom>
          <a:pattFill prst="pct60">
            <a:fgClr>
              <a:schemeClr val="tx1"/>
            </a:fgClr>
            <a:bgClr>
              <a:schemeClr val="bg1"/>
            </a:bgClr>
          </a:pattFill>
        </p:spPr>
        <p:txBody>
          <a:bodyPr>
            <a:normAutofit/>
          </a:bodyPr>
          <a:lstStyle>
            <a:lvl1pPr marL="0" indent="0" algn="ctr">
              <a:buNone/>
              <a:defRPr sz="1400"/>
            </a:lvl1pPr>
          </a:lstStyle>
          <a:p>
            <a:r>
              <a:rPr lang="en-GB"/>
              <a:t>A</a:t>
            </a:r>
            <a:r>
              <a:rPr lang="en-BE"/>
              <a:t>dd picture here</a:t>
            </a:r>
          </a:p>
        </p:txBody>
      </p:sp>
      <p:sp>
        <p:nvSpPr>
          <p:cNvPr id="11" name="Content Placeholder 2">
            <a:extLst>
              <a:ext uri="{FF2B5EF4-FFF2-40B4-BE49-F238E27FC236}">
                <a16:creationId xmlns:a16="http://schemas.microsoft.com/office/drawing/2014/main" id="{EDAAAA40-72E3-4234-937C-F12D8AB030E1}"/>
              </a:ext>
            </a:extLst>
          </p:cNvPr>
          <p:cNvSpPr>
            <a:spLocks noGrp="1"/>
          </p:cNvSpPr>
          <p:nvPr>
            <p:ph idx="12"/>
          </p:nvPr>
        </p:nvSpPr>
        <p:spPr>
          <a:xfrm>
            <a:off x="7079593" y="3038709"/>
            <a:ext cx="4539977" cy="741556"/>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BCBC227F-6532-4E72-1753-F48580C737A1}"/>
              </a:ext>
            </a:extLst>
          </p:cNvPr>
          <p:cNvSpPr>
            <a:spLocks noGrp="1"/>
          </p:cNvSpPr>
          <p:nvPr>
            <p:ph idx="13"/>
          </p:nvPr>
        </p:nvSpPr>
        <p:spPr>
          <a:xfrm>
            <a:off x="7034988" y="4276494"/>
            <a:ext cx="4539977" cy="741556"/>
          </a:xfrm>
        </p:spPr>
        <p:txBody>
          <a:bodyPr>
            <a:normAutofit/>
          </a:bodyPr>
          <a:lstStyle>
            <a:lvl1pPr marL="0" indent="0">
              <a:spcAft>
                <a:spcPts val="2400"/>
              </a:spcAft>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pic>
        <p:nvPicPr>
          <p:cNvPr id="3" name="Graphic 2">
            <a:extLst>
              <a:ext uri="{FF2B5EF4-FFF2-40B4-BE49-F238E27FC236}">
                <a16:creationId xmlns:a16="http://schemas.microsoft.com/office/drawing/2014/main" id="{7EA86B7F-EADA-5DB6-956D-8368E1032AF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29257120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een - Speak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4D2E0-A927-24B2-D301-3DE3CCBB21D9}"/>
              </a:ext>
            </a:extLst>
          </p:cNvPr>
          <p:cNvSpPr>
            <a:spLocks noGrp="1"/>
          </p:cNvSpPr>
          <p:nvPr>
            <p:ph type="title"/>
          </p:nvPr>
        </p:nvSpPr>
        <p:spPr>
          <a:xfrm>
            <a:off x="1113691" y="664206"/>
            <a:ext cx="10515600" cy="722805"/>
          </a:xfrm>
        </p:spPr>
        <p:txBody>
          <a:bodyPr/>
          <a:lstStyle/>
          <a:p>
            <a:r>
              <a:rPr lang="en-US"/>
              <a:t>Click to edit Master title style</a:t>
            </a:r>
            <a:endParaRPr lang="en-BE"/>
          </a:p>
        </p:txBody>
      </p:sp>
      <p:sp>
        <p:nvSpPr>
          <p:cNvPr id="4" name="Content Placeholder 3">
            <a:extLst>
              <a:ext uri="{FF2B5EF4-FFF2-40B4-BE49-F238E27FC236}">
                <a16:creationId xmlns:a16="http://schemas.microsoft.com/office/drawing/2014/main" id="{AC5809DA-B633-A368-AA31-E3A3FED4A7BC}"/>
              </a:ext>
            </a:extLst>
          </p:cNvPr>
          <p:cNvSpPr>
            <a:spLocks noGrp="1"/>
          </p:cNvSpPr>
          <p:nvPr>
            <p:ph sz="half" idx="2"/>
          </p:nvPr>
        </p:nvSpPr>
        <p:spPr>
          <a:xfrm>
            <a:off x="2646253" y="1569408"/>
            <a:ext cx="5181600" cy="379514"/>
          </a:xfrm>
        </p:spPr>
        <p:txBody>
          <a:bodyPr anchor="t">
            <a:noAutofit/>
          </a:bodyPr>
          <a:lstStyle>
            <a:lvl1pPr marL="0" indent="0">
              <a:buNone/>
              <a:defRPr sz="2000" b="1"/>
            </a:lvl1pPr>
          </a:lstStyle>
          <a:p>
            <a:pPr lvl="0"/>
            <a:r>
              <a:rPr lang="en-US"/>
              <a:t>Click to edit Master text styles</a:t>
            </a:r>
          </a:p>
        </p:txBody>
      </p:sp>
      <p:sp>
        <p:nvSpPr>
          <p:cNvPr id="12" name="Content Placeholder 3">
            <a:extLst>
              <a:ext uri="{FF2B5EF4-FFF2-40B4-BE49-F238E27FC236}">
                <a16:creationId xmlns:a16="http://schemas.microsoft.com/office/drawing/2014/main" id="{AA5C4500-0268-B625-E4D6-0BD40262A38C}"/>
              </a:ext>
            </a:extLst>
          </p:cNvPr>
          <p:cNvSpPr>
            <a:spLocks noGrp="1"/>
          </p:cNvSpPr>
          <p:nvPr>
            <p:ph sz="half" idx="12"/>
          </p:nvPr>
        </p:nvSpPr>
        <p:spPr>
          <a:xfrm>
            <a:off x="2646253" y="1961724"/>
            <a:ext cx="5181600" cy="379514"/>
          </a:xfrm>
        </p:spPr>
        <p:txBody>
          <a:bodyPr anchor="t">
            <a:normAutofit/>
          </a:bodyPr>
          <a:lstStyle>
            <a:lvl1pPr marL="0" indent="0">
              <a:buNone/>
              <a:defRPr sz="1800" b="0"/>
            </a:lvl1pPr>
          </a:lstStyle>
          <a:p>
            <a:pPr lvl="0"/>
            <a:r>
              <a:rPr lang="en-US"/>
              <a:t>Click to edit Master text styles</a:t>
            </a:r>
          </a:p>
        </p:txBody>
      </p:sp>
      <p:sp>
        <p:nvSpPr>
          <p:cNvPr id="13" name="Content Placeholder 3">
            <a:extLst>
              <a:ext uri="{FF2B5EF4-FFF2-40B4-BE49-F238E27FC236}">
                <a16:creationId xmlns:a16="http://schemas.microsoft.com/office/drawing/2014/main" id="{6A0B6DBF-E148-F00E-CE44-67465E873A16}"/>
              </a:ext>
            </a:extLst>
          </p:cNvPr>
          <p:cNvSpPr>
            <a:spLocks noGrp="1"/>
          </p:cNvSpPr>
          <p:nvPr>
            <p:ph sz="half" idx="13"/>
          </p:nvPr>
        </p:nvSpPr>
        <p:spPr>
          <a:xfrm>
            <a:off x="2646253" y="2863952"/>
            <a:ext cx="5181600" cy="379514"/>
          </a:xfrm>
        </p:spPr>
        <p:txBody>
          <a:bodyPr anchor="t">
            <a:noAutofit/>
          </a:bodyPr>
          <a:lstStyle>
            <a:lvl1pPr marL="0" indent="0">
              <a:buNone/>
              <a:defRPr sz="2000" b="1"/>
            </a:lvl1pPr>
          </a:lstStyle>
          <a:p>
            <a:pPr lvl="0"/>
            <a:r>
              <a:rPr lang="en-US"/>
              <a:t>Click to edit Master text styles</a:t>
            </a:r>
          </a:p>
        </p:txBody>
      </p:sp>
      <p:sp>
        <p:nvSpPr>
          <p:cNvPr id="14" name="Picture Placeholder 9">
            <a:extLst>
              <a:ext uri="{FF2B5EF4-FFF2-40B4-BE49-F238E27FC236}">
                <a16:creationId xmlns:a16="http://schemas.microsoft.com/office/drawing/2014/main" id="{700B2E05-B5E0-EB15-877E-942240E8FEAE}"/>
              </a:ext>
            </a:extLst>
          </p:cNvPr>
          <p:cNvSpPr>
            <a:spLocks noGrp="1"/>
          </p:cNvSpPr>
          <p:nvPr>
            <p:ph type="pic" sz="quarter" idx="14" hasCustomPrompt="1"/>
          </p:nvPr>
        </p:nvSpPr>
        <p:spPr>
          <a:xfrm>
            <a:off x="1113691" y="1441141"/>
            <a:ext cx="1015562" cy="1015562"/>
          </a:xfrm>
          <a:prstGeom prst="ellipse">
            <a:avLst/>
          </a:prstGeom>
          <a:pattFill prst="pct60">
            <a:fgClr>
              <a:schemeClr val="tx2"/>
            </a:fgClr>
            <a:bgClr>
              <a:srgbClr val="AFEFCD"/>
            </a:bgClr>
          </a:pattFill>
        </p:spPr>
        <p:txBody>
          <a:bodyPr>
            <a:normAutofit/>
          </a:bodyPr>
          <a:lstStyle>
            <a:lvl1pPr marL="0" indent="0" algn="ctr">
              <a:buNone/>
              <a:defRPr sz="1400"/>
            </a:lvl1pPr>
          </a:lstStyle>
          <a:p>
            <a:r>
              <a:rPr lang="en-GB"/>
              <a:t>A</a:t>
            </a:r>
            <a:r>
              <a:rPr lang="en-BE"/>
              <a:t>dd picture here</a:t>
            </a:r>
          </a:p>
        </p:txBody>
      </p:sp>
      <p:sp>
        <p:nvSpPr>
          <p:cNvPr id="15" name="Content Placeholder 3">
            <a:extLst>
              <a:ext uri="{FF2B5EF4-FFF2-40B4-BE49-F238E27FC236}">
                <a16:creationId xmlns:a16="http://schemas.microsoft.com/office/drawing/2014/main" id="{FB540F4E-9564-17E1-7AE1-137613351CBD}"/>
              </a:ext>
            </a:extLst>
          </p:cNvPr>
          <p:cNvSpPr>
            <a:spLocks noGrp="1"/>
          </p:cNvSpPr>
          <p:nvPr>
            <p:ph sz="half" idx="15"/>
          </p:nvPr>
        </p:nvSpPr>
        <p:spPr>
          <a:xfrm>
            <a:off x="2646253" y="3253729"/>
            <a:ext cx="5181600" cy="379514"/>
          </a:xfrm>
        </p:spPr>
        <p:txBody>
          <a:bodyPr anchor="t">
            <a:normAutofit/>
          </a:bodyPr>
          <a:lstStyle>
            <a:lvl1pPr marL="0" indent="0">
              <a:buNone/>
              <a:defRPr sz="1800" b="0"/>
            </a:lvl1pPr>
          </a:lstStyle>
          <a:p>
            <a:pPr lvl="0"/>
            <a:r>
              <a:rPr lang="en-US"/>
              <a:t>Click to edit Master text styles</a:t>
            </a:r>
          </a:p>
        </p:txBody>
      </p:sp>
      <p:sp>
        <p:nvSpPr>
          <p:cNvPr id="16" name="Content Placeholder 3">
            <a:extLst>
              <a:ext uri="{FF2B5EF4-FFF2-40B4-BE49-F238E27FC236}">
                <a16:creationId xmlns:a16="http://schemas.microsoft.com/office/drawing/2014/main" id="{EA97CAEF-4EF9-C84C-24E8-2124E5832A1D}"/>
              </a:ext>
            </a:extLst>
          </p:cNvPr>
          <p:cNvSpPr>
            <a:spLocks noGrp="1"/>
          </p:cNvSpPr>
          <p:nvPr>
            <p:ph sz="half" idx="16"/>
          </p:nvPr>
        </p:nvSpPr>
        <p:spPr>
          <a:xfrm>
            <a:off x="2646253" y="4168769"/>
            <a:ext cx="5181600" cy="379514"/>
          </a:xfrm>
        </p:spPr>
        <p:txBody>
          <a:bodyPr anchor="t">
            <a:noAutofit/>
          </a:bodyPr>
          <a:lstStyle>
            <a:lvl1pPr marL="0" indent="0">
              <a:buNone/>
              <a:defRPr sz="2000" b="1"/>
            </a:lvl1pPr>
          </a:lstStyle>
          <a:p>
            <a:pPr lvl="0"/>
            <a:r>
              <a:rPr lang="en-US"/>
              <a:t>Click to edit Master text styles</a:t>
            </a:r>
          </a:p>
        </p:txBody>
      </p:sp>
      <p:sp>
        <p:nvSpPr>
          <p:cNvPr id="18" name="Content Placeholder 3">
            <a:extLst>
              <a:ext uri="{FF2B5EF4-FFF2-40B4-BE49-F238E27FC236}">
                <a16:creationId xmlns:a16="http://schemas.microsoft.com/office/drawing/2014/main" id="{E9AA052A-E891-75FD-D1FD-ED194728DA81}"/>
              </a:ext>
            </a:extLst>
          </p:cNvPr>
          <p:cNvSpPr>
            <a:spLocks noGrp="1"/>
          </p:cNvSpPr>
          <p:nvPr>
            <p:ph sz="half" idx="18"/>
          </p:nvPr>
        </p:nvSpPr>
        <p:spPr>
          <a:xfrm>
            <a:off x="2646253" y="4545744"/>
            <a:ext cx="5181600" cy="379514"/>
          </a:xfrm>
        </p:spPr>
        <p:txBody>
          <a:bodyPr anchor="t">
            <a:normAutofit/>
          </a:bodyPr>
          <a:lstStyle>
            <a:lvl1pPr marL="0" indent="0">
              <a:buNone/>
              <a:defRPr sz="1800" b="0"/>
            </a:lvl1pPr>
          </a:lstStyle>
          <a:p>
            <a:pPr lvl="0"/>
            <a:r>
              <a:rPr lang="en-US"/>
              <a:t>Click to edit Master text styles</a:t>
            </a:r>
          </a:p>
        </p:txBody>
      </p:sp>
      <p:sp>
        <p:nvSpPr>
          <p:cNvPr id="19" name="Content Placeholder 3">
            <a:extLst>
              <a:ext uri="{FF2B5EF4-FFF2-40B4-BE49-F238E27FC236}">
                <a16:creationId xmlns:a16="http://schemas.microsoft.com/office/drawing/2014/main" id="{CA15233C-E91C-4664-3D3B-70CF52E1DE82}"/>
              </a:ext>
            </a:extLst>
          </p:cNvPr>
          <p:cNvSpPr>
            <a:spLocks noGrp="1"/>
          </p:cNvSpPr>
          <p:nvPr>
            <p:ph sz="half" idx="19"/>
          </p:nvPr>
        </p:nvSpPr>
        <p:spPr>
          <a:xfrm>
            <a:off x="2646253" y="5473587"/>
            <a:ext cx="5181600" cy="379514"/>
          </a:xfrm>
        </p:spPr>
        <p:txBody>
          <a:bodyPr anchor="t">
            <a:noAutofit/>
          </a:bodyPr>
          <a:lstStyle>
            <a:lvl1pPr marL="0" indent="0">
              <a:buNone/>
              <a:defRPr sz="2000" b="1"/>
            </a:lvl1pPr>
          </a:lstStyle>
          <a:p>
            <a:pPr lvl="0"/>
            <a:r>
              <a:rPr lang="en-US"/>
              <a:t>Click to edit Master text styles</a:t>
            </a:r>
          </a:p>
        </p:txBody>
      </p:sp>
      <p:sp>
        <p:nvSpPr>
          <p:cNvPr id="21" name="Content Placeholder 3">
            <a:extLst>
              <a:ext uri="{FF2B5EF4-FFF2-40B4-BE49-F238E27FC236}">
                <a16:creationId xmlns:a16="http://schemas.microsoft.com/office/drawing/2014/main" id="{712296DC-1AA5-61A6-D3FA-5135902E8643}"/>
              </a:ext>
            </a:extLst>
          </p:cNvPr>
          <p:cNvSpPr>
            <a:spLocks noGrp="1"/>
          </p:cNvSpPr>
          <p:nvPr>
            <p:ph sz="half" idx="21"/>
          </p:nvPr>
        </p:nvSpPr>
        <p:spPr>
          <a:xfrm>
            <a:off x="2646253" y="5853101"/>
            <a:ext cx="5181600" cy="379514"/>
          </a:xfrm>
        </p:spPr>
        <p:txBody>
          <a:bodyPr anchor="t">
            <a:normAutofit/>
          </a:bodyPr>
          <a:lstStyle>
            <a:lvl1pPr marL="0" indent="0">
              <a:buNone/>
              <a:defRPr sz="1800" b="0"/>
            </a:lvl1pPr>
          </a:lstStyle>
          <a:p>
            <a:pPr lvl="0"/>
            <a:r>
              <a:rPr lang="en-US"/>
              <a:t>Click to edit Master text styles</a:t>
            </a:r>
          </a:p>
        </p:txBody>
      </p:sp>
      <p:sp>
        <p:nvSpPr>
          <p:cNvPr id="6" name="Picture Placeholder 9">
            <a:extLst>
              <a:ext uri="{FF2B5EF4-FFF2-40B4-BE49-F238E27FC236}">
                <a16:creationId xmlns:a16="http://schemas.microsoft.com/office/drawing/2014/main" id="{AB692A10-CE40-A217-E06A-B4BADE4B733F}"/>
              </a:ext>
            </a:extLst>
          </p:cNvPr>
          <p:cNvSpPr>
            <a:spLocks noGrp="1"/>
          </p:cNvSpPr>
          <p:nvPr>
            <p:ph type="pic" sz="quarter" idx="22" hasCustomPrompt="1"/>
          </p:nvPr>
        </p:nvSpPr>
        <p:spPr>
          <a:xfrm>
            <a:off x="1113691" y="2735685"/>
            <a:ext cx="1015562" cy="1015562"/>
          </a:xfrm>
          <a:prstGeom prst="ellipse">
            <a:avLst/>
          </a:prstGeom>
          <a:pattFill prst="pct60">
            <a:fgClr>
              <a:schemeClr val="tx2"/>
            </a:fgClr>
            <a:bgClr>
              <a:srgbClr val="AFEFCD"/>
            </a:bgClr>
          </a:pattFill>
        </p:spPr>
        <p:txBody>
          <a:bodyPr>
            <a:normAutofit/>
          </a:bodyPr>
          <a:lstStyle>
            <a:lvl1pPr marL="0" indent="0" algn="ctr">
              <a:buNone/>
              <a:defRPr sz="1400"/>
            </a:lvl1pPr>
          </a:lstStyle>
          <a:p>
            <a:r>
              <a:rPr lang="en-GB"/>
              <a:t>A</a:t>
            </a:r>
            <a:r>
              <a:rPr lang="en-BE"/>
              <a:t>dd picture here</a:t>
            </a:r>
          </a:p>
        </p:txBody>
      </p:sp>
      <p:sp>
        <p:nvSpPr>
          <p:cNvPr id="7" name="Picture Placeholder 9">
            <a:extLst>
              <a:ext uri="{FF2B5EF4-FFF2-40B4-BE49-F238E27FC236}">
                <a16:creationId xmlns:a16="http://schemas.microsoft.com/office/drawing/2014/main" id="{2B8B7B42-4F6F-9BC0-A48C-EB7C78DD7291}"/>
              </a:ext>
            </a:extLst>
          </p:cNvPr>
          <p:cNvSpPr>
            <a:spLocks noGrp="1"/>
          </p:cNvSpPr>
          <p:nvPr>
            <p:ph type="pic" sz="quarter" idx="23" hasCustomPrompt="1"/>
          </p:nvPr>
        </p:nvSpPr>
        <p:spPr>
          <a:xfrm>
            <a:off x="1113691" y="4040503"/>
            <a:ext cx="1015562" cy="1015562"/>
          </a:xfrm>
          <a:prstGeom prst="ellipse">
            <a:avLst/>
          </a:prstGeom>
          <a:pattFill prst="pct60">
            <a:fgClr>
              <a:schemeClr val="tx2"/>
            </a:fgClr>
            <a:bgClr>
              <a:srgbClr val="AFEFCD"/>
            </a:bgClr>
          </a:pattFill>
        </p:spPr>
        <p:txBody>
          <a:bodyPr>
            <a:normAutofit/>
          </a:bodyPr>
          <a:lstStyle>
            <a:lvl1pPr marL="0" indent="0" algn="ctr">
              <a:buNone/>
              <a:defRPr sz="1400"/>
            </a:lvl1pPr>
          </a:lstStyle>
          <a:p>
            <a:r>
              <a:rPr lang="en-GB"/>
              <a:t>A</a:t>
            </a:r>
            <a:r>
              <a:rPr lang="en-BE"/>
              <a:t>dd picture here</a:t>
            </a:r>
          </a:p>
        </p:txBody>
      </p:sp>
      <p:sp>
        <p:nvSpPr>
          <p:cNvPr id="10" name="Picture Placeholder 9">
            <a:extLst>
              <a:ext uri="{FF2B5EF4-FFF2-40B4-BE49-F238E27FC236}">
                <a16:creationId xmlns:a16="http://schemas.microsoft.com/office/drawing/2014/main" id="{E1324D4E-2CDA-5816-A6F7-12A3F5F074A8}"/>
              </a:ext>
            </a:extLst>
          </p:cNvPr>
          <p:cNvSpPr>
            <a:spLocks noGrp="1"/>
          </p:cNvSpPr>
          <p:nvPr>
            <p:ph type="pic" sz="quarter" idx="24" hasCustomPrompt="1"/>
          </p:nvPr>
        </p:nvSpPr>
        <p:spPr>
          <a:xfrm>
            <a:off x="1113691" y="5345321"/>
            <a:ext cx="1015562" cy="1015562"/>
          </a:xfrm>
          <a:prstGeom prst="ellipse">
            <a:avLst/>
          </a:prstGeom>
          <a:pattFill prst="pct60">
            <a:fgClr>
              <a:schemeClr val="tx2"/>
            </a:fgClr>
            <a:bgClr>
              <a:srgbClr val="AFEFCD"/>
            </a:bgClr>
          </a:pattFill>
        </p:spPr>
        <p:txBody>
          <a:bodyPr>
            <a:normAutofit/>
          </a:bodyPr>
          <a:lstStyle>
            <a:lvl1pPr marL="0" indent="0" algn="ctr">
              <a:buNone/>
              <a:defRPr sz="1400"/>
            </a:lvl1pPr>
          </a:lstStyle>
          <a:p>
            <a:r>
              <a:rPr lang="en-GB"/>
              <a:t>A</a:t>
            </a:r>
            <a:r>
              <a:rPr lang="en-BE"/>
              <a:t>dd picture here</a:t>
            </a:r>
          </a:p>
        </p:txBody>
      </p:sp>
      <p:pic>
        <p:nvPicPr>
          <p:cNvPr id="3" name="Graphic 2">
            <a:extLst>
              <a:ext uri="{FF2B5EF4-FFF2-40B4-BE49-F238E27FC236}">
                <a16:creationId xmlns:a16="http://schemas.microsoft.com/office/drawing/2014/main" id="{7840A5AB-2858-1C63-2BBB-8DC991050E5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15440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Text 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8C53-454A-1F55-EEA0-782A02B7297F}"/>
              </a:ext>
            </a:extLst>
          </p:cNvPr>
          <p:cNvSpPr>
            <a:spLocks noGrp="1"/>
          </p:cNvSpPr>
          <p:nvPr>
            <p:ph type="title"/>
          </p:nvPr>
        </p:nvSpPr>
        <p:spPr>
          <a:xfrm>
            <a:off x="1022668" y="713232"/>
            <a:ext cx="5256212" cy="1401417"/>
          </a:xfrm>
        </p:spPr>
        <p:txBody>
          <a:bodyPr anchor="t">
            <a:normAutofit/>
          </a:bodyPr>
          <a:lstStyle>
            <a:lvl1pPr>
              <a:defRPr sz="24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D0871F8D-42C7-153C-31A1-517A64797028}"/>
              </a:ext>
            </a:extLst>
          </p:cNvPr>
          <p:cNvSpPr>
            <a:spLocks noGrp="1"/>
          </p:cNvSpPr>
          <p:nvPr>
            <p:ph type="pic" idx="1"/>
          </p:nvPr>
        </p:nvSpPr>
        <p:spPr>
          <a:xfrm>
            <a:off x="6792402" y="713233"/>
            <a:ext cx="4745866" cy="5403850"/>
          </a:xfrm>
          <a:pattFill prst="pct70">
            <a:fgClr>
              <a:schemeClr val="accent1"/>
            </a:fgClr>
            <a:bgClr>
              <a:schemeClr val="bg1"/>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BE"/>
          </a:p>
        </p:txBody>
      </p:sp>
      <p:sp>
        <p:nvSpPr>
          <p:cNvPr id="4" name="Text Placeholder 3">
            <a:extLst>
              <a:ext uri="{FF2B5EF4-FFF2-40B4-BE49-F238E27FC236}">
                <a16:creationId xmlns:a16="http://schemas.microsoft.com/office/drawing/2014/main" id="{517353FC-F2DB-170F-06BF-4FA16CD0CE80}"/>
              </a:ext>
            </a:extLst>
          </p:cNvPr>
          <p:cNvSpPr>
            <a:spLocks noGrp="1"/>
          </p:cNvSpPr>
          <p:nvPr>
            <p:ph type="body" sz="half" idx="2"/>
          </p:nvPr>
        </p:nvSpPr>
        <p:spPr>
          <a:xfrm>
            <a:off x="1022668" y="2114649"/>
            <a:ext cx="5256212" cy="4010371"/>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Graphic 4">
            <a:extLst>
              <a:ext uri="{FF2B5EF4-FFF2-40B4-BE49-F238E27FC236}">
                <a16:creationId xmlns:a16="http://schemas.microsoft.com/office/drawing/2014/main" id="{B3241C55-294D-2782-3A68-BCA6C9961F5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28357722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Green  Text 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8C53-454A-1F55-EEA0-782A02B7297F}"/>
              </a:ext>
            </a:extLst>
          </p:cNvPr>
          <p:cNvSpPr>
            <a:spLocks noGrp="1"/>
          </p:cNvSpPr>
          <p:nvPr>
            <p:ph type="title"/>
          </p:nvPr>
        </p:nvSpPr>
        <p:spPr>
          <a:xfrm>
            <a:off x="839788" y="457200"/>
            <a:ext cx="5256212" cy="1401417"/>
          </a:xfrm>
        </p:spPr>
        <p:txBody>
          <a:bodyPr anchor="t">
            <a:normAutofit/>
          </a:bodyPr>
          <a:lstStyle>
            <a:lvl1pPr>
              <a:defRPr sz="24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D0871F8D-42C7-153C-31A1-517A64797028}"/>
              </a:ext>
            </a:extLst>
          </p:cNvPr>
          <p:cNvSpPr>
            <a:spLocks noGrp="1"/>
          </p:cNvSpPr>
          <p:nvPr>
            <p:ph type="pic" idx="1"/>
          </p:nvPr>
        </p:nvSpPr>
        <p:spPr>
          <a:xfrm>
            <a:off x="6609522" y="457201"/>
            <a:ext cx="4745866" cy="5403850"/>
          </a:xfrm>
          <a:pattFill prst="pct70">
            <a:fgClr>
              <a:schemeClr val="tx2"/>
            </a:fgClr>
            <a:bgClr>
              <a:srgbClr val="AFEFCD"/>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BE"/>
          </a:p>
        </p:txBody>
      </p:sp>
      <p:sp>
        <p:nvSpPr>
          <p:cNvPr id="4" name="Text Placeholder 3">
            <a:extLst>
              <a:ext uri="{FF2B5EF4-FFF2-40B4-BE49-F238E27FC236}">
                <a16:creationId xmlns:a16="http://schemas.microsoft.com/office/drawing/2014/main" id="{517353FC-F2DB-170F-06BF-4FA16CD0CE80}"/>
              </a:ext>
            </a:extLst>
          </p:cNvPr>
          <p:cNvSpPr>
            <a:spLocks noGrp="1"/>
          </p:cNvSpPr>
          <p:nvPr>
            <p:ph type="body" sz="half" idx="2"/>
          </p:nvPr>
        </p:nvSpPr>
        <p:spPr>
          <a:xfrm>
            <a:off x="839788" y="1858617"/>
            <a:ext cx="5256212" cy="40103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5">
            <a:extLst>
              <a:ext uri="{FF2B5EF4-FFF2-40B4-BE49-F238E27FC236}">
                <a16:creationId xmlns:a16="http://schemas.microsoft.com/office/drawing/2014/main" id="{B12662AF-5AFB-E748-7DC6-FD7D945064C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7926544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reen - 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7"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7"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4805904"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4805904"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sp>
        <p:nvSpPr>
          <p:cNvPr id="14" name="Content Placeholder 2">
            <a:extLst>
              <a:ext uri="{FF2B5EF4-FFF2-40B4-BE49-F238E27FC236}">
                <a16:creationId xmlns:a16="http://schemas.microsoft.com/office/drawing/2014/main" id="{144E1D69-ACE6-C153-0020-6A4983EBDCB5}"/>
              </a:ext>
            </a:extLst>
          </p:cNvPr>
          <p:cNvSpPr>
            <a:spLocks noGrp="1"/>
          </p:cNvSpPr>
          <p:nvPr>
            <p:ph idx="13"/>
          </p:nvPr>
        </p:nvSpPr>
        <p:spPr>
          <a:xfrm>
            <a:off x="8438483"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31C96F5B-8834-F784-F0CB-557130201463}"/>
              </a:ext>
            </a:extLst>
          </p:cNvPr>
          <p:cNvSpPr>
            <a:spLocks noGrp="1"/>
          </p:cNvSpPr>
          <p:nvPr>
            <p:ph idx="14"/>
          </p:nvPr>
        </p:nvSpPr>
        <p:spPr>
          <a:xfrm>
            <a:off x="8438483"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pic>
        <p:nvPicPr>
          <p:cNvPr id="4" name="Graphic 3">
            <a:extLst>
              <a:ext uri="{FF2B5EF4-FFF2-40B4-BE49-F238E27FC236}">
                <a16:creationId xmlns:a16="http://schemas.microsoft.com/office/drawing/2014/main" id="{E14A955C-B5E4-FBE9-1CDD-A406C20185B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35741240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een - 3 Items full colou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solidFill>
                  <a:schemeClr val="bg1"/>
                </a:solidFill>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13691" y="2837985"/>
            <a:ext cx="3008971" cy="696952"/>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13691" y="3652024"/>
            <a:ext cx="3008971" cy="2414239"/>
          </a:xfrm>
        </p:spPr>
        <p:txBody>
          <a:bodyPr>
            <a:normAutofit/>
          </a:bodyPr>
          <a:lstStyle>
            <a:lvl1pPr marL="0" indent="0">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4756209" y="2837985"/>
            <a:ext cx="3008971" cy="696952"/>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4756209" y="3652024"/>
            <a:ext cx="3008971" cy="2414239"/>
          </a:xfrm>
        </p:spPr>
        <p:txBody>
          <a:bodyPr>
            <a:normAutofit/>
          </a:bodyPr>
          <a:lstStyle>
            <a:lvl1pPr marL="0" indent="0">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sp>
        <p:nvSpPr>
          <p:cNvPr id="14" name="Content Placeholder 2">
            <a:extLst>
              <a:ext uri="{FF2B5EF4-FFF2-40B4-BE49-F238E27FC236}">
                <a16:creationId xmlns:a16="http://schemas.microsoft.com/office/drawing/2014/main" id="{144E1D69-ACE6-C153-0020-6A4983EBDCB5}"/>
              </a:ext>
            </a:extLst>
          </p:cNvPr>
          <p:cNvSpPr>
            <a:spLocks noGrp="1"/>
          </p:cNvSpPr>
          <p:nvPr>
            <p:ph idx="13"/>
          </p:nvPr>
        </p:nvSpPr>
        <p:spPr>
          <a:xfrm>
            <a:off x="8398727" y="2837985"/>
            <a:ext cx="3008971" cy="696952"/>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31C96F5B-8834-F784-F0CB-557130201463}"/>
              </a:ext>
            </a:extLst>
          </p:cNvPr>
          <p:cNvSpPr>
            <a:spLocks noGrp="1"/>
          </p:cNvSpPr>
          <p:nvPr>
            <p:ph idx="14"/>
          </p:nvPr>
        </p:nvSpPr>
        <p:spPr>
          <a:xfrm>
            <a:off x="8398727" y="3652024"/>
            <a:ext cx="3008971" cy="2414239"/>
          </a:xfrm>
        </p:spPr>
        <p:txBody>
          <a:bodyPr>
            <a:normAutofit/>
          </a:bodyPr>
          <a:lstStyle>
            <a:lvl1pPr marL="0" indent="0">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pic>
        <p:nvPicPr>
          <p:cNvPr id="4" name="Graphic 3">
            <a:extLst>
              <a:ext uri="{FF2B5EF4-FFF2-40B4-BE49-F238E27FC236}">
                <a16:creationId xmlns:a16="http://schemas.microsoft.com/office/drawing/2014/main" id="{25EABD77-02B0-7B53-5CF3-70C444C636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10216140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Green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pic>
        <p:nvPicPr>
          <p:cNvPr id="4" name="Graphic 3">
            <a:extLst>
              <a:ext uri="{FF2B5EF4-FFF2-40B4-BE49-F238E27FC236}">
                <a16:creationId xmlns:a16="http://schemas.microsoft.com/office/drawing/2014/main" id="{EFB5A67A-F0FB-5860-DCD0-44AA210388E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24554495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nk Cover">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3F0D3-608C-2011-2BFC-4AF8D9E8D4E5}"/>
              </a:ext>
            </a:extLst>
          </p:cNvPr>
          <p:cNvSpPr>
            <a:spLocks noGrp="1"/>
          </p:cNvSpPr>
          <p:nvPr>
            <p:ph type="ctrTitle"/>
          </p:nvPr>
        </p:nvSpPr>
        <p:spPr>
          <a:xfrm>
            <a:off x="396199" y="406400"/>
            <a:ext cx="5201412" cy="2387600"/>
          </a:xfrm>
        </p:spPr>
        <p:txBody>
          <a:bodyPr anchor="t" anchorCtr="0">
            <a:normAutofit/>
          </a:bodyPr>
          <a:lstStyle>
            <a:lvl1pPr algn="l">
              <a:defRPr sz="4800">
                <a:solidFill>
                  <a:srgbClr val="EFC3DD"/>
                </a:solidFill>
              </a:defRPr>
            </a:lvl1pPr>
          </a:lstStyle>
          <a:p>
            <a:r>
              <a:rPr lang="en-US"/>
              <a:t>Click to edit Master title style</a:t>
            </a:r>
            <a:endParaRPr lang="en-BE"/>
          </a:p>
        </p:txBody>
      </p:sp>
      <p:sp>
        <p:nvSpPr>
          <p:cNvPr id="8" name="Picture Placeholder 7">
            <a:extLst>
              <a:ext uri="{FF2B5EF4-FFF2-40B4-BE49-F238E27FC236}">
                <a16:creationId xmlns:a16="http://schemas.microsoft.com/office/drawing/2014/main" id="{A0CAEC10-9B71-8052-5BBC-B71BC64589E2}"/>
              </a:ext>
            </a:extLst>
          </p:cNvPr>
          <p:cNvSpPr>
            <a:spLocks noGrp="1"/>
          </p:cNvSpPr>
          <p:nvPr>
            <p:ph type="pic" sz="quarter" idx="10"/>
          </p:nvPr>
        </p:nvSpPr>
        <p:spPr>
          <a:xfrm>
            <a:off x="6096000" y="0"/>
            <a:ext cx="6096000" cy="6858000"/>
          </a:xfrm>
          <a:pattFill prst="pct5">
            <a:fgClr>
              <a:schemeClr val="accent6"/>
            </a:fgClr>
            <a:bgClr>
              <a:srgbClr val="EFC3DD"/>
            </a:bgClr>
          </a:pattFill>
        </p:spPr>
        <p:txBody>
          <a:bodyPr/>
          <a:lstStyle/>
          <a:p>
            <a:r>
              <a:rPr lang="en-US"/>
              <a:t>Click icon to add picture</a:t>
            </a:r>
            <a:endParaRPr lang="en-BE"/>
          </a:p>
        </p:txBody>
      </p:sp>
      <p:sp>
        <p:nvSpPr>
          <p:cNvPr id="9" name="Subtitle 2">
            <a:extLst>
              <a:ext uri="{FF2B5EF4-FFF2-40B4-BE49-F238E27FC236}">
                <a16:creationId xmlns:a16="http://schemas.microsoft.com/office/drawing/2014/main" id="{A7AA046E-54B0-D1F1-A5FF-17E7253C630E}"/>
              </a:ext>
            </a:extLst>
          </p:cNvPr>
          <p:cNvSpPr txBox="1">
            <a:spLocks/>
          </p:cNvSpPr>
          <p:nvPr userDrawn="1"/>
        </p:nvSpPr>
        <p:spPr>
          <a:xfrm rot="5400000">
            <a:off x="4448431" y="5185749"/>
            <a:ext cx="2298358" cy="3459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1400" b="0" i="0" err="1">
                <a:solidFill>
                  <a:srgbClr val="EFC3DD"/>
                </a:solidFill>
                <a:latin typeface="Aptos" panose="020B0004020202020204" pitchFamily="34" charset="0"/>
              </a:rPr>
              <a:t>solarpowereurope.org</a:t>
            </a:r>
            <a:endParaRPr lang="en-BE" sz="1400" b="0" i="0">
              <a:solidFill>
                <a:srgbClr val="EFC3DD"/>
              </a:solidFill>
              <a:latin typeface="Aptos" panose="020B0004020202020204" pitchFamily="34" charset="0"/>
            </a:endParaRPr>
          </a:p>
        </p:txBody>
      </p:sp>
      <p:pic>
        <p:nvPicPr>
          <p:cNvPr id="3" name="Graphic 13">
            <a:extLst>
              <a:ext uri="{FF2B5EF4-FFF2-40B4-BE49-F238E27FC236}">
                <a16:creationId xmlns:a16="http://schemas.microsoft.com/office/drawing/2014/main" id="{E858E1F7-BBD3-9A40-D6AD-DF64A4F4D15D}"/>
              </a:ext>
            </a:extLst>
          </p:cNvPr>
          <p:cNvPicPr>
            <a:picLocks noChangeAspect="1"/>
          </p:cNvPicPr>
          <p:nvPr userDrawn="1"/>
        </p:nvPicPr>
        <p:blipFill>
          <a:blip r:embed="rId2"/>
          <a:srcRect/>
          <a:stretch/>
        </p:blipFill>
        <p:spPr>
          <a:xfrm>
            <a:off x="269394" y="5737243"/>
            <a:ext cx="2917786" cy="920266"/>
          </a:xfrm>
          <a:prstGeom prst="rect">
            <a:avLst/>
          </a:prstGeom>
        </p:spPr>
      </p:pic>
    </p:spTree>
    <p:extLst>
      <p:ext uri="{BB962C8B-B14F-4D97-AF65-F5344CB8AC3E}">
        <p14:creationId xmlns:p14="http://schemas.microsoft.com/office/powerpoint/2010/main" val="3816714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Pink Section Header">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1F218-6151-B6A5-5A6D-62E570DA923A}"/>
              </a:ext>
            </a:extLst>
          </p:cNvPr>
          <p:cNvSpPr>
            <a:spLocks noGrp="1"/>
          </p:cNvSpPr>
          <p:nvPr>
            <p:ph type="title"/>
          </p:nvPr>
        </p:nvSpPr>
        <p:spPr>
          <a:xfrm>
            <a:off x="831850" y="1125537"/>
            <a:ext cx="10515600" cy="2428875"/>
          </a:xfrm>
        </p:spPr>
        <p:txBody>
          <a:bodyPr anchor="b"/>
          <a:lstStyle>
            <a:lvl1pPr>
              <a:defRPr sz="6000">
                <a:solidFill>
                  <a:srgbClr val="EFC3DD"/>
                </a:solidFill>
              </a:defRPr>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FBE3F588-4762-86C2-CBFA-70C224478465}"/>
              </a:ext>
            </a:extLst>
          </p:cNvPr>
          <p:cNvSpPr>
            <a:spLocks noGrp="1"/>
          </p:cNvSpPr>
          <p:nvPr>
            <p:ph type="body" idx="1"/>
          </p:nvPr>
        </p:nvSpPr>
        <p:spPr>
          <a:xfrm>
            <a:off x="831850" y="3581400"/>
            <a:ext cx="10515600" cy="1500187"/>
          </a:xfrm>
        </p:spPr>
        <p:txBody>
          <a:bodyPr/>
          <a:lstStyle>
            <a:lvl1pPr marL="0" indent="0">
              <a:buNone/>
              <a:defRPr sz="2400">
                <a:solidFill>
                  <a:srgbClr val="EFC3DD"/>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Graphic 6">
            <a:extLst>
              <a:ext uri="{FF2B5EF4-FFF2-40B4-BE49-F238E27FC236}">
                <a16:creationId xmlns:a16="http://schemas.microsoft.com/office/drawing/2014/main" id="{07FBFFF1-5FFA-6D19-B342-EF09EE9ECD2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2"/>
            <a:ext cx="440265" cy="6857974"/>
          </a:xfrm>
          <a:prstGeom prst="rect">
            <a:avLst/>
          </a:prstGeom>
        </p:spPr>
      </p:pic>
    </p:spTree>
    <p:extLst>
      <p:ext uri="{BB962C8B-B14F-4D97-AF65-F5344CB8AC3E}">
        <p14:creationId xmlns:p14="http://schemas.microsoft.com/office/powerpoint/2010/main" val="14675367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nk contents">
    <p:bg>
      <p:bgPr>
        <a:solidFill>
          <a:schemeClr val="accent6"/>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DC41AFF-312F-22DD-4B96-079860522DBB}"/>
              </a:ext>
            </a:extLst>
          </p:cNvPr>
          <p:cNvSpPr>
            <a:spLocks noGrp="1"/>
          </p:cNvSpPr>
          <p:nvPr>
            <p:ph idx="1" hasCustomPrompt="1"/>
          </p:nvPr>
        </p:nvSpPr>
        <p:spPr>
          <a:xfrm>
            <a:off x="5076093" y="872793"/>
            <a:ext cx="6066692" cy="343235"/>
          </a:xfrm>
        </p:spPr>
        <p:txBody>
          <a:bodyPr wrap="square">
            <a:spAutoFit/>
          </a:bodyPr>
          <a:lstStyle>
            <a:lvl1pPr marL="0" indent="0">
              <a:buFont typeface="+mj-lt"/>
              <a:buNone/>
              <a:defRPr>
                <a:solidFill>
                  <a:srgbClr val="EFC3DD"/>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sp>
        <p:nvSpPr>
          <p:cNvPr id="8" name="TextBox 7">
            <a:extLst>
              <a:ext uri="{FF2B5EF4-FFF2-40B4-BE49-F238E27FC236}">
                <a16:creationId xmlns:a16="http://schemas.microsoft.com/office/drawing/2014/main" id="{978538E8-E78A-325D-235F-0C5C95629D7C}"/>
              </a:ext>
            </a:extLst>
          </p:cNvPr>
          <p:cNvSpPr txBox="1"/>
          <p:nvPr userDrawn="1"/>
        </p:nvSpPr>
        <p:spPr>
          <a:xfrm>
            <a:off x="838200" y="524364"/>
            <a:ext cx="4929554" cy="830997"/>
          </a:xfrm>
          <a:prstGeom prst="rect">
            <a:avLst/>
          </a:prstGeom>
          <a:noFill/>
        </p:spPr>
        <p:txBody>
          <a:bodyPr wrap="square" rtlCol="0">
            <a:spAutoFit/>
          </a:bodyPr>
          <a:lstStyle/>
          <a:p>
            <a:r>
              <a:rPr lang="en-BE" sz="4800">
                <a:solidFill>
                  <a:srgbClr val="EFC3DD"/>
                </a:solidFill>
              </a:rPr>
              <a:t>Contents</a:t>
            </a:r>
          </a:p>
        </p:txBody>
      </p:sp>
      <p:sp>
        <p:nvSpPr>
          <p:cNvPr id="9" name="Content Placeholder 2">
            <a:extLst>
              <a:ext uri="{FF2B5EF4-FFF2-40B4-BE49-F238E27FC236}">
                <a16:creationId xmlns:a16="http://schemas.microsoft.com/office/drawing/2014/main" id="{D72B8B2D-850D-88F1-88A8-3EB91761D1FC}"/>
              </a:ext>
            </a:extLst>
          </p:cNvPr>
          <p:cNvSpPr>
            <a:spLocks noGrp="1"/>
          </p:cNvSpPr>
          <p:nvPr>
            <p:ph idx="10" hasCustomPrompt="1"/>
          </p:nvPr>
        </p:nvSpPr>
        <p:spPr>
          <a:xfrm>
            <a:off x="5076093" y="2045100"/>
            <a:ext cx="6066692" cy="343235"/>
          </a:xfrm>
        </p:spPr>
        <p:txBody>
          <a:bodyPr wrap="square">
            <a:spAutoFit/>
          </a:bodyPr>
          <a:lstStyle>
            <a:lvl1pPr marL="0" indent="0">
              <a:buFont typeface="+mj-lt"/>
              <a:buNone/>
              <a:defRPr>
                <a:solidFill>
                  <a:srgbClr val="EFC3DD"/>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sp>
        <p:nvSpPr>
          <p:cNvPr id="10" name="Content Placeholder 2">
            <a:extLst>
              <a:ext uri="{FF2B5EF4-FFF2-40B4-BE49-F238E27FC236}">
                <a16:creationId xmlns:a16="http://schemas.microsoft.com/office/drawing/2014/main" id="{275A7B88-5017-B678-3233-09546A4A546C}"/>
              </a:ext>
            </a:extLst>
          </p:cNvPr>
          <p:cNvSpPr>
            <a:spLocks noGrp="1"/>
          </p:cNvSpPr>
          <p:nvPr>
            <p:ph idx="11" hasCustomPrompt="1"/>
          </p:nvPr>
        </p:nvSpPr>
        <p:spPr>
          <a:xfrm>
            <a:off x="5076093" y="3229131"/>
            <a:ext cx="6066692" cy="343235"/>
          </a:xfrm>
        </p:spPr>
        <p:txBody>
          <a:bodyPr wrap="square">
            <a:spAutoFit/>
          </a:bodyPr>
          <a:lstStyle>
            <a:lvl1pPr marL="0" indent="0">
              <a:buFont typeface="+mj-lt"/>
              <a:buNone/>
              <a:defRPr>
                <a:solidFill>
                  <a:srgbClr val="EFC3DD"/>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sp>
        <p:nvSpPr>
          <p:cNvPr id="11" name="Content Placeholder 2">
            <a:extLst>
              <a:ext uri="{FF2B5EF4-FFF2-40B4-BE49-F238E27FC236}">
                <a16:creationId xmlns:a16="http://schemas.microsoft.com/office/drawing/2014/main" id="{16D88782-CE4F-0864-B622-B6F6EF097813}"/>
              </a:ext>
            </a:extLst>
          </p:cNvPr>
          <p:cNvSpPr>
            <a:spLocks noGrp="1"/>
          </p:cNvSpPr>
          <p:nvPr>
            <p:ph idx="12" hasCustomPrompt="1"/>
          </p:nvPr>
        </p:nvSpPr>
        <p:spPr>
          <a:xfrm>
            <a:off x="5076093" y="4413162"/>
            <a:ext cx="6066692" cy="343235"/>
          </a:xfrm>
        </p:spPr>
        <p:txBody>
          <a:bodyPr wrap="square">
            <a:spAutoFit/>
          </a:bodyPr>
          <a:lstStyle>
            <a:lvl1pPr marL="0" indent="0">
              <a:buFont typeface="+mj-lt"/>
              <a:buNone/>
              <a:defRPr>
                <a:solidFill>
                  <a:srgbClr val="EFC3DD"/>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sp>
        <p:nvSpPr>
          <p:cNvPr id="12" name="Content Placeholder 2">
            <a:extLst>
              <a:ext uri="{FF2B5EF4-FFF2-40B4-BE49-F238E27FC236}">
                <a16:creationId xmlns:a16="http://schemas.microsoft.com/office/drawing/2014/main" id="{2BF78B4B-8F7B-B7D2-C82D-0856FEC56360}"/>
              </a:ext>
            </a:extLst>
          </p:cNvPr>
          <p:cNvSpPr>
            <a:spLocks noGrp="1"/>
          </p:cNvSpPr>
          <p:nvPr>
            <p:ph idx="13" hasCustomPrompt="1"/>
          </p:nvPr>
        </p:nvSpPr>
        <p:spPr>
          <a:xfrm>
            <a:off x="5076093" y="5585469"/>
            <a:ext cx="6066692" cy="343235"/>
          </a:xfrm>
        </p:spPr>
        <p:txBody>
          <a:bodyPr wrap="square">
            <a:spAutoFit/>
          </a:bodyPr>
          <a:lstStyle>
            <a:lvl1pPr marL="0" indent="0">
              <a:buFont typeface="+mj-lt"/>
              <a:buNone/>
              <a:defRPr>
                <a:solidFill>
                  <a:srgbClr val="EFC3DD"/>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This is the title of the first topic</a:t>
            </a:r>
          </a:p>
        </p:txBody>
      </p:sp>
      <p:pic>
        <p:nvPicPr>
          <p:cNvPr id="2" name="Graphic 1">
            <a:extLst>
              <a:ext uri="{FF2B5EF4-FFF2-40B4-BE49-F238E27FC236}">
                <a16:creationId xmlns:a16="http://schemas.microsoft.com/office/drawing/2014/main" id="{211D4B9D-3509-2718-D38E-C41357B6F07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2"/>
            <a:ext cx="440265" cy="6857974"/>
          </a:xfrm>
          <a:prstGeom prst="rect">
            <a:avLst/>
          </a:prstGeom>
        </p:spPr>
      </p:pic>
    </p:spTree>
    <p:extLst>
      <p:ext uri="{BB962C8B-B14F-4D97-AF65-F5344CB8AC3E}">
        <p14:creationId xmlns:p14="http://schemas.microsoft.com/office/powerpoint/2010/main" val="26167610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nk - 2 Key Top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934006-2BCD-3E40-55CC-83DF9ACDC875}"/>
              </a:ext>
            </a:extLst>
          </p:cNvPr>
          <p:cNvSpPr/>
          <p:nvPr userDrawn="1"/>
        </p:nvSpPr>
        <p:spPr>
          <a:xfrm>
            <a:off x="6470374" y="2097157"/>
            <a:ext cx="5257801" cy="43036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32EE93F9-4248-E77A-BFFB-4A6F8449340D}"/>
              </a:ext>
            </a:extLst>
          </p:cNvPr>
          <p:cNvSpPr/>
          <p:nvPr userDrawn="1"/>
        </p:nvSpPr>
        <p:spPr>
          <a:xfrm>
            <a:off x="874641" y="2097157"/>
            <a:ext cx="5476463" cy="43036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7" y="2449390"/>
            <a:ext cx="3008971" cy="696952"/>
          </a:xfrm>
        </p:spPr>
        <p:txBody>
          <a:bodyPr>
            <a:normAutofit/>
          </a:bodyPr>
          <a:lstStyle>
            <a:lvl1pPr marL="0" indent="0">
              <a:buNone/>
              <a:defRPr sz="1800" b="1" i="0">
                <a:solidFill>
                  <a:schemeClr val="accent5">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7" y="3652024"/>
            <a:ext cx="3948045" cy="2414239"/>
          </a:xfrm>
        </p:spPr>
        <p:txBody>
          <a:bodyPr>
            <a:normAutofit/>
          </a:bodyPr>
          <a:lstStyle>
            <a:lvl1pPr marL="0" indent="0">
              <a:buNone/>
              <a:defRPr sz="1800" b="0" i="0">
                <a:solidFill>
                  <a:schemeClr val="accent5">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6825235" y="2449390"/>
            <a:ext cx="3008971" cy="696952"/>
          </a:xfrm>
        </p:spPr>
        <p:txBody>
          <a:bodyPr>
            <a:normAutofit/>
          </a:bodyPr>
          <a:lstStyle>
            <a:lvl1pPr marL="0" indent="0">
              <a:buNone/>
              <a:defRPr sz="1800" b="1" i="0">
                <a:solidFill>
                  <a:schemeClr val="tx1">
                    <a:lumMod val="10000"/>
                    <a:lumOff val="9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6825235" y="3652024"/>
            <a:ext cx="3821261" cy="2414239"/>
          </a:xfrm>
        </p:spPr>
        <p:txBody>
          <a:bodyPr>
            <a:normAutofit/>
          </a:bodyPr>
          <a:lstStyle>
            <a:lvl1pPr marL="0" indent="0">
              <a:buNone/>
              <a:defRPr sz="1800" b="0" i="0">
                <a:solidFill>
                  <a:schemeClr val="tx1">
                    <a:lumMod val="10000"/>
                    <a:lumOff val="90000"/>
                  </a:schemeClr>
                </a:solidFill>
                <a:latin typeface="Aptos" panose="020B0004020202020204" pitchFamily="34" charset="0"/>
              </a:defRPr>
            </a:lvl1pPr>
            <a:lvl2pPr marL="4572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FEDE43CB-EE65-EE07-C339-FD0D47E6B04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2"/>
            <a:ext cx="440265" cy="6857974"/>
          </a:xfrm>
          <a:prstGeom prst="rect">
            <a:avLst/>
          </a:prstGeom>
        </p:spPr>
      </p:pic>
    </p:spTree>
    <p:extLst>
      <p:ext uri="{BB962C8B-B14F-4D97-AF65-F5344CB8AC3E}">
        <p14:creationId xmlns:p14="http://schemas.microsoft.com/office/powerpoint/2010/main" val="6067541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nk - 3 Key Top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934006-2BCD-3E40-55CC-83DF9ACDC875}"/>
              </a:ext>
            </a:extLst>
          </p:cNvPr>
          <p:cNvSpPr/>
          <p:nvPr userDrawn="1"/>
        </p:nvSpPr>
        <p:spPr>
          <a:xfrm>
            <a:off x="4532242" y="2097157"/>
            <a:ext cx="3558209" cy="43036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Rectangle 6">
            <a:extLst>
              <a:ext uri="{FF2B5EF4-FFF2-40B4-BE49-F238E27FC236}">
                <a16:creationId xmlns:a16="http://schemas.microsoft.com/office/drawing/2014/main" id="{B66C78ED-6194-43BD-D5A4-C565E370C739}"/>
              </a:ext>
            </a:extLst>
          </p:cNvPr>
          <p:cNvSpPr/>
          <p:nvPr userDrawn="1"/>
        </p:nvSpPr>
        <p:spPr>
          <a:xfrm>
            <a:off x="8179903" y="2097157"/>
            <a:ext cx="3558209" cy="43036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32EE93F9-4248-E77A-BFFB-4A6F8449340D}"/>
              </a:ext>
            </a:extLst>
          </p:cNvPr>
          <p:cNvSpPr/>
          <p:nvPr userDrawn="1"/>
        </p:nvSpPr>
        <p:spPr>
          <a:xfrm>
            <a:off x="874642" y="2097157"/>
            <a:ext cx="3558209" cy="43036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7" y="2449390"/>
            <a:ext cx="3008971" cy="696952"/>
          </a:xfrm>
        </p:spPr>
        <p:txBody>
          <a:bodyPr>
            <a:normAutofit/>
          </a:bodyPr>
          <a:lstStyle>
            <a:lvl1pPr marL="0" indent="0">
              <a:buNone/>
              <a:defRPr sz="1800" b="1" i="0">
                <a:solidFill>
                  <a:schemeClr val="accent5">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7" y="3652024"/>
            <a:ext cx="3008971" cy="2414239"/>
          </a:xfrm>
        </p:spPr>
        <p:txBody>
          <a:bodyPr>
            <a:normAutofit/>
          </a:bodyPr>
          <a:lstStyle>
            <a:lvl1pPr marL="0" indent="0">
              <a:buNone/>
              <a:defRPr sz="1800" b="0" i="0">
                <a:solidFill>
                  <a:schemeClr val="accent5">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4805904" y="2449390"/>
            <a:ext cx="3008971" cy="696952"/>
          </a:xfrm>
        </p:spPr>
        <p:txBody>
          <a:bodyPr>
            <a:normAutofit/>
          </a:bodyPr>
          <a:lstStyle>
            <a:lvl1pPr marL="0" indent="0">
              <a:buNone/>
              <a:defRPr sz="1800" b="1" i="0">
                <a:solidFill>
                  <a:schemeClr val="tx1">
                    <a:lumMod val="10000"/>
                    <a:lumOff val="9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4805904" y="3652024"/>
            <a:ext cx="3008971" cy="2414239"/>
          </a:xfrm>
        </p:spPr>
        <p:txBody>
          <a:bodyPr>
            <a:normAutofit/>
          </a:bodyPr>
          <a:lstStyle>
            <a:lvl1pPr marL="0" indent="0">
              <a:buNone/>
              <a:defRPr sz="1800" b="0" i="0">
                <a:solidFill>
                  <a:schemeClr val="tx1">
                    <a:lumMod val="10000"/>
                    <a:lumOff val="9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14" name="Content Placeholder 2">
            <a:extLst>
              <a:ext uri="{FF2B5EF4-FFF2-40B4-BE49-F238E27FC236}">
                <a16:creationId xmlns:a16="http://schemas.microsoft.com/office/drawing/2014/main" id="{144E1D69-ACE6-C153-0020-6A4983EBDCB5}"/>
              </a:ext>
            </a:extLst>
          </p:cNvPr>
          <p:cNvSpPr>
            <a:spLocks noGrp="1"/>
          </p:cNvSpPr>
          <p:nvPr>
            <p:ph idx="13"/>
          </p:nvPr>
        </p:nvSpPr>
        <p:spPr>
          <a:xfrm>
            <a:off x="8438483" y="2449390"/>
            <a:ext cx="3008971" cy="696952"/>
          </a:xfrm>
        </p:spPr>
        <p:txBody>
          <a:bodyPr>
            <a:normAutofit/>
          </a:bodyPr>
          <a:lstStyle>
            <a:lvl1pPr marL="0" indent="0">
              <a:buNone/>
              <a:defRPr sz="1800" b="1" i="0">
                <a:solidFill>
                  <a:schemeClr val="accent4">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31C96F5B-8834-F784-F0CB-557130201463}"/>
              </a:ext>
            </a:extLst>
          </p:cNvPr>
          <p:cNvSpPr>
            <a:spLocks noGrp="1"/>
          </p:cNvSpPr>
          <p:nvPr>
            <p:ph idx="14"/>
          </p:nvPr>
        </p:nvSpPr>
        <p:spPr>
          <a:xfrm>
            <a:off x="8438483" y="3652024"/>
            <a:ext cx="3008971" cy="2414239"/>
          </a:xfrm>
        </p:spPr>
        <p:txBody>
          <a:bodyPr>
            <a:normAutofit/>
          </a:bodyPr>
          <a:lstStyle>
            <a:lvl1pPr marL="0" indent="0">
              <a:buNone/>
              <a:defRPr sz="1800" b="0" i="0">
                <a:solidFill>
                  <a:schemeClr val="accent4">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FD2C991E-D1CF-D9D3-9412-D3403969AC1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2"/>
            <a:ext cx="440265" cy="6857974"/>
          </a:xfrm>
          <a:prstGeom prst="rect">
            <a:avLst/>
          </a:prstGeom>
        </p:spPr>
      </p:pic>
    </p:spTree>
    <p:extLst>
      <p:ext uri="{BB962C8B-B14F-4D97-AF65-F5344CB8AC3E}">
        <p14:creationId xmlns:p14="http://schemas.microsoft.com/office/powerpoint/2010/main" val="19097958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nk - 4 Key Topic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EE93F9-4248-E77A-BFFB-4A6F8449340D}"/>
              </a:ext>
            </a:extLst>
          </p:cNvPr>
          <p:cNvSpPr/>
          <p:nvPr userDrawn="1"/>
        </p:nvSpPr>
        <p:spPr>
          <a:xfrm>
            <a:off x="874643" y="2097157"/>
            <a:ext cx="2526104" cy="43036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8" y="2449390"/>
            <a:ext cx="2021267" cy="696952"/>
          </a:xfrm>
        </p:spPr>
        <p:txBody>
          <a:bodyPr>
            <a:normAutofit/>
          </a:bodyPr>
          <a:lstStyle>
            <a:lvl1pPr marL="0" indent="0">
              <a:buNone/>
              <a:defRPr sz="1800" b="1" i="0">
                <a:solidFill>
                  <a:schemeClr val="accent5">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8" y="3652024"/>
            <a:ext cx="2021267" cy="2414239"/>
          </a:xfrm>
        </p:spPr>
        <p:txBody>
          <a:bodyPr>
            <a:normAutofit/>
          </a:bodyPr>
          <a:lstStyle>
            <a:lvl1pPr marL="0" indent="0">
              <a:buNone/>
              <a:defRPr sz="1800" b="0" i="0">
                <a:solidFill>
                  <a:schemeClr val="accent5">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F7363D71-DB14-5EE6-83DD-9439A47CB92B}"/>
              </a:ext>
            </a:extLst>
          </p:cNvPr>
          <p:cNvSpPr/>
          <p:nvPr userDrawn="1"/>
        </p:nvSpPr>
        <p:spPr>
          <a:xfrm>
            <a:off x="3595992" y="2097157"/>
            <a:ext cx="2526104" cy="43036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solidFill>
                <a:schemeClr val="tx2"/>
              </a:solidFill>
            </a:endParaRPr>
          </a:p>
        </p:txBody>
      </p:sp>
      <p:sp>
        <p:nvSpPr>
          <p:cNvPr id="10" name="Content Placeholder 2">
            <a:extLst>
              <a:ext uri="{FF2B5EF4-FFF2-40B4-BE49-F238E27FC236}">
                <a16:creationId xmlns:a16="http://schemas.microsoft.com/office/drawing/2014/main" id="{42D7424E-FD8B-A3B0-0950-1AD267959303}"/>
              </a:ext>
            </a:extLst>
          </p:cNvPr>
          <p:cNvSpPr>
            <a:spLocks noGrp="1"/>
          </p:cNvSpPr>
          <p:nvPr>
            <p:ph idx="11"/>
          </p:nvPr>
        </p:nvSpPr>
        <p:spPr>
          <a:xfrm>
            <a:off x="3874797" y="2449390"/>
            <a:ext cx="2021267" cy="696952"/>
          </a:xfrm>
        </p:spPr>
        <p:txBody>
          <a:bodyPr>
            <a:normAutofit/>
          </a:bodyPr>
          <a:lstStyle>
            <a:lvl1pPr marL="0" indent="0">
              <a:buNone/>
              <a:defRPr sz="1800" b="1" i="0">
                <a:solidFill>
                  <a:srgbClr val="AFEFCD"/>
                </a:solidFill>
                <a:latin typeface="Aptos SemiBold" panose="020B0004020202020204" pitchFamily="34" charset="0"/>
              </a:defRPr>
            </a:lvl1pPr>
            <a:lvl2pPr marL="457200" indent="0">
              <a:buNone/>
              <a:defRPr/>
            </a:lvl2pPr>
          </a:lstStyle>
          <a:p>
            <a:pPr lvl="0"/>
            <a:r>
              <a:rPr lang="en-US"/>
              <a:t>Click to edit Master text styles</a:t>
            </a:r>
          </a:p>
        </p:txBody>
      </p:sp>
      <p:sp>
        <p:nvSpPr>
          <p:cNvPr id="11" name="Content Placeholder 2">
            <a:extLst>
              <a:ext uri="{FF2B5EF4-FFF2-40B4-BE49-F238E27FC236}">
                <a16:creationId xmlns:a16="http://schemas.microsoft.com/office/drawing/2014/main" id="{474C5492-A4D5-695C-C614-96E266E20036}"/>
              </a:ext>
            </a:extLst>
          </p:cNvPr>
          <p:cNvSpPr>
            <a:spLocks noGrp="1"/>
          </p:cNvSpPr>
          <p:nvPr>
            <p:ph idx="12"/>
          </p:nvPr>
        </p:nvSpPr>
        <p:spPr>
          <a:xfrm>
            <a:off x="3874797" y="3652024"/>
            <a:ext cx="2021267" cy="2414239"/>
          </a:xfrm>
        </p:spPr>
        <p:txBody>
          <a:bodyPr>
            <a:normAutofit/>
          </a:bodyPr>
          <a:lstStyle>
            <a:lvl1pPr marL="0" indent="0">
              <a:buNone/>
              <a:defRPr sz="1800" b="0" i="0">
                <a:solidFill>
                  <a:srgbClr val="AFEFCD"/>
                </a:solidFill>
                <a:latin typeface="Aptos" panose="020B0004020202020204" pitchFamily="34" charset="0"/>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7C02659A-912A-262D-72FF-645270998EEC}"/>
              </a:ext>
            </a:extLst>
          </p:cNvPr>
          <p:cNvSpPr/>
          <p:nvPr userDrawn="1"/>
        </p:nvSpPr>
        <p:spPr>
          <a:xfrm>
            <a:off x="6351051" y="2097157"/>
            <a:ext cx="2526104" cy="43036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Content Placeholder 2">
            <a:extLst>
              <a:ext uri="{FF2B5EF4-FFF2-40B4-BE49-F238E27FC236}">
                <a16:creationId xmlns:a16="http://schemas.microsoft.com/office/drawing/2014/main" id="{BF06BF19-8CF2-55AA-1259-34F99104A571}"/>
              </a:ext>
            </a:extLst>
          </p:cNvPr>
          <p:cNvSpPr>
            <a:spLocks noGrp="1"/>
          </p:cNvSpPr>
          <p:nvPr>
            <p:ph idx="13"/>
          </p:nvPr>
        </p:nvSpPr>
        <p:spPr>
          <a:xfrm>
            <a:off x="6629856" y="2449390"/>
            <a:ext cx="2021267" cy="696952"/>
          </a:xfrm>
        </p:spPr>
        <p:txBody>
          <a:bodyPr>
            <a:normAutofit/>
          </a:bodyPr>
          <a:lstStyle>
            <a:lvl1pPr marL="0" indent="0">
              <a:buNone/>
              <a:defRPr sz="1800" b="1" i="0">
                <a:solidFill>
                  <a:srgbClr val="BAC7FA"/>
                </a:solidFill>
                <a:latin typeface="Aptos SemiBold" panose="020B0004020202020204" pitchFamily="34" charset="0"/>
              </a:defRPr>
            </a:lvl1pPr>
            <a:lvl2pPr marL="457200" indent="0">
              <a:buNone/>
              <a:defRPr/>
            </a:lvl2pPr>
          </a:lstStyle>
          <a:p>
            <a:pPr lvl="0"/>
            <a:r>
              <a:rPr lang="en-US"/>
              <a:t>Click to edit Master text styles</a:t>
            </a:r>
          </a:p>
        </p:txBody>
      </p:sp>
      <p:sp>
        <p:nvSpPr>
          <p:cNvPr id="18" name="Content Placeholder 2">
            <a:extLst>
              <a:ext uri="{FF2B5EF4-FFF2-40B4-BE49-F238E27FC236}">
                <a16:creationId xmlns:a16="http://schemas.microsoft.com/office/drawing/2014/main" id="{9A54D10F-407B-7B80-CB51-F3625614318E}"/>
              </a:ext>
            </a:extLst>
          </p:cNvPr>
          <p:cNvSpPr>
            <a:spLocks noGrp="1"/>
          </p:cNvSpPr>
          <p:nvPr>
            <p:ph idx="14"/>
          </p:nvPr>
        </p:nvSpPr>
        <p:spPr>
          <a:xfrm>
            <a:off x="6629856" y="3652024"/>
            <a:ext cx="2021267" cy="2414239"/>
          </a:xfrm>
        </p:spPr>
        <p:txBody>
          <a:bodyPr>
            <a:normAutofit/>
          </a:bodyPr>
          <a:lstStyle>
            <a:lvl1pPr marL="0" indent="0">
              <a:buNone/>
              <a:defRPr sz="1800" b="0" i="0">
                <a:solidFill>
                  <a:srgbClr val="BAC7FA"/>
                </a:solidFill>
                <a:latin typeface="Aptos" panose="020B0004020202020204" pitchFamily="34" charset="0"/>
              </a:defRPr>
            </a:lvl1pPr>
            <a:lvl2pPr marL="457200" indent="0">
              <a:buNone/>
              <a:defRPr/>
            </a:lvl2pPr>
          </a:lstStyle>
          <a:p>
            <a:pPr lvl="0"/>
            <a:r>
              <a:rPr lang="en-US"/>
              <a:t>Click to edit Master text styles</a:t>
            </a:r>
          </a:p>
        </p:txBody>
      </p:sp>
      <p:sp>
        <p:nvSpPr>
          <p:cNvPr id="19" name="Rectangle 18">
            <a:extLst>
              <a:ext uri="{FF2B5EF4-FFF2-40B4-BE49-F238E27FC236}">
                <a16:creationId xmlns:a16="http://schemas.microsoft.com/office/drawing/2014/main" id="{62896907-14C1-530C-AC93-030E1ECEA555}"/>
              </a:ext>
            </a:extLst>
          </p:cNvPr>
          <p:cNvSpPr/>
          <p:nvPr userDrawn="1"/>
        </p:nvSpPr>
        <p:spPr>
          <a:xfrm>
            <a:off x="9103187" y="2097157"/>
            <a:ext cx="2526104" cy="4303643"/>
          </a:xfrm>
          <a:prstGeom prst="rect">
            <a:avLst/>
          </a:prstGeom>
          <a:solidFill>
            <a:srgbClr val="932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Content Placeholder 2">
            <a:extLst>
              <a:ext uri="{FF2B5EF4-FFF2-40B4-BE49-F238E27FC236}">
                <a16:creationId xmlns:a16="http://schemas.microsoft.com/office/drawing/2014/main" id="{6267E5AB-4ABC-ED92-183A-85633CC152EB}"/>
              </a:ext>
            </a:extLst>
          </p:cNvPr>
          <p:cNvSpPr>
            <a:spLocks noGrp="1"/>
          </p:cNvSpPr>
          <p:nvPr>
            <p:ph idx="15"/>
          </p:nvPr>
        </p:nvSpPr>
        <p:spPr>
          <a:xfrm>
            <a:off x="9381992" y="2449390"/>
            <a:ext cx="2021267" cy="696952"/>
          </a:xfrm>
        </p:spPr>
        <p:txBody>
          <a:bodyPr>
            <a:normAutofit/>
          </a:bodyPr>
          <a:lstStyle>
            <a:lvl1pPr marL="0" indent="0">
              <a:buNone/>
              <a:defRPr sz="1800" b="1" i="0">
                <a:solidFill>
                  <a:srgbClr val="FDD7C5"/>
                </a:solidFill>
                <a:latin typeface="Aptos SemiBold" panose="020B0004020202020204" pitchFamily="34" charset="0"/>
              </a:defRPr>
            </a:lvl1pPr>
            <a:lvl2pPr marL="457200" indent="0">
              <a:buNone/>
              <a:defRPr/>
            </a:lvl2pPr>
          </a:lstStyle>
          <a:p>
            <a:pPr lvl="0"/>
            <a:r>
              <a:rPr lang="en-US"/>
              <a:t>Click to edit Master text styles</a:t>
            </a:r>
          </a:p>
        </p:txBody>
      </p:sp>
      <p:sp>
        <p:nvSpPr>
          <p:cNvPr id="21" name="Content Placeholder 2">
            <a:extLst>
              <a:ext uri="{FF2B5EF4-FFF2-40B4-BE49-F238E27FC236}">
                <a16:creationId xmlns:a16="http://schemas.microsoft.com/office/drawing/2014/main" id="{1B4001F0-7470-30D3-D68B-F5AE00BD81C9}"/>
              </a:ext>
            </a:extLst>
          </p:cNvPr>
          <p:cNvSpPr>
            <a:spLocks noGrp="1"/>
          </p:cNvSpPr>
          <p:nvPr>
            <p:ph idx="16"/>
          </p:nvPr>
        </p:nvSpPr>
        <p:spPr>
          <a:xfrm>
            <a:off x="9381992" y="3652024"/>
            <a:ext cx="2021267" cy="2414239"/>
          </a:xfrm>
        </p:spPr>
        <p:txBody>
          <a:bodyPr>
            <a:normAutofit/>
          </a:bodyPr>
          <a:lstStyle>
            <a:lvl1pPr marL="0" indent="0">
              <a:buNone/>
              <a:defRPr sz="1800" b="0" i="0">
                <a:solidFill>
                  <a:srgbClr val="FDD7C5"/>
                </a:solidFill>
                <a:latin typeface="Aptos" panose="020B0004020202020204" pitchFamily="34" charset="0"/>
              </a:defRPr>
            </a:lvl1pPr>
            <a:lvl2pPr marL="457200" indent="0">
              <a:buNone/>
              <a:defRPr/>
            </a:lvl2pPr>
          </a:lstStyle>
          <a:p>
            <a:pPr lvl="0"/>
            <a:r>
              <a:rPr lang="en-US"/>
              <a:t>Click to edit Master text styles</a:t>
            </a:r>
          </a:p>
        </p:txBody>
      </p:sp>
      <p:pic>
        <p:nvPicPr>
          <p:cNvPr id="7" name="Graphic 6">
            <a:extLst>
              <a:ext uri="{FF2B5EF4-FFF2-40B4-BE49-F238E27FC236}">
                <a16:creationId xmlns:a16="http://schemas.microsoft.com/office/drawing/2014/main" id="{346F23FE-5E8A-77EB-B7FF-29D9297A0AE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2"/>
            <a:ext cx="440265" cy="6857974"/>
          </a:xfrm>
          <a:prstGeom prst="rect">
            <a:avLst/>
          </a:prstGeom>
        </p:spPr>
      </p:pic>
    </p:spTree>
    <p:extLst>
      <p:ext uri="{BB962C8B-B14F-4D97-AF65-F5344CB8AC3E}">
        <p14:creationId xmlns:p14="http://schemas.microsoft.com/office/powerpoint/2010/main" val="796993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tems full colou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solidFill>
                  <a:schemeClr val="bg1"/>
                </a:solidFill>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13691" y="2837985"/>
            <a:ext cx="3008971" cy="696952"/>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13691" y="3652024"/>
            <a:ext cx="3008971" cy="2414239"/>
          </a:xfrm>
        </p:spPr>
        <p:txBody>
          <a:bodyPr>
            <a:normAutofit/>
          </a:bodyPr>
          <a:lstStyle>
            <a:lvl1pPr marL="0" indent="0">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4756209" y="2837985"/>
            <a:ext cx="3008971" cy="696952"/>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4756209" y="3652024"/>
            <a:ext cx="3008971" cy="2414239"/>
          </a:xfrm>
        </p:spPr>
        <p:txBody>
          <a:bodyPr>
            <a:normAutofit/>
          </a:bodyPr>
          <a:lstStyle>
            <a:lvl1pPr marL="0" indent="0">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sp>
        <p:nvSpPr>
          <p:cNvPr id="14" name="Content Placeholder 2">
            <a:extLst>
              <a:ext uri="{FF2B5EF4-FFF2-40B4-BE49-F238E27FC236}">
                <a16:creationId xmlns:a16="http://schemas.microsoft.com/office/drawing/2014/main" id="{144E1D69-ACE6-C153-0020-6A4983EBDCB5}"/>
              </a:ext>
            </a:extLst>
          </p:cNvPr>
          <p:cNvSpPr>
            <a:spLocks noGrp="1"/>
          </p:cNvSpPr>
          <p:nvPr>
            <p:ph idx="13"/>
          </p:nvPr>
        </p:nvSpPr>
        <p:spPr>
          <a:xfrm>
            <a:off x="8398727" y="2837985"/>
            <a:ext cx="3008971" cy="696952"/>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31C96F5B-8834-F784-F0CB-557130201463}"/>
              </a:ext>
            </a:extLst>
          </p:cNvPr>
          <p:cNvSpPr>
            <a:spLocks noGrp="1"/>
          </p:cNvSpPr>
          <p:nvPr>
            <p:ph idx="14"/>
          </p:nvPr>
        </p:nvSpPr>
        <p:spPr>
          <a:xfrm>
            <a:off x="8398727" y="3652024"/>
            <a:ext cx="3008971" cy="2414239"/>
          </a:xfrm>
        </p:spPr>
        <p:txBody>
          <a:bodyPr>
            <a:normAutofit/>
          </a:bodyPr>
          <a:lstStyle>
            <a:lvl1pPr marL="0" indent="0">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pic>
        <p:nvPicPr>
          <p:cNvPr id="4" name="Graphic 3">
            <a:extLst>
              <a:ext uri="{FF2B5EF4-FFF2-40B4-BE49-F238E27FC236}">
                <a16:creationId xmlns:a16="http://schemas.microsoft.com/office/drawing/2014/main" id="{7E69D5E8-0428-4351-433C-D0509FA1E7B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Tree>
    <p:extLst>
      <p:ext uri="{BB962C8B-B14F-4D97-AF65-F5344CB8AC3E}">
        <p14:creationId xmlns:p14="http://schemas.microsoft.com/office/powerpoint/2010/main" val="6737809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nk - 5 Key Topic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EE93F9-4248-E77A-BFFB-4A6F8449340D}"/>
              </a:ext>
            </a:extLst>
          </p:cNvPr>
          <p:cNvSpPr/>
          <p:nvPr userDrawn="1"/>
        </p:nvSpPr>
        <p:spPr>
          <a:xfrm>
            <a:off x="854096" y="2097157"/>
            <a:ext cx="2166508" cy="43036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32900" y="2449390"/>
            <a:ext cx="1733535" cy="696952"/>
          </a:xfrm>
        </p:spPr>
        <p:txBody>
          <a:bodyPr>
            <a:normAutofit/>
          </a:bodyPr>
          <a:lstStyle>
            <a:lvl1pPr marL="0" indent="0">
              <a:buNone/>
              <a:defRPr sz="1800" b="1" i="0">
                <a:solidFill>
                  <a:schemeClr val="accent5">
                    <a:lumMod val="20000"/>
                    <a:lumOff val="80000"/>
                  </a:schemeClr>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32900" y="3652024"/>
            <a:ext cx="1733535" cy="2414239"/>
          </a:xfrm>
        </p:spPr>
        <p:txBody>
          <a:bodyPr>
            <a:normAutofit/>
          </a:bodyPr>
          <a:lstStyle>
            <a:lvl1pPr marL="0" indent="0">
              <a:buNone/>
              <a:defRPr sz="1800" b="0" i="0">
                <a:solidFill>
                  <a:schemeClr val="accent5">
                    <a:lumMod val="20000"/>
                    <a:lumOff val="80000"/>
                  </a:schemeClr>
                </a:solidFill>
                <a:latin typeface="Aptos" panose="020B0004020202020204" pitchFamily="34" charset="0"/>
              </a:defRPr>
            </a:lvl1pPr>
            <a:lvl2pPr marL="4572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F7363D71-DB14-5EE6-83DD-9439A47CB92B}"/>
              </a:ext>
            </a:extLst>
          </p:cNvPr>
          <p:cNvSpPr/>
          <p:nvPr userDrawn="1"/>
        </p:nvSpPr>
        <p:spPr>
          <a:xfrm>
            <a:off x="3038881" y="2097157"/>
            <a:ext cx="2166508" cy="43036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solidFill>
                <a:schemeClr val="tx2"/>
              </a:solidFill>
            </a:endParaRPr>
          </a:p>
        </p:txBody>
      </p:sp>
      <p:sp>
        <p:nvSpPr>
          <p:cNvPr id="10" name="Content Placeholder 2">
            <a:extLst>
              <a:ext uri="{FF2B5EF4-FFF2-40B4-BE49-F238E27FC236}">
                <a16:creationId xmlns:a16="http://schemas.microsoft.com/office/drawing/2014/main" id="{42D7424E-FD8B-A3B0-0950-1AD267959303}"/>
              </a:ext>
            </a:extLst>
          </p:cNvPr>
          <p:cNvSpPr>
            <a:spLocks noGrp="1"/>
          </p:cNvSpPr>
          <p:nvPr>
            <p:ph idx="11"/>
          </p:nvPr>
        </p:nvSpPr>
        <p:spPr>
          <a:xfrm>
            <a:off x="3317686" y="2449390"/>
            <a:ext cx="1733536" cy="696952"/>
          </a:xfrm>
        </p:spPr>
        <p:txBody>
          <a:bodyPr>
            <a:normAutofit/>
          </a:bodyPr>
          <a:lstStyle>
            <a:lvl1pPr marL="0" indent="0">
              <a:buNone/>
              <a:defRPr sz="1800" b="1" i="0">
                <a:solidFill>
                  <a:srgbClr val="AFEFCD"/>
                </a:solidFill>
                <a:latin typeface="Aptos SemiBold" panose="020B0004020202020204" pitchFamily="34" charset="0"/>
              </a:defRPr>
            </a:lvl1pPr>
            <a:lvl2pPr marL="457200" indent="0">
              <a:buNone/>
              <a:defRPr/>
            </a:lvl2pPr>
          </a:lstStyle>
          <a:p>
            <a:pPr lvl="0"/>
            <a:r>
              <a:rPr lang="en-US"/>
              <a:t>Click to edit Master text styles</a:t>
            </a:r>
          </a:p>
        </p:txBody>
      </p:sp>
      <p:sp>
        <p:nvSpPr>
          <p:cNvPr id="11" name="Content Placeholder 2">
            <a:extLst>
              <a:ext uri="{FF2B5EF4-FFF2-40B4-BE49-F238E27FC236}">
                <a16:creationId xmlns:a16="http://schemas.microsoft.com/office/drawing/2014/main" id="{474C5492-A4D5-695C-C614-96E266E20036}"/>
              </a:ext>
            </a:extLst>
          </p:cNvPr>
          <p:cNvSpPr>
            <a:spLocks noGrp="1"/>
          </p:cNvSpPr>
          <p:nvPr>
            <p:ph idx="12"/>
          </p:nvPr>
        </p:nvSpPr>
        <p:spPr>
          <a:xfrm>
            <a:off x="3317686" y="3652024"/>
            <a:ext cx="1733536" cy="2414239"/>
          </a:xfrm>
        </p:spPr>
        <p:txBody>
          <a:bodyPr>
            <a:normAutofit/>
          </a:bodyPr>
          <a:lstStyle>
            <a:lvl1pPr marL="0" indent="0">
              <a:buNone/>
              <a:defRPr sz="1800" b="0" i="0">
                <a:solidFill>
                  <a:srgbClr val="AFEFCD"/>
                </a:solidFill>
                <a:latin typeface="Aptos" panose="020B0004020202020204" pitchFamily="34" charset="0"/>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7C02659A-912A-262D-72FF-645270998EEC}"/>
              </a:ext>
            </a:extLst>
          </p:cNvPr>
          <p:cNvSpPr/>
          <p:nvPr userDrawn="1"/>
        </p:nvSpPr>
        <p:spPr>
          <a:xfrm>
            <a:off x="5227277" y="2097157"/>
            <a:ext cx="2156693" cy="4303643"/>
          </a:xfrm>
          <a:prstGeom prst="rect">
            <a:avLst/>
          </a:prstGeom>
          <a:solidFill>
            <a:srgbClr val="BA80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Content Placeholder 2">
            <a:extLst>
              <a:ext uri="{FF2B5EF4-FFF2-40B4-BE49-F238E27FC236}">
                <a16:creationId xmlns:a16="http://schemas.microsoft.com/office/drawing/2014/main" id="{BF06BF19-8CF2-55AA-1259-34F99104A571}"/>
              </a:ext>
            </a:extLst>
          </p:cNvPr>
          <p:cNvSpPr>
            <a:spLocks noGrp="1"/>
          </p:cNvSpPr>
          <p:nvPr>
            <p:ph idx="13"/>
          </p:nvPr>
        </p:nvSpPr>
        <p:spPr>
          <a:xfrm>
            <a:off x="5506083" y="2449390"/>
            <a:ext cx="1725682" cy="696952"/>
          </a:xfrm>
        </p:spPr>
        <p:txBody>
          <a:bodyPr>
            <a:normAutofit/>
          </a:bodyPr>
          <a:lstStyle>
            <a:lvl1pPr marL="0" indent="0">
              <a:buNone/>
              <a:defRPr sz="1800" b="1" i="0">
                <a:solidFill>
                  <a:srgbClr val="FFEB68"/>
                </a:solidFill>
                <a:latin typeface="Aptos SemiBold" panose="020B0004020202020204" pitchFamily="34" charset="0"/>
              </a:defRPr>
            </a:lvl1pPr>
            <a:lvl2pPr marL="457200" indent="0">
              <a:buNone/>
              <a:defRPr/>
            </a:lvl2pPr>
          </a:lstStyle>
          <a:p>
            <a:pPr lvl="0"/>
            <a:r>
              <a:rPr lang="en-US"/>
              <a:t>Click to edit Master text styles</a:t>
            </a:r>
          </a:p>
        </p:txBody>
      </p:sp>
      <p:sp>
        <p:nvSpPr>
          <p:cNvPr id="18" name="Content Placeholder 2">
            <a:extLst>
              <a:ext uri="{FF2B5EF4-FFF2-40B4-BE49-F238E27FC236}">
                <a16:creationId xmlns:a16="http://schemas.microsoft.com/office/drawing/2014/main" id="{9A54D10F-407B-7B80-CB51-F3625614318E}"/>
              </a:ext>
            </a:extLst>
          </p:cNvPr>
          <p:cNvSpPr>
            <a:spLocks noGrp="1"/>
          </p:cNvSpPr>
          <p:nvPr>
            <p:ph idx="14"/>
          </p:nvPr>
        </p:nvSpPr>
        <p:spPr>
          <a:xfrm>
            <a:off x="5506083" y="3652024"/>
            <a:ext cx="1725682" cy="2414239"/>
          </a:xfrm>
        </p:spPr>
        <p:txBody>
          <a:bodyPr>
            <a:normAutofit/>
          </a:bodyPr>
          <a:lstStyle>
            <a:lvl1pPr marL="0" indent="0">
              <a:buNone/>
              <a:defRPr sz="1800" b="0" i="0">
                <a:solidFill>
                  <a:srgbClr val="FFEB68"/>
                </a:solidFill>
                <a:latin typeface="Aptos" panose="020B0004020202020204" pitchFamily="34" charset="0"/>
              </a:defRPr>
            </a:lvl1pPr>
            <a:lvl2pPr marL="457200" indent="0">
              <a:buNone/>
              <a:defRPr/>
            </a:lvl2pPr>
          </a:lstStyle>
          <a:p>
            <a:pPr lvl="0"/>
            <a:r>
              <a:rPr lang="en-US"/>
              <a:t>Click to edit Master text styles</a:t>
            </a:r>
          </a:p>
        </p:txBody>
      </p:sp>
      <p:sp>
        <p:nvSpPr>
          <p:cNvPr id="22" name="Rectangle 21">
            <a:extLst>
              <a:ext uri="{FF2B5EF4-FFF2-40B4-BE49-F238E27FC236}">
                <a16:creationId xmlns:a16="http://schemas.microsoft.com/office/drawing/2014/main" id="{98FD0AD0-C8FD-0CA0-3A98-E93335002272}"/>
              </a:ext>
            </a:extLst>
          </p:cNvPr>
          <p:cNvSpPr/>
          <p:nvPr userDrawn="1"/>
        </p:nvSpPr>
        <p:spPr>
          <a:xfrm>
            <a:off x="7405858" y="2097157"/>
            <a:ext cx="2166508" cy="43036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Content Placeholder 2">
            <a:extLst>
              <a:ext uri="{FF2B5EF4-FFF2-40B4-BE49-F238E27FC236}">
                <a16:creationId xmlns:a16="http://schemas.microsoft.com/office/drawing/2014/main" id="{AB2125EB-CC0B-2293-C4C6-86E6BE0F9074}"/>
              </a:ext>
            </a:extLst>
          </p:cNvPr>
          <p:cNvSpPr>
            <a:spLocks noGrp="1"/>
          </p:cNvSpPr>
          <p:nvPr>
            <p:ph idx="17"/>
          </p:nvPr>
        </p:nvSpPr>
        <p:spPr>
          <a:xfrm>
            <a:off x="7684663" y="2449390"/>
            <a:ext cx="1733536" cy="696952"/>
          </a:xfrm>
        </p:spPr>
        <p:txBody>
          <a:bodyPr>
            <a:normAutofit/>
          </a:bodyPr>
          <a:lstStyle>
            <a:lvl1pPr marL="0" indent="0">
              <a:buNone/>
              <a:defRPr sz="1800" b="1" i="0">
                <a:solidFill>
                  <a:srgbClr val="BAC7FA"/>
                </a:solidFill>
                <a:latin typeface="Aptos SemiBold" panose="020B0004020202020204" pitchFamily="34" charset="0"/>
              </a:defRPr>
            </a:lvl1pPr>
            <a:lvl2pPr marL="457200" indent="0">
              <a:buNone/>
              <a:defRPr/>
            </a:lvl2pPr>
          </a:lstStyle>
          <a:p>
            <a:pPr lvl="0"/>
            <a:r>
              <a:rPr lang="en-US"/>
              <a:t>Click to edit Master text styles</a:t>
            </a:r>
          </a:p>
        </p:txBody>
      </p:sp>
      <p:sp>
        <p:nvSpPr>
          <p:cNvPr id="24" name="Content Placeholder 2">
            <a:extLst>
              <a:ext uri="{FF2B5EF4-FFF2-40B4-BE49-F238E27FC236}">
                <a16:creationId xmlns:a16="http://schemas.microsoft.com/office/drawing/2014/main" id="{9E25E740-A882-9CD0-A77F-BDBBF6C715D0}"/>
              </a:ext>
            </a:extLst>
          </p:cNvPr>
          <p:cNvSpPr>
            <a:spLocks noGrp="1"/>
          </p:cNvSpPr>
          <p:nvPr>
            <p:ph idx="18"/>
          </p:nvPr>
        </p:nvSpPr>
        <p:spPr>
          <a:xfrm>
            <a:off x="7684663" y="3652024"/>
            <a:ext cx="1733536" cy="2414239"/>
          </a:xfrm>
        </p:spPr>
        <p:txBody>
          <a:bodyPr>
            <a:normAutofit/>
          </a:bodyPr>
          <a:lstStyle>
            <a:lvl1pPr marL="0" indent="0">
              <a:buNone/>
              <a:defRPr sz="1800" b="0" i="0">
                <a:solidFill>
                  <a:srgbClr val="BAC7FA"/>
                </a:solidFill>
                <a:latin typeface="Aptos" panose="020B0004020202020204" pitchFamily="34" charset="0"/>
              </a:defRPr>
            </a:lvl1pPr>
            <a:lvl2pPr marL="457200" indent="0">
              <a:buNone/>
              <a:defRPr/>
            </a:lvl2pPr>
          </a:lstStyle>
          <a:p>
            <a:pPr lvl="0"/>
            <a:r>
              <a:rPr lang="en-US"/>
              <a:t>Click to edit Master text styles</a:t>
            </a:r>
          </a:p>
        </p:txBody>
      </p:sp>
      <p:sp>
        <p:nvSpPr>
          <p:cNvPr id="25" name="Rectangle 24">
            <a:extLst>
              <a:ext uri="{FF2B5EF4-FFF2-40B4-BE49-F238E27FC236}">
                <a16:creationId xmlns:a16="http://schemas.microsoft.com/office/drawing/2014/main" id="{9CA3436E-42D8-8E2E-705C-5B86E3C7EA6C}"/>
              </a:ext>
            </a:extLst>
          </p:cNvPr>
          <p:cNvSpPr/>
          <p:nvPr userDrawn="1"/>
        </p:nvSpPr>
        <p:spPr>
          <a:xfrm>
            <a:off x="9594254" y="2097157"/>
            <a:ext cx="2166508" cy="4303643"/>
          </a:xfrm>
          <a:prstGeom prst="rect">
            <a:avLst/>
          </a:prstGeom>
          <a:solidFill>
            <a:srgbClr val="932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Content Placeholder 2">
            <a:extLst>
              <a:ext uri="{FF2B5EF4-FFF2-40B4-BE49-F238E27FC236}">
                <a16:creationId xmlns:a16="http://schemas.microsoft.com/office/drawing/2014/main" id="{76ECA727-6BCC-FB3A-1271-55FBB9C76B19}"/>
              </a:ext>
            </a:extLst>
          </p:cNvPr>
          <p:cNvSpPr>
            <a:spLocks noGrp="1"/>
          </p:cNvSpPr>
          <p:nvPr>
            <p:ph idx="19"/>
          </p:nvPr>
        </p:nvSpPr>
        <p:spPr>
          <a:xfrm>
            <a:off x="9873059" y="2449390"/>
            <a:ext cx="1733536" cy="696952"/>
          </a:xfrm>
        </p:spPr>
        <p:txBody>
          <a:bodyPr>
            <a:normAutofit/>
          </a:bodyPr>
          <a:lstStyle>
            <a:lvl1pPr marL="0" indent="0">
              <a:buNone/>
              <a:defRPr sz="1800" b="1" i="0">
                <a:solidFill>
                  <a:srgbClr val="FDD7C5"/>
                </a:solidFill>
                <a:latin typeface="Aptos SemiBold" panose="020B0004020202020204" pitchFamily="34" charset="0"/>
              </a:defRPr>
            </a:lvl1pPr>
            <a:lvl2pPr marL="457200" indent="0">
              <a:buNone/>
              <a:defRPr/>
            </a:lvl2pPr>
          </a:lstStyle>
          <a:p>
            <a:pPr lvl="0"/>
            <a:r>
              <a:rPr lang="en-US"/>
              <a:t>Click to edit Master text styles</a:t>
            </a:r>
          </a:p>
        </p:txBody>
      </p:sp>
      <p:sp>
        <p:nvSpPr>
          <p:cNvPr id="27" name="Content Placeholder 2">
            <a:extLst>
              <a:ext uri="{FF2B5EF4-FFF2-40B4-BE49-F238E27FC236}">
                <a16:creationId xmlns:a16="http://schemas.microsoft.com/office/drawing/2014/main" id="{60E049BE-4C2C-6788-FA86-643637DB874E}"/>
              </a:ext>
            </a:extLst>
          </p:cNvPr>
          <p:cNvSpPr>
            <a:spLocks noGrp="1"/>
          </p:cNvSpPr>
          <p:nvPr>
            <p:ph idx="20"/>
          </p:nvPr>
        </p:nvSpPr>
        <p:spPr>
          <a:xfrm>
            <a:off x="9873059" y="3652024"/>
            <a:ext cx="1733536" cy="2414239"/>
          </a:xfrm>
        </p:spPr>
        <p:txBody>
          <a:bodyPr>
            <a:normAutofit/>
          </a:bodyPr>
          <a:lstStyle>
            <a:lvl1pPr marL="0" indent="0">
              <a:buNone/>
              <a:defRPr sz="1800" b="0" i="0">
                <a:solidFill>
                  <a:srgbClr val="FDD7C5"/>
                </a:solidFill>
                <a:latin typeface="Aptos" panose="020B0004020202020204" pitchFamily="34" charset="0"/>
              </a:defRPr>
            </a:lvl1pPr>
            <a:lvl2pPr marL="457200" indent="0">
              <a:buNone/>
              <a:defRPr/>
            </a:lvl2pPr>
          </a:lstStyle>
          <a:p>
            <a:pPr lvl="0"/>
            <a:r>
              <a:rPr lang="en-US"/>
              <a:t>Click to edit Master text styles</a:t>
            </a:r>
          </a:p>
        </p:txBody>
      </p:sp>
      <p:pic>
        <p:nvPicPr>
          <p:cNvPr id="7" name="Graphic 6">
            <a:extLst>
              <a:ext uri="{FF2B5EF4-FFF2-40B4-BE49-F238E27FC236}">
                <a16:creationId xmlns:a16="http://schemas.microsoft.com/office/drawing/2014/main" id="{C7577775-F66D-35C0-8575-51B813F6DD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2"/>
            <a:ext cx="440265" cy="6857974"/>
          </a:xfrm>
          <a:prstGeom prst="rect">
            <a:avLst/>
          </a:prstGeom>
        </p:spPr>
      </p:pic>
    </p:spTree>
    <p:extLst>
      <p:ext uri="{BB962C8B-B14F-4D97-AF65-F5344CB8AC3E}">
        <p14:creationId xmlns:p14="http://schemas.microsoft.com/office/powerpoint/2010/main" val="35454059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nk - bio + eng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7B0D70-6B53-3302-408F-916801153DC7}"/>
              </a:ext>
            </a:extLst>
          </p:cNvPr>
          <p:cNvSpPr/>
          <p:nvPr userDrawn="1"/>
        </p:nvSpPr>
        <p:spPr>
          <a:xfrm>
            <a:off x="6266984" y="0"/>
            <a:ext cx="5925015"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4539977"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13691" y="2514601"/>
            <a:ext cx="4539977" cy="741556"/>
          </a:xfrm>
        </p:spPr>
        <p:txBody>
          <a:bodyPr>
            <a:normAutofit/>
          </a:bodyPr>
          <a:lstStyle>
            <a:lvl1pPr marL="0" indent="0">
              <a:buNone/>
              <a:defRPr sz="1800" b="0" i="0">
                <a:latin typeface="Aptos" panose="020B0004020202020204" pitchFamily="34" charset="0"/>
              </a:defRPr>
            </a:lvl1pPr>
            <a:lvl2pPr marL="457200" indent="0">
              <a:buNone/>
              <a:defRPr/>
            </a:lvl2pPr>
          </a:lstStyle>
          <a:p>
            <a:pPr lvl="0"/>
            <a:r>
              <a:rPr lang="en-US"/>
              <a:t>Click to edit Master text styles</a:t>
            </a:r>
          </a:p>
        </p:txBody>
      </p:sp>
      <p:sp>
        <p:nvSpPr>
          <p:cNvPr id="10" name="Picture Placeholder 9">
            <a:extLst>
              <a:ext uri="{FF2B5EF4-FFF2-40B4-BE49-F238E27FC236}">
                <a16:creationId xmlns:a16="http://schemas.microsoft.com/office/drawing/2014/main" id="{546D0588-DC21-070E-39FF-D8A0C41CB69B}"/>
              </a:ext>
            </a:extLst>
          </p:cNvPr>
          <p:cNvSpPr>
            <a:spLocks noGrp="1"/>
          </p:cNvSpPr>
          <p:nvPr>
            <p:ph type="pic" sz="quarter" idx="11" hasCustomPrompt="1"/>
          </p:nvPr>
        </p:nvSpPr>
        <p:spPr>
          <a:xfrm>
            <a:off x="7104063" y="640503"/>
            <a:ext cx="1883820" cy="1883820"/>
          </a:xfrm>
          <a:prstGeom prst="ellipse">
            <a:avLst/>
          </a:prstGeom>
          <a:pattFill prst="pct60">
            <a:fgClr>
              <a:schemeClr val="tx1"/>
            </a:fgClr>
            <a:bgClr>
              <a:schemeClr val="bg1"/>
            </a:bgClr>
          </a:pattFill>
        </p:spPr>
        <p:txBody>
          <a:bodyPr>
            <a:normAutofit/>
          </a:bodyPr>
          <a:lstStyle>
            <a:lvl1pPr marL="0" indent="0" algn="ctr">
              <a:buNone/>
              <a:defRPr sz="1400"/>
            </a:lvl1pPr>
          </a:lstStyle>
          <a:p>
            <a:r>
              <a:rPr lang="en-GB"/>
              <a:t>A</a:t>
            </a:r>
            <a:r>
              <a:rPr lang="en-BE"/>
              <a:t>dd picture here</a:t>
            </a:r>
          </a:p>
        </p:txBody>
      </p:sp>
      <p:sp>
        <p:nvSpPr>
          <p:cNvPr id="11" name="Content Placeholder 2">
            <a:extLst>
              <a:ext uri="{FF2B5EF4-FFF2-40B4-BE49-F238E27FC236}">
                <a16:creationId xmlns:a16="http://schemas.microsoft.com/office/drawing/2014/main" id="{EDAAAA40-72E3-4234-937C-F12D8AB030E1}"/>
              </a:ext>
            </a:extLst>
          </p:cNvPr>
          <p:cNvSpPr>
            <a:spLocks noGrp="1"/>
          </p:cNvSpPr>
          <p:nvPr>
            <p:ph idx="12"/>
          </p:nvPr>
        </p:nvSpPr>
        <p:spPr>
          <a:xfrm>
            <a:off x="7079593" y="3038709"/>
            <a:ext cx="4539977" cy="741556"/>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BCBC227F-6532-4E72-1753-F48580C737A1}"/>
              </a:ext>
            </a:extLst>
          </p:cNvPr>
          <p:cNvSpPr>
            <a:spLocks noGrp="1"/>
          </p:cNvSpPr>
          <p:nvPr>
            <p:ph idx="13"/>
          </p:nvPr>
        </p:nvSpPr>
        <p:spPr>
          <a:xfrm>
            <a:off x="7034988" y="4276494"/>
            <a:ext cx="4539977" cy="741556"/>
          </a:xfrm>
        </p:spPr>
        <p:txBody>
          <a:bodyPr>
            <a:normAutofit/>
          </a:bodyPr>
          <a:lstStyle>
            <a:lvl1pPr marL="0" indent="0">
              <a:spcAft>
                <a:spcPts val="2400"/>
              </a:spcAft>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pic>
        <p:nvPicPr>
          <p:cNvPr id="5" name="Graphic 4">
            <a:extLst>
              <a:ext uri="{FF2B5EF4-FFF2-40B4-BE49-F238E27FC236}">
                <a16:creationId xmlns:a16="http://schemas.microsoft.com/office/drawing/2014/main" id="{17A9B2FD-0B54-C2C8-BC3F-03BC05D8854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2"/>
            <a:ext cx="440265" cy="6857974"/>
          </a:xfrm>
          <a:prstGeom prst="rect">
            <a:avLst/>
          </a:prstGeom>
        </p:spPr>
      </p:pic>
    </p:spTree>
    <p:extLst>
      <p:ext uri="{BB962C8B-B14F-4D97-AF65-F5344CB8AC3E}">
        <p14:creationId xmlns:p14="http://schemas.microsoft.com/office/powerpoint/2010/main" val="7963725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nk - Speak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4D2E0-A927-24B2-D301-3DE3CCBB21D9}"/>
              </a:ext>
            </a:extLst>
          </p:cNvPr>
          <p:cNvSpPr>
            <a:spLocks noGrp="1"/>
          </p:cNvSpPr>
          <p:nvPr>
            <p:ph type="title"/>
          </p:nvPr>
        </p:nvSpPr>
        <p:spPr>
          <a:xfrm>
            <a:off x="1113691" y="664206"/>
            <a:ext cx="10515600" cy="722805"/>
          </a:xfrm>
        </p:spPr>
        <p:txBody>
          <a:bodyPr/>
          <a:lstStyle/>
          <a:p>
            <a:r>
              <a:rPr lang="en-US"/>
              <a:t>Click to edit Master title style</a:t>
            </a:r>
            <a:endParaRPr lang="en-BE"/>
          </a:p>
        </p:txBody>
      </p:sp>
      <p:sp>
        <p:nvSpPr>
          <p:cNvPr id="4" name="Content Placeholder 3">
            <a:extLst>
              <a:ext uri="{FF2B5EF4-FFF2-40B4-BE49-F238E27FC236}">
                <a16:creationId xmlns:a16="http://schemas.microsoft.com/office/drawing/2014/main" id="{AC5809DA-B633-A368-AA31-E3A3FED4A7BC}"/>
              </a:ext>
            </a:extLst>
          </p:cNvPr>
          <p:cNvSpPr>
            <a:spLocks noGrp="1"/>
          </p:cNvSpPr>
          <p:nvPr>
            <p:ph sz="half" idx="2"/>
          </p:nvPr>
        </p:nvSpPr>
        <p:spPr>
          <a:xfrm>
            <a:off x="2646253" y="1569408"/>
            <a:ext cx="5181600" cy="379514"/>
          </a:xfrm>
        </p:spPr>
        <p:txBody>
          <a:bodyPr anchor="t">
            <a:noAutofit/>
          </a:bodyPr>
          <a:lstStyle>
            <a:lvl1pPr marL="0" indent="0">
              <a:buNone/>
              <a:defRPr sz="2000" b="1"/>
            </a:lvl1pPr>
          </a:lstStyle>
          <a:p>
            <a:pPr lvl="0"/>
            <a:r>
              <a:rPr lang="en-US"/>
              <a:t>Click to edit Master text styles</a:t>
            </a:r>
          </a:p>
        </p:txBody>
      </p:sp>
      <p:sp>
        <p:nvSpPr>
          <p:cNvPr id="12" name="Content Placeholder 3">
            <a:extLst>
              <a:ext uri="{FF2B5EF4-FFF2-40B4-BE49-F238E27FC236}">
                <a16:creationId xmlns:a16="http://schemas.microsoft.com/office/drawing/2014/main" id="{AA5C4500-0268-B625-E4D6-0BD40262A38C}"/>
              </a:ext>
            </a:extLst>
          </p:cNvPr>
          <p:cNvSpPr>
            <a:spLocks noGrp="1"/>
          </p:cNvSpPr>
          <p:nvPr>
            <p:ph sz="half" idx="12"/>
          </p:nvPr>
        </p:nvSpPr>
        <p:spPr>
          <a:xfrm>
            <a:off x="2646253" y="1961724"/>
            <a:ext cx="5181600" cy="379514"/>
          </a:xfrm>
        </p:spPr>
        <p:txBody>
          <a:bodyPr anchor="t">
            <a:normAutofit/>
          </a:bodyPr>
          <a:lstStyle>
            <a:lvl1pPr marL="0" indent="0">
              <a:buNone/>
              <a:defRPr sz="1800" b="0"/>
            </a:lvl1pPr>
          </a:lstStyle>
          <a:p>
            <a:pPr lvl="0"/>
            <a:r>
              <a:rPr lang="en-US"/>
              <a:t>Click to edit Master text styles</a:t>
            </a:r>
          </a:p>
        </p:txBody>
      </p:sp>
      <p:sp>
        <p:nvSpPr>
          <p:cNvPr id="13" name="Content Placeholder 3">
            <a:extLst>
              <a:ext uri="{FF2B5EF4-FFF2-40B4-BE49-F238E27FC236}">
                <a16:creationId xmlns:a16="http://schemas.microsoft.com/office/drawing/2014/main" id="{6A0B6DBF-E148-F00E-CE44-67465E873A16}"/>
              </a:ext>
            </a:extLst>
          </p:cNvPr>
          <p:cNvSpPr>
            <a:spLocks noGrp="1"/>
          </p:cNvSpPr>
          <p:nvPr>
            <p:ph sz="half" idx="13"/>
          </p:nvPr>
        </p:nvSpPr>
        <p:spPr>
          <a:xfrm>
            <a:off x="2646253" y="2863952"/>
            <a:ext cx="5181600" cy="379514"/>
          </a:xfrm>
        </p:spPr>
        <p:txBody>
          <a:bodyPr anchor="t">
            <a:noAutofit/>
          </a:bodyPr>
          <a:lstStyle>
            <a:lvl1pPr marL="0" indent="0">
              <a:buNone/>
              <a:defRPr sz="2000" b="1"/>
            </a:lvl1pPr>
          </a:lstStyle>
          <a:p>
            <a:pPr lvl="0"/>
            <a:r>
              <a:rPr lang="en-US"/>
              <a:t>Click to edit Master text styles</a:t>
            </a:r>
          </a:p>
        </p:txBody>
      </p:sp>
      <p:sp>
        <p:nvSpPr>
          <p:cNvPr id="14" name="Picture Placeholder 9">
            <a:extLst>
              <a:ext uri="{FF2B5EF4-FFF2-40B4-BE49-F238E27FC236}">
                <a16:creationId xmlns:a16="http://schemas.microsoft.com/office/drawing/2014/main" id="{700B2E05-B5E0-EB15-877E-942240E8FEAE}"/>
              </a:ext>
            </a:extLst>
          </p:cNvPr>
          <p:cNvSpPr>
            <a:spLocks noGrp="1"/>
          </p:cNvSpPr>
          <p:nvPr>
            <p:ph type="pic" sz="quarter" idx="14" hasCustomPrompt="1"/>
          </p:nvPr>
        </p:nvSpPr>
        <p:spPr>
          <a:xfrm>
            <a:off x="1113691" y="1441141"/>
            <a:ext cx="1015562" cy="1015562"/>
          </a:xfrm>
          <a:prstGeom prst="ellipse">
            <a:avLst/>
          </a:prstGeom>
          <a:pattFill prst="pct60">
            <a:fgClr>
              <a:schemeClr val="accent6"/>
            </a:fgClr>
            <a:bgClr>
              <a:srgbClr val="EFC3DD"/>
            </a:bgClr>
          </a:pattFill>
        </p:spPr>
        <p:txBody>
          <a:bodyPr>
            <a:normAutofit/>
          </a:bodyPr>
          <a:lstStyle>
            <a:lvl1pPr marL="0" indent="0" algn="ctr">
              <a:buNone/>
              <a:defRPr sz="1400"/>
            </a:lvl1pPr>
          </a:lstStyle>
          <a:p>
            <a:r>
              <a:rPr lang="en-GB"/>
              <a:t>A</a:t>
            </a:r>
            <a:r>
              <a:rPr lang="en-BE"/>
              <a:t>dd picture here</a:t>
            </a:r>
          </a:p>
        </p:txBody>
      </p:sp>
      <p:sp>
        <p:nvSpPr>
          <p:cNvPr id="15" name="Content Placeholder 3">
            <a:extLst>
              <a:ext uri="{FF2B5EF4-FFF2-40B4-BE49-F238E27FC236}">
                <a16:creationId xmlns:a16="http://schemas.microsoft.com/office/drawing/2014/main" id="{FB540F4E-9564-17E1-7AE1-137613351CBD}"/>
              </a:ext>
            </a:extLst>
          </p:cNvPr>
          <p:cNvSpPr>
            <a:spLocks noGrp="1"/>
          </p:cNvSpPr>
          <p:nvPr>
            <p:ph sz="half" idx="15"/>
          </p:nvPr>
        </p:nvSpPr>
        <p:spPr>
          <a:xfrm>
            <a:off x="2646253" y="3253729"/>
            <a:ext cx="5181600" cy="379514"/>
          </a:xfrm>
        </p:spPr>
        <p:txBody>
          <a:bodyPr anchor="t">
            <a:normAutofit/>
          </a:bodyPr>
          <a:lstStyle>
            <a:lvl1pPr marL="0" indent="0">
              <a:buNone/>
              <a:defRPr sz="1800" b="0"/>
            </a:lvl1pPr>
          </a:lstStyle>
          <a:p>
            <a:pPr lvl="0"/>
            <a:r>
              <a:rPr lang="en-US"/>
              <a:t>Click to edit Master text styles</a:t>
            </a:r>
          </a:p>
        </p:txBody>
      </p:sp>
      <p:sp>
        <p:nvSpPr>
          <p:cNvPr id="16" name="Content Placeholder 3">
            <a:extLst>
              <a:ext uri="{FF2B5EF4-FFF2-40B4-BE49-F238E27FC236}">
                <a16:creationId xmlns:a16="http://schemas.microsoft.com/office/drawing/2014/main" id="{EA97CAEF-4EF9-C84C-24E8-2124E5832A1D}"/>
              </a:ext>
            </a:extLst>
          </p:cNvPr>
          <p:cNvSpPr>
            <a:spLocks noGrp="1"/>
          </p:cNvSpPr>
          <p:nvPr>
            <p:ph sz="half" idx="16"/>
          </p:nvPr>
        </p:nvSpPr>
        <p:spPr>
          <a:xfrm>
            <a:off x="2646253" y="4168769"/>
            <a:ext cx="5181600" cy="379514"/>
          </a:xfrm>
        </p:spPr>
        <p:txBody>
          <a:bodyPr anchor="t">
            <a:noAutofit/>
          </a:bodyPr>
          <a:lstStyle>
            <a:lvl1pPr marL="0" indent="0">
              <a:buNone/>
              <a:defRPr sz="2000" b="1"/>
            </a:lvl1pPr>
          </a:lstStyle>
          <a:p>
            <a:pPr lvl="0"/>
            <a:r>
              <a:rPr lang="en-US"/>
              <a:t>Click to edit Master text styles</a:t>
            </a:r>
          </a:p>
        </p:txBody>
      </p:sp>
      <p:sp>
        <p:nvSpPr>
          <p:cNvPr id="18" name="Content Placeholder 3">
            <a:extLst>
              <a:ext uri="{FF2B5EF4-FFF2-40B4-BE49-F238E27FC236}">
                <a16:creationId xmlns:a16="http://schemas.microsoft.com/office/drawing/2014/main" id="{E9AA052A-E891-75FD-D1FD-ED194728DA81}"/>
              </a:ext>
            </a:extLst>
          </p:cNvPr>
          <p:cNvSpPr>
            <a:spLocks noGrp="1"/>
          </p:cNvSpPr>
          <p:nvPr>
            <p:ph sz="half" idx="18"/>
          </p:nvPr>
        </p:nvSpPr>
        <p:spPr>
          <a:xfrm>
            <a:off x="2646253" y="4545744"/>
            <a:ext cx="5181600" cy="379514"/>
          </a:xfrm>
        </p:spPr>
        <p:txBody>
          <a:bodyPr anchor="t">
            <a:normAutofit/>
          </a:bodyPr>
          <a:lstStyle>
            <a:lvl1pPr marL="0" indent="0">
              <a:buNone/>
              <a:defRPr sz="1800" b="0"/>
            </a:lvl1pPr>
          </a:lstStyle>
          <a:p>
            <a:pPr lvl="0"/>
            <a:r>
              <a:rPr lang="en-US"/>
              <a:t>Click to edit Master text styles</a:t>
            </a:r>
          </a:p>
        </p:txBody>
      </p:sp>
      <p:sp>
        <p:nvSpPr>
          <p:cNvPr id="19" name="Content Placeholder 3">
            <a:extLst>
              <a:ext uri="{FF2B5EF4-FFF2-40B4-BE49-F238E27FC236}">
                <a16:creationId xmlns:a16="http://schemas.microsoft.com/office/drawing/2014/main" id="{CA15233C-E91C-4664-3D3B-70CF52E1DE82}"/>
              </a:ext>
            </a:extLst>
          </p:cNvPr>
          <p:cNvSpPr>
            <a:spLocks noGrp="1"/>
          </p:cNvSpPr>
          <p:nvPr>
            <p:ph sz="half" idx="19"/>
          </p:nvPr>
        </p:nvSpPr>
        <p:spPr>
          <a:xfrm>
            <a:off x="2646253" y="5473587"/>
            <a:ext cx="5181600" cy="379514"/>
          </a:xfrm>
        </p:spPr>
        <p:txBody>
          <a:bodyPr anchor="t">
            <a:noAutofit/>
          </a:bodyPr>
          <a:lstStyle>
            <a:lvl1pPr marL="0" indent="0">
              <a:buNone/>
              <a:defRPr sz="2000" b="1"/>
            </a:lvl1pPr>
          </a:lstStyle>
          <a:p>
            <a:pPr lvl="0"/>
            <a:r>
              <a:rPr lang="en-US"/>
              <a:t>Click to edit Master text styles</a:t>
            </a:r>
          </a:p>
        </p:txBody>
      </p:sp>
      <p:sp>
        <p:nvSpPr>
          <p:cNvPr id="21" name="Content Placeholder 3">
            <a:extLst>
              <a:ext uri="{FF2B5EF4-FFF2-40B4-BE49-F238E27FC236}">
                <a16:creationId xmlns:a16="http://schemas.microsoft.com/office/drawing/2014/main" id="{712296DC-1AA5-61A6-D3FA-5135902E8643}"/>
              </a:ext>
            </a:extLst>
          </p:cNvPr>
          <p:cNvSpPr>
            <a:spLocks noGrp="1"/>
          </p:cNvSpPr>
          <p:nvPr>
            <p:ph sz="half" idx="21"/>
          </p:nvPr>
        </p:nvSpPr>
        <p:spPr>
          <a:xfrm>
            <a:off x="2646253" y="5853101"/>
            <a:ext cx="5181600" cy="379514"/>
          </a:xfrm>
        </p:spPr>
        <p:txBody>
          <a:bodyPr anchor="t">
            <a:normAutofit/>
          </a:bodyPr>
          <a:lstStyle>
            <a:lvl1pPr marL="0" indent="0">
              <a:buNone/>
              <a:defRPr sz="1800" b="0"/>
            </a:lvl1pPr>
          </a:lstStyle>
          <a:p>
            <a:pPr lvl="0"/>
            <a:r>
              <a:rPr lang="en-US"/>
              <a:t>Click to edit Master text styles</a:t>
            </a:r>
          </a:p>
        </p:txBody>
      </p:sp>
      <p:sp>
        <p:nvSpPr>
          <p:cNvPr id="6" name="Picture Placeholder 9">
            <a:extLst>
              <a:ext uri="{FF2B5EF4-FFF2-40B4-BE49-F238E27FC236}">
                <a16:creationId xmlns:a16="http://schemas.microsoft.com/office/drawing/2014/main" id="{AB692A10-CE40-A217-E06A-B4BADE4B733F}"/>
              </a:ext>
            </a:extLst>
          </p:cNvPr>
          <p:cNvSpPr>
            <a:spLocks noGrp="1"/>
          </p:cNvSpPr>
          <p:nvPr>
            <p:ph type="pic" sz="quarter" idx="22" hasCustomPrompt="1"/>
          </p:nvPr>
        </p:nvSpPr>
        <p:spPr>
          <a:xfrm>
            <a:off x="1113691" y="2735685"/>
            <a:ext cx="1015562" cy="1015562"/>
          </a:xfrm>
          <a:prstGeom prst="ellipse">
            <a:avLst/>
          </a:prstGeom>
          <a:pattFill prst="pct60">
            <a:fgClr>
              <a:schemeClr val="accent6"/>
            </a:fgClr>
            <a:bgClr>
              <a:srgbClr val="EFC3DD"/>
            </a:bgClr>
          </a:pattFill>
        </p:spPr>
        <p:txBody>
          <a:bodyPr>
            <a:normAutofit/>
          </a:bodyPr>
          <a:lstStyle>
            <a:lvl1pPr marL="0" indent="0" algn="ctr">
              <a:buNone/>
              <a:defRPr sz="1400"/>
            </a:lvl1pPr>
          </a:lstStyle>
          <a:p>
            <a:r>
              <a:rPr lang="en-GB"/>
              <a:t>A</a:t>
            </a:r>
            <a:r>
              <a:rPr lang="en-BE"/>
              <a:t>dd picture here</a:t>
            </a:r>
          </a:p>
        </p:txBody>
      </p:sp>
      <p:sp>
        <p:nvSpPr>
          <p:cNvPr id="7" name="Picture Placeholder 9">
            <a:extLst>
              <a:ext uri="{FF2B5EF4-FFF2-40B4-BE49-F238E27FC236}">
                <a16:creationId xmlns:a16="http://schemas.microsoft.com/office/drawing/2014/main" id="{2B8B7B42-4F6F-9BC0-A48C-EB7C78DD7291}"/>
              </a:ext>
            </a:extLst>
          </p:cNvPr>
          <p:cNvSpPr>
            <a:spLocks noGrp="1"/>
          </p:cNvSpPr>
          <p:nvPr>
            <p:ph type="pic" sz="quarter" idx="23" hasCustomPrompt="1"/>
          </p:nvPr>
        </p:nvSpPr>
        <p:spPr>
          <a:xfrm>
            <a:off x="1113691" y="4040503"/>
            <a:ext cx="1015562" cy="1015562"/>
          </a:xfrm>
          <a:prstGeom prst="ellipse">
            <a:avLst/>
          </a:prstGeom>
          <a:pattFill prst="pct60">
            <a:fgClr>
              <a:schemeClr val="accent6"/>
            </a:fgClr>
            <a:bgClr>
              <a:srgbClr val="EFC3DD"/>
            </a:bgClr>
          </a:pattFill>
        </p:spPr>
        <p:txBody>
          <a:bodyPr>
            <a:normAutofit/>
          </a:bodyPr>
          <a:lstStyle>
            <a:lvl1pPr marL="0" indent="0" algn="ctr">
              <a:buNone/>
              <a:defRPr sz="1400"/>
            </a:lvl1pPr>
          </a:lstStyle>
          <a:p>
            <a:r>
              <a:rPr lang="en-GB"/>
              <a:t>A</a:t>
            </a:r>
            <a:r>
              <a:rPr lang="en-BE"/>
              <a:t>dd picture here</a:t>
            </a:r>
          </a:p>
        </p:txBody>
      </p:sp>
      <p:sp>
        <p:nvSpPr>
          <p:cNvPr id="10" name="Picture Placeholder 9">
            <a:extLst>
              <a:ext uri="{FF2B5EF4-FFF2-40B4-BE49-F238E27FC236}">
                <a16:creationId xmlns:a16="http://schemas.microsoft.com/office/drawing/2014/main" id="{E1324D4E-2CDA-5816-A6F7-12A3F5F074A8}"/>
              </a:ext>
            </a:extLst>
          </p:cNvPr>
          <p:cNvSpPr>
            <a:spLocks noGrp="1"/>
          </p:cNvSpPr>
          <p:nvPr>
            <p:ph type="pic" sz="quarter" idx="24" hasCustomPrompt="1"/>
          </p:nvPr>
        </p:nvSpPr>
        <p:spPr>
          <a:xfrm>
            <a:off x="1113691" y="5345321"/>
            <a:ext cx="1015562" cy="1015562"/>
          </a:xfrm>
          <a:prstGeom prst="ellipse">
            <a:avLst/>
          </a:prstGeom>
          <a:pattFill prst="pct60">
            <a:fgClr>
              <a:schemeClr val="accent6"/>
            </a:fgClr>
            <a:bgClr>
              <a:srgbClr val="EFC3DD"/>
            </a:bgClr>
          </a:pattFill>
        </p:spPr>
        <p:txBody>
          <a:bodyPr>
            <a:normAutofit/>
          </a:bodyPr>
          <a:lstStyle>
            <a:lvl1pPr marL="0" indent="0" algn="ctr">
              <a:buNone/>
              <a:defRPr sz="1400"/>
            </a:lvl1pPr>
          </a:lstStyle>
          <a:p>
            <a:r>
              <a:rPr lang="en-GB"/>
              <a:t>A</a:t>
            </a:r>
            <a:r>
              <a:rPr lang="en-BE"/>
              <a:t>dd picture here</a:t>
            </a:r>
          </a:p>
        </p:txBody>
      </p:sp>
      <p:pic>
        <p:nvPicPr>
          <p:cNvPr id="5" name="Graphic 4">
            <a:extLst>
              <a:ext uri="{FF2B5EF4-FFF2-40B4-BE49-F238E27FC236}">
                <a16:creationId xmlns:a16="http://schemas.microsoft.com/office/drawing/2014/main" id="{412210B3-419F-88FB-6BF1-7782FB1AAC8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2"/>
            <a:ext cx="440265" cy="6857974"/>
          </a:xfrm>
          <a:prstGeom prst="rect">
            <a:avLst/>
          </a:prstGeom>
        </p:spPr>
      </p:pic>
    </p:spTree>
    <p:extLst>
      <p:ext uri="{BB962C8B-B14F-4D97-AF65-F5344CB8AC3E}">
        <p14:creationId xmlns:p14="http://schemas.microsoft.com/office/powerpoint/2010/main" val="26726492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nk - 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53447"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53447"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4805904"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4805904"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sp>
        <p:nvSpPr>
          <p:cNvPr id="14" name="Content Placeholder 2">
            <a:extLst>
              <a:ext uri="{FF2B5EF4-FFF2-40B4-BE49-F238E27FC236}">
                <a16:creationId xmlns:a16="http://schemas.microsoft.com/office/drawing/2014/main" id="{144E1D69-ACE6-C153-0020-6A4983EBDCB5}"/>
              </a:ext>
            </a:extLst>
          </p:cNvPr>
          <p:cNvSpPr>
            <a:spLocks noGrp="1"/>
          </p:cNvSpPr>
          <p:nvPr>
            <p:ph idx="13"/>
          </p:nvPr>
        </p:nvSpPr>
        <p:spPr>
          <a:xfrm>
            <a:off x="8438483" y="3755777"/>
            <a:ext cx="3008971" cy="696952"/>
          </a:xfrm>
        </p:spPr>
        <p:txBody>
          <a:bodyPr>
            <a:normAutofit/>
          </a:bodyPr>
          <a:lstStyle>
            <a:lvl1pPr marL="0" indent="0">
              <a:buNone/>
              <a:defRPr sz="1800" b="1" i="0">
                <a:solidFill>
                  <a:schemeClr val="tx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31C96F5B-8834-F784-F0CB-557130201463}"/>
              </a:ext>
            </a:extLst>
          </p:cNvPr>
          <p:cNvSpPr>
            <a:spLocks noGrp="1"/>
          </p:cNvSpPr>
          <p:nvPr>
            <p:ph idx="14"/>
          </p:nvPr>
        </p:nvSpPr>
        <p:spPr>
          <a:xfrm>
            <a:off x="8438483" y="4452729"/>
            <a:ext cx="3008971" cy="1613533"/>
          </a:xfrm>
        </p:spPr>
        <p:txBody>
          <a:bodyPr anchor="b">
            <a:normAutofit/>
          </a:bodyPr>
          <a:lstStyle>
            <a:lvl1pPr marL="0" indent="0">
              <a:buNone/>
              <a:defRPr sz="1800" b="0" i="0">
                <a:solidFill>
                  <a:schemeClr val="tx1"/>
                </a:solidFill>
                <a:latin typeface="Aptos" panose="020B0004020202020204" pitchFamily="34" charset="0"/>
              </a:defRPr>
            </a:lvl1pPr>
            <a:lvl2pPr marL="457200" indent="0">
              <a:buNone/>
              <a:defRPr/>
            </a:lvl2pPr>
          </a:lstStyle>
          <a:p>
            <a:pPr lvl="0"/>
            <a:r>
              <a:rPr lang="en-US"/>
              <a:t>Click to edit Master text styles</a:t>
            </a:r>
          </a:p>
        </p:txBody>
      </p:sp>
      <p:pic>
        <p:nvPicPr>
          <p:cNvPr id="5" name="Graphic 4">
            <a:extLst>
              <a:ext uri="{FF2B5EF4-FFF2-40B4-BE49-F238E27FC236}">
                <a16:creationId xmlns:a16="http://schemas.microsoft.com/office/drawing/2014/main" id="{66B6FE62-E5B8-CF6D-D67B-A4DFE270C40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2"/>
            <a:ext cx="440265" cy="6857974"/>
          </a:xfrm>
          <a:prstGeom prst="rect">
            <a:avLst/>
          </a:prstGeom>
        </p:spPr>
      </p:pic>
    </p:spTree>
    <p:extLst>
      <p:ext uri="{BB962C8B-B14F-4D97-AF65-F5344CB8AC3E}">
        <p14:creationId xmlns:p14="http://schemas.microsoft.com/office/powerpoint/2010/main" val="30396057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nk - 3 Items full colour">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10515600" cy="1325563"/>
          </a:xfrm>
        </p:spPr>
        <p:txBody>
          <a:bodyPr anchor="t" anchorCtr="0">
            <a:normAutofit/>
          </a:bodyPr>
          <a:lstStyle>
            <a:lvl1pPr>
              <a:defRPr sz="2400" b="1" i="0">
                <a:solidFill>
                  <a:schemeClr val="bg1"/>
                </a:solidFill>
                <a:latin typeface="Aptos SemiBold" panose="020B0004020202020204" pitchFamily="34" charset="0"/>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a:xfrm>
            <a:off x="1113691" y="2837985"/>
            <a:ext cx="3008971" cy="696952"/>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13691" y="3652024"/>
            <a:ext cx="3008971" cy="2414239"/>
          </a:xfrm>
        </p:spPr>
        <p:txBody>
          <a:bodyPr>
            <a:normAutofit/>
          </a:bodyPr>
          <a:lstStyle>
            <a:lvl1pPr marL="0" indent="0">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B5EE124F-A0C4-7DA8-4C69-0CFA1EE62F01}"/>
              </a:ext>
            </a:extLst>
          </p:cNvPr>
          <p:cNvSpPr>
            <a:spLocks noGrp="1"/>
          </p:cNvSpPr>
          <p:nvPr>
            <p:ph idx="11"/>
          </p:nvPr>
        </p:nvSpPr>
        <p:spPr>
          <a:xfrm>
            <a:off x="4756209" y="2837985"/>
            <a:ext cx="3008971" cy="696952"/>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3AD73A9-76A2-8CC2-DA1B-9E68849EE0D6}"/>
              </a:ext>
            </a:extLst>
          </p:cNvPr>
          <p:cNvSpPr>
            <a:spLocks noGrp="1"/>
          </p:cNvSpPr>
          <p:nvPr>
            <p:ph idx="12"/>
          </p:nvPr>
        </p:nvSpPr>
        <p:spPr>
          <a:xfrm>
            <a:off x="4756209" y="3652024"/>
            <a:ext cx="3008971" cy="2414239"/>
          </a:xfrm>
        </p:spPr>
        <p:txBody>
          <a:bodyPr>
            <a:normAutofit/>
          </a:bodyPr>
          <a:lstStyle>
            <a:lvl1pPr marL="0" indent="0">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sp>
        <p:nvSpPr>
          <p:cNvPr id="14" name="Content Placeholder 2">
            <a:extLst>
              <a:ext uri="{FF2B5EF4-FFF2-40B4-BE49-F238E27FC236}">
                <a16:creationId xmlns:a16="http://schemas.microsoft.com/office/drawing/2014/main" id="{144E1D69-ACE6-C153-0020-6A4983EBDCB5}"/>
              </a:ext>
            </a:extLst>
          </p:cNvPr>
          <p:cNvSpPr>
            <a:spLocks noGrp="1"/>
          </p:cNvSpPr>
          <p:nvPr>
            <p:ph idx="13"/>
          </p:nvPr>
        </p:nvSpPr>
        <p:spPr>
          <a:xfrm>
            <a:off x="8398727" y="2837985"/>
            <a:ext cx="3008971" cy="696952"/>
          </a:xfrm>
        </p:spPr>
        <p:txBody>
          <a:bodyPr>
            <a:normAutofit/>
          </a:bodyPr>
          <a:lstStyle>
            <a:lvl1pPr marL="0" indent="0">
              <a:buNone/>
              <a:defRPr sz="1800" b="1" i="0">
                <a:solidFill>
                  <a:schemeClr val="bg1"/>
                </a:solidFill>
                <a:latin typeface="Aptos SemiBold" panose="020B00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31C96F5B-8834-F784-F0CB-557130201463}"/>
              </a:ext>
            </a:extLst>
          </p:cNvPr>
          <p:cNvSpPr>
            <a:spLocks noGrp="1"/>
          </p:cNvSpPr>
          <p:nvPr>
            <p:ph idx="14"/>
          </p:nvPr>
        </p:nvSpPr>
        <p:spPr>
          <a:xfrm>
            <a:off x="8398727" y="3652024"/>
            <a:ext cx="3008971" cy="2414239"/>
          </a:xfrm>
        </p:spPr>
        <p:txBody>
          <a:bodyPr>
            <a:normAutofit/>
          </a:bodyPr>
          <a:lstStyle>
            <a:lvl1pPr marL="0" indent="0">
              <a:buNone/>
              <a:defRPr sz="1800" b="0" i="0">
                <a:solidFill>
                  <a:schemeClr val="bg1"/>
                </a:solidFill>
                <a:latin typeface="Aptos" panose="020B0004020202020204" pitchFamily="34" charset="0"/>
              </a:defRPr>
            </a:lvl1pPr>
            <a:lvl2pPr marL="457200" indent="0">
              <a:buNone/>
              <a:defRPr/>
            </a:lvl2pPr>
          </a:lstStyle>
          <a:p>
            <a:pPr lvl="0"/>
            <a:r>
              <a:rPr lang="en-US"/>
              <a:t>Click to edit Master text styles</a:t>
            </a:r>
          </a:p>
        </p:txBody>
      </p:sp>
      <p:pic>
        <p:nvPicPr>
          <p:cNvPr id="5" name="Graphic 4">
            <a:extLst>
              <a:ext uri="{FF2B5EF4-FFF2-40B4-BE49-F238E27FC236}">
                <a16:creationId xmlns:a16="http://schemas.microsoft.com/office/drawing/2014/main" id="{0FEFA666-4FC0-5C48-55E2-E04F0D5616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2"/>
            <a:ext cx="440265" cy="6857974"/>
          </a:xfrm>
          <a:prstGeom prst="rect">
            <a:avLst/>
          </a:prstGeom>
        </p:spPr>
      </p:pic>
    </p:spTree>
    <p:extLst>
      <p:ext uri="{BB962C8B-B14F-4D97-AF65-F5344CB8AC3E}">
        <p14:creationId xmlns:p14="http://schemas.microsoft.com/office/powerpoint/2010/main" val="32050919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nk Text 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8C53-454A-1F55-EEA0-782A02B7297F}"/>
              </a:ext>
            </a:extLst>
          </p:cNvPr>
          <p:cNvSpPr>
            <a:spLocks noGrp="1"/>
          </p:cNvSpPr>
          <p:nvPr>
            <p:ph type="title"/>
          </p:nvPr>
        </p:nvSpPr>
        <p:spPr>
          <a:xfrm>
            <a:off x="839788" y="457200"/>
            <a:ext cx="5256212" cy="1401417"/>
          </a:xfrm>
        </p:spPr>
        <p:txBody>
          <a:bodyPr anchor="t">
            <a:normAutofit/>
          </a:bodyPr>
          <a:lstStyle>
            <a:lvl1pPr>
              <a:defRPr sz="24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D0871F8D-42C7-153C-31A1-517A64797028}"/>
              </a:ext>
            </a:extLst>
          </p:cNvPr>
          <p:cNvSpPr>
            <a:spLocks noGrp="1"/>
          </p:cNvSpPr>
          <p:nvPr>
            <p:ph type="pic" idx="1"/>
          </p:nvPr>
        </p:nvSpPr>
        <p:spPr>
          <a:xfrm>
            <a:off x="6609522" y="457201"/>
            <a:ext cx="4745866" cy="5403850"/>
          </a:xfrm>
          <a:pattFill prst="pct70">
            <a:fgClr>
              <a:schemeClr val="accent6"/>
            </a:fgClr>
            <a:bgClr>
              <a:srgbClr val="EFC3DD"/>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BE"/>
          </a:p>
        </p:txBody>
      </p:sp>
      <p:sp>
        <p:nvSpPr>
          <p:cNvPr id="4" name="Text Placeholder 3">
            <a:extLst>
              <a:ext uri="{FF2B5EF4-FFF2-40B4-BE49-F238E27FC236}">
                <a16:creationId xmlns:a16="http://schemas.microsoft.com/office/drawing/2014/main" id="{517353FC-F2DB-170F-06BF-4FA16CD0CE80}"/>
              </a:ext>
            </a:extLst>
          </p:cNvPr>
          <p:cNvSpPr>
            <a:spLocks noGrp="1"/>
          </p:cNvSpPr>
          <p:nvPr>
            <p:ph type="body" sz="half" idx="2"/>
          </p:nvPr>
        </p:nvSpPr>
        <p:spPr>
          <a:xfrm>
            <a:off x="839788" y="1858617"/>
            <a:ext cx="5256212" cy="40103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Graphic 4">
            <a:extLst>
              <a:ext uri="{FF2B5EF4-FFF2-40B4-BE49-F238E27FC236}">
                <a16:creationId xmlns:a16="http://schemas.microsoft.com/office/drawing/2014/main" id="{4184E5DE-8EF6-5EBA-5DC0-77C5D0F9C01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2"/>
            <a:ext cx="440265" cy="6857974"/>
          </a:xfrm>
          <a:prstGeom prst="rect">
            <a:avLst/>
          </a:prstGeom>
        </p:spPr>
      </p:pic>
    </p:spTree>
    <p:extLst>
      <p:ext uri="{BB962C8B-B14F-4D97-AF65-F5344CB8AC3E}">
        <p14:creationId xmlns:p14="http://schemas.microsoft.com/office/powerpoint/2010/main" val="10674811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Pink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p:txBody>
          <a:bodyPr/>
          <a:lstStyle>
            <a:lvl1pPr>
              <a:defRPr>
                <a:solidFill>
                  <a:schemeClr val="accent6"/>
                </a:solidFill>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A066E51-AA69-D4D2-EE2A-9FC966A852B0}"/>
              </a:ext>
            </a:extLst>
          </p:cNvPr>
          <p:cNvSpPr>
            <a:spLocks noGrp="1"/>
          </p:cNvSpPr>
          <p:nvPr>
            <p:ph idx="1"/>
          </p:nvPr>
        </p:nvSpPr>
        <p:spPr/>
        <p:txBody>
          <a:bodyPr/>
          <a:lstStyle>
            <a:lvl1pPr>
              <a:buClr>
                <a:schemeClr val="accent5"/>
              </a:buClr>
              <a:defRPr>
                <a:solidFill>
                  <a:schemeClr val="accent6"/>
                </a:solidFill>
              </a:defRPr>
            </a:lvl1pPr>
            <a:lvl2pPr>
              <a:buClr>
                <a:schemeClr val="accent5"/>
              </a:buCl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36DEB9A3-9A9F-22FA-3625-E7A91A23F06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2"/>
            <a:ext cx="440265" cy="6857974"/>
          </a:xfrm>
          <a:prstGeom prst="rect">
            <a:avLst/>
          </a:prstGeom>
        </p:spPr>
      </p:pic>
    </p:spTree>
    <p:extLst>
      <p:ext uri="{BB962C8B-B14F-4D97-AF65-F5344CB8AC3E}">
        <p14:creationId xmlns:p14="http://schemas.microsoft.com/office/powerpoint/2010/main" val="12281041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ackcover">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7421267-5362-1D6A-0F3D-B29534B27A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6" cy="6857989"/>
          </a:xfrm>
          <a:prstGeom prst="rect">
            <a:avLst/>
          </a:prstGeom>
        </p:spPr>
      </p:pic>
      <p:pic>
        <p:nvPicPr>
          <p:cNvPr id="5" name="Graphic 4">
            <a:extLst>
              <a:ext uri="{FF2B5EF4-FFF2-40B4-BE49-F238E27FC236}">
                <a16:creationId xmlns:a16="http://schemas.microsoft.com/office/drawing/2014/main" id="{A0D5E3BD-809C-42A0-5FB1-6BC4024A4A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16350" y="2701383"/>
            <a:ext cx="4559300" cy="1143000"/>
          </a:xfrm>
          <a:prstGeom prst="rect">
            <a:avLst/>
          </a:prstGeom>
        </p:spPr>
      </p:pic>
    </p:spTree>
    <p:extLst>
      <p:ext uri="{BB962C8B-B14F-4D97-AF65-F5344CB8AC3E}">
        <p14:creationId xmlns:p14="http://schemas.microsoft.com/office/powerpoint/2010/main" val="19247652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D02EBA-F226-4325-88C1-7C772F23862B}"/>
              </a:ext>
            </a:extLst>
          </p:cNvPr>
          <p:cNvPicPr>
            <a:picLocks noChangeAspect="1"/>
          </p:cNvPicPr>
          <p:nvPr userDrawn="1"/>
        </p:nvPicPr>
        <p:blipFill rotWithShape="1">
          <a:blip r:embed="rId2"/>
          <a:srcRect l="32817" t="90" b="1"/>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9F1346B-9866-AF4E-80AC-FD139C7CCF96}"/>
              </a:ext>
            </a:extLst>
          </p:cNvPr>
          <p:cNvPicPr>
            <a:picLocks noChangeAspect="1"/>
          </p:cNvPicPr>
          <p:nvPr userDrawn="1"/>
        </p:nvPicPr>
        <p:blipFill>
          <a:blip r:embed="rId3"/>
          <a:stretch>
            <a:fillRect/>
          </a:stretch>
        </p:blipFill>
        <p:spPr>
          <a:xfrm>
            <a:off x="3720318" y="595116"/>
            <a:ext cx="4751363" cy="5667768"/>
          </a:xfrm>
          <a:prstGeom prst="rect">
            <a:avLst/>
          </a:prstGeom>
        </p:spPr>
      </p:pic>
      <p:sp>
        <p:nvSpPr>
          <p:cNvPr id="9" name="Rectangle 8">
            <a:extLst>
              <a:ext uri="{FF2B5EF4-FFF2-40B4-BE49-F238E27FC236}">
                <a16:creationId xmlns:a16="http://schemas.microsoft.com/office/drawing/2014/main" id="{275CBBD3-56E5-9545-8C45-90514D67A89E}"/>
              </a:ext>
            </a:extLst>
          </p:cNvPr>
          <p:cNvSpPr/>
          <p:nvPr userDrawn="1"/>
        </p:nvSpPr>
        <p:spPr>
          <a:xfrm>
            <a:off x="0" y="4825251"/>
            <a:ext cx="6096000" cy="20327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tx2"/>
              </a:solidFill>
            </a:endParaRPr>
          </a:p>
        </p:txBody>
      </p:sp>
      <p:sp>
        <p:nvSpPr>
          <p:cNvPr id="15" name="Text Placeholder 3">
            <a:extLst>
              <a:ext uri="{FF2B5EF4-FFF2-40B4-BE49-F238E27FC236}">
                <a16:creationId xmlns:a16="http://schemas.microsoft.com/office/drawing/2014/main" id="{8353A6A1-DD05-8843-BCC4-D8A29A018BE1}"/>
              </a:ext>
            </a:extLst>
          </p:cNvPr>
          <p:cNvSpPr>
            <a:spLocks noGrp="1"/>
          </p:cNvSpPr>
          <p:nvPr>
            <p:ph type="body" sz="half" idx="12"/>
          </p:nvPr>
        </p:nvSpPr>
        <p:spPr>
          <a:xfrm>
            <a:off x="431709" y="5686665"/>
            <a:ext cx="4392564" cy="388507"/>
          </a:xfrm>
        </p:spPr>
        <p:txBody>
          <a:bodyPr anchor="t"/>
          <a:lstStyle>
            <a:lvl1pPr marL="0" indent="0">
              <a:buNone/>
              <a:defRPr sz="1600" b="1" i="0">
                <a:solidFill>
                  <a:schemeClr val="tx2"/>
                </a:solidFill>
                <a:latin typeface="Degular"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6" name="Text Placeholder 3">
            <a:extLst>
              <a:ext uri="{FF2B5EF4-FFF2-40B4-BE49-F238E27FC236}">
                <a16:creationId xmlns:a16="http://schemas.microsoft.com/office/drawing/2014/main" id="{FB66E6A2-A5F5-BB41-9A17-E5BF3DB0A207}"/>
              </a:ext>
            </a:extLst>
          </p:cNvPr>
          <p:cNvSpPr>
            <a:spLocks noGrp="1"/>
          </p:cNvSpPr>
          <p:nvPr>
            <p:ph type="body" sz="half" idx="13"/>
          </p:nvPr>
        </p:nvSpPr>
        <p:spPr>
          <a:xfrm>
            <a:off x="431709" y="6081400"/>
            <a:ext cx="4392564" cy="388507"/>
          </a:xfrm>
        </p:spPr>
        <p:txBody>
          <a:bodyPr anchor="t"/>
          <a:lstStyle>
            <a:lvl1pPr marL="0" indent="0">
              <a:buNone/>
              <a:defRPr sz="1600" b="0" i="0">
                <a:solidFill>
                  <a:schemeClr val="tx2"/>
                </a:solidFill>
                <a:latin typeface="Degular"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13" name="Picture 12">
            <a:extLst>
              <a:ext uri="{FF2B5EF4-FFF2-40B4-BE49-F238E27FC236}">
                <a16:creationId xmlns:a16="http://schemas.microsoft.com/office/drawing/2014/main" id="{F8022333-7DAF-8140-8343-BD0D40FC3138}"/>
              </a:ext>
            </a:extLst>
          </p:cNvPr>
          <p:cNvPicPr>
            <a:picLocks noChangeAspect="1"/>
          </p:cNvPicPr>
          <p:nvPr userDrawn="1"/>
        </p:nvPicPr>
        <p:blipFill>
          <a:blip r:embed="rId4"/>
          <a:stretch>
            <a:fillRect/>
          </a:stretch>
        </p:blipFill>
        <p:spPr>
          <a:xfrm>
            <a:off x="431709" y="438818"/>
            <a:ext cx="2013307" cy="688020"/>
          </a:xfrm>
          <a:prstGeom prst="rect">
            <a:avLst/>
          </a:prstGeom>
        </p:spPr>
      </p:pic>
      <p:sp>
        <p:nvSpPr>
          <p:cNvPr id="17" name="Rectangle 16">
            <a:extLst>
              <a:ext uri="{FF2B5EF4-FFF2-40B4-BE49-F238E27FC236}">
                <a16:creationId xmlns:a16="http://schemas.microsoft.com/office/drawing/2014/main" id="{86BE1093-823D-0544-A5AD-B95DAEA57E71}"/>
              </a:ext>
            </a:extLst>
          </p:cNvPr>
          <p:cNvSpPr/>
          <p:nvPr userDrawn="1"/>
        </p:nvSpPr>
        <p:spPr>
          <a:xfrm>
            <a:off x="6096000" y="0"/>
            <a:ext cx="6096000" cy="48320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tx2"/>
              </a:solidFill>
            </a:endParaRPr>
          </a:p>
        </p:txBody>
      </p:sp>
      <p:sp>
        <p:nvSpPr>
          <p:cNvPr id="2" name="Title 1">
            <a:extLst>
              <a:ext uri="{FF2B5EF4-FFF2-40B4-BE49-F238E27FC236}">
                <a16:creationId xmlns:a16="http://schemas.microsoft.com/office/drawing/2014/main" id="{5DB968D2-5D67-1F41-9132-A5527ADDBF42}"/>
              </a:ext>
            </a:extLst>
          </p:cNvPr>
          <p:cNvSpPr>
            <a:spLocks noGrp="1"/>
          </p:cNvSpPr>
          <p:nvPr>
            <p:ph type="ctrTitle"/>
          </p:nvPr>
        </p:nvSpPr>
        <p:spPr>
          <a:xfrm>
            <a:off x="6520835" y="1540880"/>
            <a:ext cx="4628323" cy="2387600"/>
          </a:xfrm>
        </p:spPr>
        <p:txBody>
          <a:bodyPr anchor="b"/>
          <a:lstStyle>
            <a:lvl1pPr algn="l">
              <a:defRPr sz="5500" b="0" i="0">
                <a:solidFill>
                  <a:schemeClr val="tx2"/>
                </a:solidFill>
                <a:latin typeface="Degular Semibold" pitchFamily="82" charset="77"/>
              </a:defRPr>
            </a:lvl1pPr>
          </a:lstStyle>
          <a:p>
            <a:endParaRPr lang="en-BE"/>
          </a:p>
        </p:txBody>
      </p:sp>
      <p:sp>
        <p:nvSpPr>
          <p:cNvPr id="3" name="Subtitle 2">
            <a:extLst>
              <a:ext uri="{FF2B5EF4-FFF2-40B4-BE49-F238E27FC236}">
                <a16:creationId xmlns:a16="http://schemas.microsoft.com/office/drawing/2014/main" id="{C4E805F7-28D0-BA41-9788-4331D476CB62}"/>
              </a:ext>
            </a:extLst>
          </p:cNvPr>
          <p:cNvSpPr>
            <a:spLocks noGrp="1"/>
          </p:cNvSpPr>
          <p:nvPr>
            <p:ph type="subTitle" idx="1"/>
          </p:nvPr>
        </p:nvSpPr>
        <p:spPr>
          <a:xfrm>
            <a:off x="6520835" y="4020555"/>
            <a:ext cx="4628323" cy="1030288"/>
          </a:xfrm>
        </p:spPr>
        <p:txBody>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18" name="Rectangle 17">
            <a:extLst>
              <a:ext uri="{FF2B5EF4-FFF2-40B4-BE49-F238E27FC236}">
                <a16:creationId xmlns:a16="http://schemas.microsoft.com/office/drawing/2014/main" id="{398CDAA2-6581-CF49-99B0-363C5840D3C7}"/>
              </a:ext>
            </a:extLst>
          </p:cNvPr>
          <p:cNvSpPr/>
          <p:nvPr userDrawn="1"/>
        </p:nvSpPr>
        <p:spPr>
          <a:xfrm>
            <a:off x="11472000" y="-1"/>
            <a:ext cx="720000" cy="48320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Text Placeholder 3">
            <a:extLst>
              <a:ext uri="{FF2B5EF4-FFF2-40B4-BE49-F238E27FC236}">
                <a16:creationId xmlns:a16="http://schemas.microsoft.com/office/drawing/2014/main" id="{D58A71F1-F599-4E4F-B256-34399FB09699}"/>
              </a:ext>
            </a:extLst>
          </p:cNvPr>
          <p:cNvSpPr>
            <a:spLocks noGrp="1"/>
          </p:cNvSpPr>
          <p:nvPr>
            <p:ph type="body" sz="half" idx="14"/>
          </p:nvPr>
        </p:nvSpPr>
        <p:spPr>
          <a:xfrm rot="16200000">
            <a:off x="9689305" y="2248273"/>
            <a:ext cx="4397186" cy="388507"/>
          </a:xfrm>
        </p:spPr>
        <p:txBody>
          <a:bodyPr anchor="t"/>
          <a:lstStyle>
            <a:lvl1pPr marL="0" indent="0">
              <a:buNone/>
              <a:defRPr sz="1600" b="1" i="0">
                <a:solidFill>
                  <a:schemeClr val="bg1"/>
                </a:solidFill>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9318030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s slid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1A288A-6850-8242-A49B-28A65418581C}"/>
              </a:ext>
            </a:extLst>
          </p:cNvPr>
          <p:cNvPicPr>
            <a:picLocks noChangeAspect="1"/>
          </p:cNvPicPr>
          <p:nvPr userDrawn="1"/>
        </p:nvPicPr>
        <p:blipFill>
          <a:blip r:embed="rId2"/>
          <a:stretch>
            <a:fillRect/>
          </a:stretch>
        </p:blipFill>
        <p:spPr>
          <a:xfrm>
            <a:off x="313358" y="6263983"/>
            <a:ext cx="1384300" cy="388401"/>
          </a:xfrm>
          <a:prstGeom prst="rect">
            <a:avLst/>
          </a:prstGeom>
        </p:spPr>
      </p:pic>
      <p:sp>
        <p:nvSpPr>
          <p:cNvPr id="9" name="Footer Placeholder 4">
            <a:extLst>
              <a:ext uri="{FF2B5EF4-FFF2-40B4-BE49-F238E27FC236}">
                <a16:creationId xmlns:a16="http://schemas.microsoft.com/office/drawing/2014/main" id="{F232010F-ED60-3446-840F-5D73095B6005}"/>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
        <p:nvSpPr>
          <p:cNvPr id="25" name="Title 1">
            <a:extLst>
              <a:ext uri="{FF2B5EF4-FFF2-40B4-BE49-F238E27FC236}">
                <a16:creationId xmlns:a16="http://schemas.microsoft.com/office/drawing/2014/main" id="{977829EB-FA03-9844-919E-563131F1F496}"/>
              </a:ext>
            </a:extLst>
          </p:cNvPr>
          <p:cNvSpPr>
            <a:spLocks noGrp="1"/>
          </p:cNvSpPr>
          <p:nvPr>
            <p:ph type="title" hasCustomPrompt="1"/>
          </p:nvPr>
        </p:nvSpPr>
        <p:spPr>
          <a:xfrm>
            <a:off x="849774" y="1508251"/>
            <a:ext cx="1268392" cy="575193"/>
          </a:xfrm>
        </p:spPr>
        <p:txBody>
          <a:bodyPr/>
          <a:lstStyle>
            <a:lvl1pPr>
              <a:defRPr sz="3000" b="0" i="0">
                <a:latin typeface="Degular" pitchFamily="82" charset="77"/>
              </a:defRPr>
            </a:lvl1pPr>
          </a:lstStyle>
          <a:p>
            <a:r>
              <a:rPr lang="en-GB"/>
              <a:t>01</a:t>
            </a:r>
            <a:endParaRPr lang="en-BE"/>
          </a:p>
        </p:txBody>
      </p:sp>
      <p:sp>
        <p:nvSpPr>
          <p:cNvPr id="26" name="Text Placeholder 25">
            <a:extLst>
              <a:ext uri="{FF2B5EF4-FFF2-40B4-BE49-F238E27FC236}">
                <a16:creationId xmlns:a16="http://schemas.microsoft.com/office/drawing/2014/main" id="{49BF2300-81B5-D44A-85D8-AB7972879A07}"/>
              </a:ext>
            </a:extLst>
          </p:cNvPr>
          <p:cNvSpPr>
            <a:spLocks noGrp="1"/>
          </p:cNvSpPr>
          <p:nvPr>
            <p:ph type="body" sz="quarter" idx="14" hasCustomPrompt="1"/>
          </p:nvPr>
        </p:nvSpPr>
        <p:spPr>
          <a:xfrm>
            <a:off x="849313" y="2086622"/>
            <a:ext cx="4173537" cy="508000"/>
          </a:xfrm>
        </p:spPr>
        <p:txBody>
          <a:bodyPr/>
          <a:lstStyle>
            <a:lvl1pPr>
              <a:buNone/>
              <a:defRPr sz="1800"/>
            </a:lvl1pPr>
            <a:lvl2pPr>
              <a:buNone/>
              <a:defRPr/>
            </a:lvl2pPr>
            <a:lvl3pPr>
              <a:buNone/>
              <a:defRPr/>
            </a:lvl3pPr>
            <a:lvl4pPr>
              <a:buNone/>
              <a:defRPr/>
            </a:lvl4pPr>
            <a:lvl5pPr>
              <a:buNone/>
              <a:defRPr/>
            </a:lvl5pPr>
          </a:lstStyle>
          <a:p>
            <a:pPr lvl="0"/>
            <a:r>
              <a:rPr lang="en-GB"/>
              <a:t>Chapter title</a:t>
            </a:r>
            <a:endParaRPr lang="en-BE"/>
          </a:p>
        </p:txBody>
      </p:sp>
      <p:sp>
        <p:nvSpPr>
          <p:cNvPr id="28" name="Text Placeholder 25">
            <a:extLst>
              <a:ext uri="{FF2B5EF4-FFF2-40B4-BE49-F238E27FC236}">
                <a16:creationId xmlns:a16="http://schemas.microsoft.com/office/drawing/2014/main" id="{56BD720F-7BBA-F14A-B99C-BF693C8A84EA}"/>
              </a:ext>
            </a:extLst>
          </p:cNvPr>
          <p:cNvSpPr>
            <a:spLocks noGrp="1"/>
          </p:cNvSpPr>
          <p:nvPr>
            <p:ph type="body" sz="quarter" idx="15" hasCustomPrompt="1"/>
          </p:nvPr>
        </p:nvSpPr>
        <p:spPr>
          <a:xfrm>
            <a:off x="849313" y="3325114"/>
            <a:ext cx="4173537" cy="508000"/>
          </a:xfrm>
        </p:spPr>
        <p:txBody>
          <a:bodyPr/>
          <a:lstStyle>
            <a:lvl1pPr>
              <a:buNone/>
              <a:defRPr sz="1800"/>
            </a:lvl1pPr>
            <a:lvl2pPr>
              <a:buNone/>
              <a:defRPr/>
            </a:lvl2pPr>
            <a:lvl3pPr>
              <a:buNone/>
              <a:defRPr/>
            </a:lvl3pPr>
            <a:lvl4pPr>
              <a:buNone/>
              <a:defRPr/>
            </a:lvl4pPr>
            <a:lvl5pPr>
              <a:buNone/>
              <a:defRPr/>
            </a:lvl5pPr>
          </a:lstStyle>
          <a:p>
            <a:pPr lvl="0"/>
            <a:r>
              <a:rPr lang="en-GB"/>
              <a:t>Chapter title</a:t>
            </a:r>
            <a:endParaRPr lang="en-BE"/>
          </a:p>
        </p:txBody>
      </p:sp>
      <p:sp>
        <p:nvSpPr>
          <p:cNvPr id="30" name="Text Placeholder 25">
            <a:extLst>
              <a:ext uri="{FF2B5EF4-FFF2-40B4-BE49-F238E27FC236}">
                <a16:creationId xmlns:a16="http://schemas.microsoft.com/office/drawing/2014/main" id="{B386DDEF-2EF2-3644-A373-96005F8F5239}"/>
              </a:ext>
            </a:extLst>
          </p:cNvPr>
          <p:cNvSpPr>
            <a:spLocks noGrp="1"/>
          </p:cNvSpPr>
          <p:nvPr>
            <p:ph type="body" sz="quarter" idx="16" hasCustomPrompt="1"/>
          </p:nvPr>
        </p:nvSpPr>
        <p:spPr>
          <a:xfrm>
            <a:off x="849313" y="4598329"/>
            <a:ext cx="4173537" cy="508000"/>
          </a:xfrm>
        </p:spPr>
        <p:txBody>
          <a:bodyPr/>
          <a:lstStyle>
            <a:lvl1pPr>
              <a:buNone/>
              <a:defRPr sz="1800"/>
            </a:lvl1pPr>
            <a:lvl2pPr>
              <a:buNone/>
              <a:defRPr/>
            </a:lvl2pPr>
            <a:lvl3pPr>
              <a:buNone/>
              <a:defRPr/>
            </a:lvl3pPr>
            <a:lvl4pPr>
              <a:buNone/>
              <a:defRPr/>
            </a:lvl4pPr>
            <a:lvl5pPr>
              <a:buNone/>
              <a:defRPr/>
            </a:lvl5pPr>
          </a:lstStyle>
          <a:p>
            <a:pPr lvl="0"/>
            <a:r>
              <a:rPr lang="en-GB"/>
              <a:t>Chapter title</a:t>
            </a:r>
            <a:endParaRPr lang="en-BE"/>
          </a:p>
        </p:txBody>
      </p:sp>
      <p:sp>
        <p:nvSpPr>
          <p:cNvPr id="34" name="Text Placeholder 33">
            <a:extLst>
              <a:ext uri="{FF2B5EF4-FFF2-40B4-BE49-F238E27FC236}">
                <a16:creationId xmlns:a16="http://schemas.microsoft.com/office/drawing/2014/main" id="{6AD44A57-7281-5642-8E4E-4FB9467411A5}"/>
              </a:ext>
            </a:extLst>
          </p:cNvPr>
          <p:cNvSpPr>
            <a:spLocks noGrp="1"/>
          </p:cNvSpPr>
          <p:nvPr>
            <p:ph type="body" sz="quarter" idx="17" hasCustomPrompt="1"/>
          </p:nvPr>
        </p:nvSpPr>
        <p:spPr>
          <a:xfrm>
            <a:off x="849313" y="2789943"/>
            <a:ext cx="1026379" cy="503914"/>
          </a:xfrm>
        </p:spPr>
        <p:txBody>
          <a:bodyPr/>
          <a:lstStyle>
            <a:lvl1pPr>
              <a:buNone/>
              <a:defRPr sz="3000"/>
            </a:lvl1pPr>
            <a:lvl2pPr>
              <a:buNone/>
              <a:defRPr/>
            </a:lvl2pPr>
            <a:lvl3pPr>
              <a:buNone/>
              <a:defRPr/>
            </a:lvl3pPr>
            <a:lvl4pPr>
              <a:buNone/>
              <a:defRPr/>
            </a:lvl4pPr>
            <a:lvl5pPr>
              <a:buNone/>
              <a:defRPr/>
            </a:lvl5pPr>
          </a:lstStyle>
          <a:p>
            <a:pPr lvl="0"/>
            <a:r>
              <a:rPr lang="en-GB"/>
              <a:t>02</a:t>
            </a:r>
            <a:endParaRPr lang="en-BE"/>
          </a:p>
        </p:txBody>
      </p:sp>
      <p:sp>
        <p:nvSpPr>
          <p:cNvPr id="39" name="Text Placeholder 38">
            <a:extLst>
              <a:ext uri="{FF2B5EF4-FFF2-40B4-BE49-F238E27FC236}">
                <a16:creationId xmlns:a16="http://schemas.microsoft.com/office/drawing/2014/main" id="{3CBF9E22-CECD-F340-9932-E4B2BED5A256}"/>
              </a:ext>
            </a:extLst>
          </p:cNvPr>
          <p:cNvSpPr>
            <a:spLocks noGrp="1"/>
          </p:cNvSpPr>
          <p:nvPr>
            <p:ph type="body" sz="quarter" idx="18" hasCustomPrompt="1"/>
          </p:nvPr>
        </p:nvSpPr>
        <p:spPr>
          <a:xfrm>
            <a:off x="849313" y="4028594"/>
            <a:ext cx="1384300" cy="569913"/>
          </a:xfrm>
        </p:spPr>
        <p:txBody>
          <a:bodyPr/>
          <a:lstStyle>
            <a:lvl1pPr>
              <a:buNone/>
              <a:defRPr sz="3000"/>
            </a:lvl1pPr>
            <a:lvl2pPr>
              <a:buNone/>
              <a:defRPr/>
            </a:lvl2pPr>
            <a:lvl3pPr>
              <a:buNone/>
              <a:defRPr/>
            </a:lvl3pPr>
            <a:lvl4pPr>
              <a:buNone/>
              <a:defRPr/>
            </a:lvl4pPr>
            <a:lvl5pPr>
              <a:buNone/>
              <a:defRPr/>
            </a:lvl5pPr>
          </a:lstStyle>
          <a:p>
            <a:pPr lvl="0"/>
            <a:r>
              <a:rPr lang="en-GB"/>
              <a:t>03</a:t>
            </a:r>
            <a:endParaRPr lang="en-BE"/>
          </a:p>
        </p:txBody>
      </p:sp>
      <p:sp>
        <p:nvSpPr>
          <p:cNvPr id="54" name="Image">
            <a:extLst>
              <a:ext uri="{FF2B5EF4-FFF2-40B4-BE49-F238E27FC236}">
                <a16:creationId xmlns:a16="http://schemas.microsoft.com/office/drawing/2014/main" id="{1E33A18F-09B9-CD49-9A8B-B05B1C9921D0}"/>
              </a:ext>
            </a:extLst>
          </p:cNvPr>
          <p:cNvSpPr>
            <a:spLocks noGrp="1"/>
          </p:cNvSpPr>
          <p:nvPr>
            <p:ph type="pic" idx="13"/>
          </p:nvPr>
        </p:nvSpPr>
        <p:spPr>
          <a:xfrm>
            <a:off x="6142339" y="0"/>
            <a:ext cx="4126374" cy="5268470"/>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55" name="Text Placeholder 2">
            <a:extLst>
              <a:ext uri="{FF2B5EF4-FFF2-40B4-BE49-F238E27FC236}">
                <a16:creationId xmlns:a16="http://schemas.microsoft.com/office/drawing/2014/main" id="{44E390A7-DBC1-5446-BE50-C33F2D580FEA}"/>
              </a:ext>
            </a:extLst>
          </p:cNvPr>
          <p:cNvSpPr>
            <a:spLocks noGrp="1"/>
          </p:cNvSpPr>
          <p:nvPr>
            <p:ph type="body" sz="quarter" idx="19" hasCustomPrompt="1"/>
          </p:nvPr>
        </p:nvSpPr>
        <p:spPr>
          <a:xfrm>
            <a:off x="7808976" y="1589530"/>
            <a:ext cx="3865484" cy="1281686"/>
          </a:xfrm>
        </p:spPr>
        <p:txBody>
          <a:bodyPr/>
          <a:lstStyle>
            <a:lvl1pPr algn="r">
              <a:buNone/>
              <a:defRPr sz="6000">
                <a:solidFill>
                  <a:schemeClr val="accent1"/>
                </a:solidFill>
              </a:defRPr>
            </a:lvl1pPr>
          </a:lstStyle>
          <a:p>
            <a:pPr lvl="0"/>
            <a:r>
              <a:rPr lang="en-GB"/>
              <a:t>CONTENTS</a:t>
            </a:r>
            <a:endParaRPr lang="en-BE"/>
          </a:p>
        </p:txBody>
      </p:sp>
    </p:spTree>
    <p:extLst>
      <p:ext uri="{BB962C8B-B14F-4D97-AF65-F5344CB8AC3E}">
        <p14:creationId xmlns:p14="http://schemas.microsoft.com/office/powerpoint/2010/main" val="3887392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o + eng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730-8565-4E47-58E5-63F8CCCBC2D0}"/>
              </a:ext>
            </a:extLst>
          </p:cNvPr>
          <p:cNvSpPr>
            <a:spLocks noGrp="1"/>
          </p:cNvSpPr>
          <p:nvPr>
            <p:ph type="title"/>
          </p:nvPr>
        </p:nvSpPr>
        <p:spPr>
          <a:xfrm>
            <a:off x="1113691" y="644769"/>
            <a:ext cx="4539977" cy="1325563"/>
          </a:xfrm>
        </p:spPr>
        <p:txBody>
          <a:bodyPr anchor="t" anchorCtr="0">
            <a:normAutofit/>
          </a:bodyPr>
          <a:lstStyle>
            <a:lvl1pPr>
              <a:defRPr sz="2400" b="1" i="0">
                <a:latin typeface="Aptos SemiBold" panose="020B0004020202020204" pitchFamily="34" charset="0"/>
              </a:defRPr>
            </a:lvl1pPr>
          </a:lstStyle>
          <a:p>
            <a:r>
              <a:rPr lang="en-US"/>
              <a:t>Click to edit Master title style</a:t>
            </a:r>
            <a:endParaRPr lang="en-BE"/>
          </a:p>
        </p:txBody>
      </p:sp>
      <p:sp>
        <p:nvSpPr>
          <p:cNvPr id="10" name="Picture Placeholder 7">
            <a:extLst>
              <a:ext uri="{FF2B5EF4-FFF2-40B4-BE49-F238E27FC236}">
                <a16:creationId xmlns:a16="http://schemas.microsoft.com/office/drawing/2014/main" id="{BED3DCB6-F67E-67EB-8AD0-736B011E1333}"/>
              </a:ext>
            </a:extLst>
          </p:cNvPr>
          <p:cNvSpPr>
            <a:spLocks noGrp="1"/>
          </p:cNvSpPr>
          <p:nvPr>
            <p:ph type="pic" sz="quarter" idx="15"/>
          </p:nvPr>
        </p:nvSpPr>
        <p:spPr>
          <a:xfrm>
            <a:off x="6837384" y="-1645026"/>
            <a:ext cx="10427282" cy="10331981"/>
          </a:xfrm>
          <a:prstGeom prst="ellipse">
            <a:avLst/>
          </a:prstGeom>
          <a:solidFill>
            <a:schemeClr val="accent1"/>
          </a:solidFill>
          <a:ln>
            <a:noFill/>
          </a:ln>
        </p:spPr>
        <p:txBody>
          <a:bodyPr/>
          <a:lstStyle>
            <a:lvl1pPr marL="0" indent="0">
              <a:buNone/>
              <a:defRPr/>
            </a:lvl1pPr>
          </a:lstStyle>
          <a:p>
            <a:endParaRPr lang="en-BE"/>
          </a:p>
        </p:txBody>
      </p:sp>
      <p:sp>
        <p:nvSpPr>
          <p:cNvPr id="6" name="Content Placeholder 2">
            <a:extLst>
              <a:ext uri="{FF2B5EF4-FFF2-40B4-BE49-F238E27FC236}">
                <a16:creationId xmlns:a16="http://schemas.microsoft.com/office/drawing/2014/main" id="{021DB408-3D3D-1129-F08C-BBB0D9E55D29}"/>
              </a:ext>
            </a:extLst>
          </p:cNvPr>
          <p:cNvSpPr>
            <a:spLocks noGrp="1"/>
          </p:cNvSpPr>
          <p:nvPr>
            <p:ph idx="10"/>
          </p:nvPr>
        </p:nvSpPr>
        <p:spPr>
          <a:xfrm>
            <a:off x="1113691" y="2514601"/>
            <a:ext cx="4539977" cy="741556"/>
          </a:xfrm>
        </p:spPr>
        <p:txBody>
          <a:bodyPr>
            <a:normAutofit/>
          </a:bodyPr>
          <a:lstStyle>
            <a:lvl1pPr marL="285750" indent="-285750">
              <a:buFont typeface="Arial" panose="020B0604020202020204" pitchFamily="34" charset="0"/>
              <a:buChar char="•"/>
              <a:defRPr sz="1800" b="0" i="0">
                <a:latin typeface="Aptos" panose="020B0004020202020204" pitchFamily="34" charset="0"/>
              </a:defRPr>
            </a:lvl1pPr>
            <a:lvl2pPr marL="457200" indent="0">
              <a:buNone/>
              <a:defRPr/>
            </a:lvl2pPr>
          </a:lstStyle>
          <a:p>
            <a:pPr lvl="0"/>
            <a:r>
              <a:rPr lang="en-US"/>
              <a:t>Click to edit Master text styles</a:t>
            </a:r>
          </a:p>
        </p:txBody>
      </p:sp>
      <p:pic>
        <p:nvPicPr>
          <p:cNvPr id="3" name="Graphic 2">
            <a:extLst>
              <a:ext uri="{FF2B5EF4-FFF2-40B4-BE49-F238E27FC236}">
                <a16:creationId xmlns:a16="http://schemas.microsoft.com/office/drawing/2014/main" id="{7C1C5C7E-30C2-2B7B-9D3D-B358A4EA684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
            <a:ext cx="440265" cy="6857989"/>
          </a:xfrm>
          <a:prstGeom prst="rect">
            <a:avLst/>
          </a:prstGeom>
        </p:spPr>
      </p:pic>
      <p:sp>
        <p:nvSpPr>
          <p:cNvPr id="11" name="Content Placeholder 3">
            <a:extLst>
              <a:ext uri="{FF2B5EF4-FFF2-40B4-BE49-F238E27FC236}">
                <a16:creationId xmlns:a16="http://schemas.microsoft.com/office/drawing/2014/main" id="{9B646370-C093-3EAB-D484-6E931547AE41}"/>
              </a:ext>
            </a:extLst>
          </p:cNvPr>
          <p:cNvSpPr>
            <a:spLocks noGrp="1"/>
          </p:cNvSpPr>
          <p:nvPr>
            <p:ph sz="half" idx="13" hasCustomPrompt="1"/>
          </p:nvPr>
        </p:nvSpPr>
        <p:spPr>
          <a:xfrm>
            <a:off x="8461694" y="4798516"/>
            <a:ext cx="2775573" cy="411972"/>
          </a:xfrm>
        </p:spPr>
        <p:txBody>
          <a:bodyPr anchor="t">
            <a:normAutofit/>
          </a:bodyPr>
          <a:lstStyle>
            <a:lvl1pPr marL="0" indent="0">
              <a:buNone/>
              <a:defRPr sz="1400" b="0"/>
            </a:lvl1pPr>
          </a:lstStyle>
          <a:p>
            <a:pPr lvl="0"/>
            <a:r>
              <a:rPr lang="en-GB"/>
              <a:t>Email</a:t>
            </a:r>
          </a:p>
        </p:txBody>
      </p:sp>
      <p:sp>
        <p:nvSpPr>
          <p:cNvPr id="12" name="Content Placeholder 3">
            <a:extLst>
              <a:ext uri="{FF2B5EF4-FFF2-40B4-BE49-F238E27FC236}">
                <a16:creationId xmlns:a16="http://schemas.microsoft.com/office/drawing/2014/main" id="{A37370ED-64F8-EA4D-BC83-33E117721904}"/>
              </a:ext>
            </a:extLst>
          </p:cNvPr>
          <p:cNvSpPr>
            <a:spLocks noGrp="1"/>
          </p:cNvSpPr>
          <p:nvPr>
            <p:ph sz="half" idx="2" hasCustomPrompt="1"/>
          </p:nvPr>
        </p:nvSpPr>
        <p:spPr>
          <a:xfrm>
            <a:off x="8461695" y="4110439"/>
            <a:ext cx="2327794" cy="276105"/>
          </a:xfrm>
        </p:spPr>
        <p:txBody>
          <a:bodyPr anchor="t">
            <a:noAutofit/>
          </a:bodyPr>
          <a:lstStyle>
            <a:lvl1pPr marL="0" indent="0">
              <a:buNone/>
              <a:defRPr sz="1600" b="1"/>
            </a:lvl1pPr>
          </a:lstStyle>
          <a:p>
            <a:pPr lvl="0"/>
            <a:r>
              <a:rPr lang="en-GB"/>
              <a:t>Speaker Name</a:t>
            </a:r>
          </a:p>
        </p:txBody>
      </p:sp>
      <p:sp>
        <p:nvSpPr>
          <p:cNvPr id="13" name="Content Placeholder 3">
            <a:extLst>
              <a:ext uri="{FF2B5EF4-FFF2-40B4-BE49-F238E27FC236}">
                <a16:creationId xmlns:a16="http://schemas.microsoft.com/office/drawing/2014/main" id="{8B407E83-A798-8EB3-1461-61D8D94A3F71}"/>
              </a:ext>
            </a:extLst>
          </p:cNvPr>
          <p:cNvSpPr>
            <a:spLocks noGrp="1"/>
          </p:cNvSpPr>
          <p:nvPr>
            <p:ph sz="half" idx="12" hasCustomPrompt="1"/>
          </p:nvPr>
        </p:nvSpPr>
        <p:spPr>
          <a:xfrm>
            <a:off x="8461695" y="4386544"/>
            <a:ext cx="2775572" cy="411972"/>
          </a:xfrm>
        </p:spPr>
        <p:txBody>
          <a:bodyPr anchor="t">
            <a:normAutofit/>
          </a:bodyPr>
          <a:lstStyle>
            <a:lvl1pPr marL="0" indent="0">
              <a:buNone/>
              <a:defRPr sz="1400" b="0"/>
            </a:lvl1pPr>
          </a:lstStyle>
          <a:p>
            <a:pPr lvl="0"/>
            <a:r>
              <a:rPr lang="en-GB"/>
              <a:t>Title</a:t>
            </a:r>
          </a:p>
        </p:txBody>
      </p:sp>
      <p:sp>
        <p:nvSpPr>
          <p:cNvPr id="14" name="Picture Placeholder 9">
            <a:extLst>
              <a:ext uri="{FF2B5EF4-FFF2-40B4-BE49-F238E27FC236}">
                <a16:creationId xmlns:a16="http://schemas.microsoft.com/office/drawing/2014/main" id="{AFA870C2-99FE-2A01-5CF5-2D918AC2D446}"/>
              </a:ext>
            </a:extLst>
          </p:cNvPr>
          <p:cNvSpPr>
            <a:spLocks noGrp="1"/>
          </p:cNvSpPr>
          <p:nvPr>
            <p:ph type="pic" sz="quarter" idx="14" hasCustomPrompt="1"/>
          </p:nvPr>
        </p:nvSpPr>
        <p:spPr>
          <a:xfrm>
            <a:off x="8340987" y="1612924"/>
            <a:ext cx="2327793" cy="2327793"/>
          </a:xfrm>
          <a:prstGeom prst="ellipse">
            <a:avLst/>
          </a:prstGeom>
          <a:pattFill prst="pct60">
            <a:fgClr>
              <a:schemeClr val="accent1"/>
            </a:fgClr>
            <a:bgClr>
              <a:srgbClr val="FFEB68"/>
            </a:bgClr>
          </a:pattFill>
        </p:spPr>
        <p:txBody>
          <a:bodyPr>
            <a:normAutofit/>
          </a:bodyPr>
          <a:lstStyle>
            <a:lvl1pPr marL="0" indent="0" algn="ctr">
              <a:buNone/>
              <a:defRPr sz="1400"/>
            </a:lvl1pPr>
          </a:lstStyle>
          <a:p>
            <a:r>
              <a:rPr lang="en-GB"/>
              <a:t>A</a:t>
            </a:r>
            <a:r>
              <a:rPr lang="en-BE"/>
              <a:t>dd picture here</a:t>
            </a:r>
          </a:p>
        </p:txBody>
      </p:sp>
    </p:spTree>
    <p:extLst>
      <p:ext uri="{BB962C8B-B14F-4D97-AF65-F5344CB8AC3E}">
        <p14:creationId xmlns:p14="http://schemas.microsoft.com/office/powerpoint/2010/main" val="5547473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hapter title slid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27AFFF-B429-5149-B8E2-8C83D5CE28E9}"/>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11" name="Title 1">
            <a:extLst>
              <a:ext uri="{FF2B5EF4-FFF2-40B4-BE49-F238E27FC236}">
                <a16:creationId xmlns:a16="http://schemas.microsoft.com/office/drawing/2014/main" id="{2F769E87-C1CA-514E-AD3E-9FFF7EA0DEE4}"/>
              </a:ext>
            </a:extLst>
          </p:cNvPr>
          <p:cNvSpPr>
            <a:spLocks noGrp="1"/>
          </p:cNvSpPr>
          <p:nvPr>
            <p:ph type="ctrTitle"/>
          </p:nvPr>
        </p:nvSpPr>
        <p:spPr>
          <a:xfrm>
            <a:off x="844841" y="1525036"/>
            <a:ext cx="4416272" cy="2387600"/>
          </a:xfrm>
        </p:spPr>
        <p:txBody>
          <a:bodyPr anchor="t"/>
          <a:lstStyle>
            <a:lvl1pPr algn="l">
              <a:defRPr sz="5500" b="0" i="0">
                <a:solidFill>
                  <a:schemeClr val="tx2"/>
                </a:solidFill>
                <a:latin typeface="Degular Semibold" pitchFamily="82" charset="77"/>
              </a:defRPr>
            </a:lvl1pPr>
          </a:lstStyle>
          <a:p>
            <a:r>
              <a:rPr lang="en-GB"/>
              <a:t>Click to edit Master title style</a:t>
            </a:r>
            <a:endParaRPr lang="en-BE"/>
          </a:p>
        </p:txBody>
      </p:sp>
      <p:pic>
        <p:nvPicPr>
          <p:cNvPr id="5" name="Picture 4">
            <a:extLst>
              <a:ext uri="{FF2B5EF4-FFF2-40B4-BE49-F238E27FC236}">
                <a16:creationId xmlns:a16="http://schemas.microsoft.com/office/drawing/2014/main" id="{3A42C721-E360-564E-983B-CB55FE33B97A}"/>
              </a:ext>
            </a:extLst>
          </p:cNvPr>
          <p:cNvPicPr>
            <a:picLocks noChangeAspect="1"/>
          </p:cNvPicPr>
          <p:nvPr userDrawn="1"/>
        </p:nvPicPr>
        <p:blipFill>
          <a:blip r:embed="rId3"/>
          <a:stretch>
            <a:fillRect/>
          </a:stretch>
        </p:blipFill>
        <p:spPr>
          <a:xfrm>
            <a:off x="8892254" y="4774918"/>
            <a:ext cx="3028479" cy="3613499"/>
          </a:xfrm>
          <a:prstGeom prst="rect">
            <a:avLst/>
          </a:prstGeom>
        </p:spPr>
      </p:pic>
      <p:sp>
        <p:nvSpPr>
          <p:cNvPr id="8" name="Image">
            <a:extLst>
              <a:ext uri="{FF2B5EF4-FFF2-40B4-BE49-F238E27FC236}">
                <a16:creationId xmlns:a16="http://schemas.microsoft.com/office/drawing/2014/main" id="{9B58738D-DF36-504D-8D0F-E86CE10A3411}"/>
              </a:ext>
            </a:extLst>
          </p:cNvPr>
          <p:cNvSpPr>
            <a:spLocks noGrp="1"/>
          </p:cNvSpPr>
          <p:nvPr>
            <p:ph type="pic" idx="13"/>
          </p:nvPr>
        </p:nvSpPr>
        <p:spPr>
          <a:xfrm>
            <a:off x="6142339" y="1589530"/>
            <a:ext cx="4126374" cy="5268470"/>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3" name="Text Placeholder 2">
            <a:extLst>
              <a:ext uri="{FF2B5EF4-FFF2-40B4-BE49-F238E27FC236}">
                <a16:creationId xmlns:a16="http://schemas.microsoft.com/office/drawing/2014/main" id="{F3FD18D0-48EA-8146-9B87-95D92B9EF30A}"/>
              </a:ext>
            </a:extLst>
          </p:cNvPr>
          <p:cNvSpPr>
            <a:spLocks noGrp="1"/>
          </p:cNvSpPr>
          <p:nvPr>
            <p:ph type="body" sz="quarter" idx="14" hasCustomPrompt="1"/>
          </p:nvPr>
        </p:nvSpPr>
        <p:spPr>
          <a:xfrm>
            <a:off x="9753082" y="1589530"/>
            <a:ext cx="1921378" cy="1281686"/>
          </a:xfrm>
        </p:spPr>
        <p:txBody>
          <a:bodyPr/>
          <a:lstStyle>
            <a:lvl1pPr algn="r">
              <a:buNone/>
              <a:defRPr sz="6000">
                <a:solidFill>
                  <a:schemeClr val="tx2"/>
                </a:solidFill>
              </a:defRPr>
            </a:lvl1pPr>
          </a:lstStyle>
          <a:p>
            <a:pPr lvl="0"/>
            <a:r>
              <a:rPr lang="en-GB"/>
              <a:t>01</a:t>
            </a:r>
            <a:endParaRPr lang="en-BE"/>
          </a:p>
        </p:txBody>
      </p:sp>
      <p:sp>
        <p:nvSpPr>
          <p:cNvPr id="9" name="Subtitle 2">
            <a:extLst>
              <a:ext uri="{FF2B5EF4-FFF2-40B4-BE49-F238E27FC236}">
                <a16:creationId xmlns:a16="http://schemas.microsoft.com/office/drawing/2014/main" id="{6E3859EA-A53E-F441-9879-BA04679B382E}"/>
              </a:ext>
            </a:extLst>
          </p:cNvPr>
          <p:cNvSpPr>
            <a:spLocks noGrp="1"/>
          </p:cNvSpPr>
          <p:nvPr>
            <p:ph type="subTitle" idx="1"/>
          </p:nvPr>
        </p:nvSpPr>
        <p:spPr>
          <a:xfrm>
            <a:off x="844841" y="4436948"/>
            <a:ext cx="3955759" cy="1030288"/>
          </a:xfrm>
        </p:spPr>
        <p:txBody>
          <a:bodyPr anchor="b"/>
          <a:lstStyle>
            <a:lvl1pPr marL="0" indent="0" algn="l">
              <a:buNone/>
              <a:defRPr sz="2000" b="0" i="0">
                <a:solidFill>
                  <a:schemeClr val="tx2"/>
                </a:solidFill>
                <a:latin typeface="Degular Semibold" pitchFamily="8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Tree>
    <p:extLst>
      <p:ext uri="{BB962C8B-B14F-4D97-AF65-F5344CB8AC3E}">
        <p14:creationId xmlns:p14="http://schemas.microsoft.com/office/powerpoint/2010/main" val="10875668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alf-picture half-content">
    <p:bg>
      <p:bgPr>
        <a:solidFill>
          <a:schemeClr val="bg2"/>
        </a:solidFill>
        <a:effectLst/>
      </p:bgPr>
    </p:bg>
    <p:spTree>
      <p:nvGrpSpPr>
        <p:cNvPr id="1" name=""/>
        <p:cNvGrpSpPr/>
        <p:nvPr/>
      </p:nvGrpSpPr>
      <p:grpSpPr>
        <a:xfrm>
          <a:off x="0" y="0"/>
          <a:ext cx="0" cy="0"/>
          <a:chOff x="0" y="0"/>
          <a:chExt cx="0" cy="0"/>
        </a:xfrm>
      </p:grpSpPr>
      <p:sp>
        <p:nvSpPr>
          <p:cNvPr id="3" name="Image">
            <a:extLst>
              <a:ext uri="{FF2B5EF4-FFF2-40B4-BE49-F238E27FC236}">
                <a16:creationId xmlns:a16="http://schemas.microsoft.com/office/drawing/2014/main" id="{1755633A-A945-3D4A-9175-AD7E5714479D}"/>
              </a:ext>
            </a:extLst>
          </p:cNvPr>
          <p:cNvSpPr>
            <a:spLocks noGrp="1"/>
          </p:cNvSpPr>
          <p:nvPr>
            <p:ph type="pic" idx="13"/>
          </p:nvPr>
        </p:nvSpPr>
        <p:spPr>
          <a:xfrm>
            <a:off x="0" y="0"/>
            <a:ext cx="6096000" cy="6858000"/>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2" name="Title 1">
            <a:extLst>
              <a:ext uri="{FF2B5EF4-FFF2-40B4-BE49-F238E27FC236}">
                <a16:creationId xmlns:a16="http://schemas.microsoft.com/office/drawing/2014/main" id="{6469459B-6477-6E47-B991-17EADFB066F5}"/>
              </a:ext>
            </a:extLst>
          </p:cNvPr>
          <p:cNvSpPr>
            <a:spLocks noGrp="1"/>
          </p:cNvSpPr>
          <p:nvPr>
            <p:ph type="title"/>
          </p:nvPr>
        </p:nvSpPr>
        <p:spPr>
          <a:xfrm>
            <a:off x="847344" y="1550266"/>
            <a:ext cx="3322320" cy="2729126"/>
          </a:xfrm>
        </p:spPr>
        <p:txBody>
          <a:bodyPr/>
          <a:lstStyle>
            <a:lvl1pPr>
              <a:defRPr>
                <a:solidFill>
                  <a:schemeClr val="bg1"/>
                </a:solidFill>
              </a:defRPr>
            </a:lvl1pPr>
          </a:lstStyle>
          <a:p>
            <a:r>
              <a:rPr lang="en-GB"/>
              <a:t>Click to edit Master title style</a:t>
            </a:r>
            <a:endParaRPr lang="en-BE"/>
          </a:p>
        </p:txBody>
      </p:sp>
      <p:sp>
        <p:nvSpPr>
          <p:cNvPr id="4" name="Text Placeholder 25">
            <a:extLst>
              <a:ext uri="{FF2B5EF4-FFF2-40B4-BE49-F238E27FC236}">
                <a16:creationId xmlns:a16="http://schemas.microsoft.com/office/drawing/2014/main" id="{19FE4E2B-FE59-E546-94B7-8FB871D7F9DA}"/>
              </a:ext>
            </a:extLst>
          </p:cNvPr>
          <p:cNvSpPr>
            <a:spLocks noGrp="1"/>
          </p:cNvSpPr>
          <p:nvPr>
            <p:ph type="body" sz="quarter" idx="14" hasCustomPrompt="1"/>
          </p:nvPr>
        </p:nvSpPr>
        <p:spPr>
          <a:xfrm>
            <a:off x="7017919" y="1550266"/>
            <a:ext cx="3449205" cy="508000"/>
          </a:xfrm>
        </p:spPr>
        <p:txBody>
          <a:bodyPr/>
          <a:lstStyle>
            <a:lvl1pPr>
              <a:buNone/>
              <a:defRPr sz="2200"/>
            </a:lvl1pPr>
            <a:lvl2pPr>
              <a:buNone/>
              <a:defRPr/>
            </a:lvl2pPr>
            <a:lvl3pPr>
              <a:buNone/>
              <a:defRPr/>
            </a:lvl3pPr>
            <a:lvl4pPr>
              <a:buNone/>
              <a:defRPr/>
            </a:lvl4pPr>
            <a:lvl5pPr>
              <a:buNone/>
              <a:defRPr/>
            </a:lvl5pPr>
          </a:lstStyle>
          <a:p>
            <a:pPr lvl="0"/>
            <a:r>
              <a:rPr lang="en-GB"/>
              <a:t>Click to add a </a:t>
            </a:r>
            <a:r>
              <a:rPr lang="en-GB" err="1"/>
              <a:t>subheadline</a:t>
            </a:r>
            <a:endParaRPr lang="en-BE"/>
          </a:p>
        </p:txBody>
      </p:sp>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8" name="Text Placeholder 3">
            <a:extLst>
              <a:ext uri="{FF2B5EF4-FFF2-40B4-BE49-F238E27FC236}">
                <a16:creationId xmlns:a16="http://schemas.microsoft.com/office/drawing/2014/main" id="{CB32B40B-8008-0746-BBAE-DE1C216CFE60}"/>
              </a:ext>
            </a:extLst>
          </p:cNvPr>
          <p:cNvSpPr>
            <a:spLocks noGrp="1"/>
          </p:cNvSpPr>
          <p:nvPr>
            <p:ph type="body" sz="half" idx="2"/>
          </p:nvPr>
        </p:nvSpPr>
        <p:spPr>
          <a:xfrm>
            <a:off x="7017919" y="2841662"/>
            <a:ext cx="3932237" cy="2681314"/>
          </a:xfrm>
        </p:spPr>
        <p:txBody>
          <a:bodyPr anchor="b"/>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Footer Placeholder 4">
            <a:extLst>
              <a:ext uri="{FF2B5EF4-FFF2-40B4-BE49-F238E27FC236}">
                <a16:creationId xmlns:a16="http://schemas.microsoft.com/office/drawing/2014/main" id="{68D70F80-359A-5E41-8CC1-1603247110D8}"/>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Tree>
    <p:extLst>
      <p:ext uri="{BB962C8B-B14F-4D97-AF65-F5344CB8AC3E}">
        <p14:creationId xmlns:p14="http://schemas.microsoft.com/office/powerpoint/2010/main" val="42593485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half-picture small picture">
    <p:bg>
      <p:bgPr>
        <a:solidFill>
          <a:schemeClr val="bg2"/>
        </a:solidFill>
        <a:effectLst/>
      </p:bgPr>
    </p:bg>
    <p:spTree>
      <p:nvGrpSpPr>
        <p:cNvPr id="1" name=""/>
        <p:cNvGrpSpPr/>
        <p:nvPr/>
      </p:nvGrpSpPr>
      <p:grpSpPr>
        <a:xfrm>
          <a:off x="0" y="0"/>
          <a:ext cx="0" cy="0"/>
          <a:chOff x="0" y="0"/>
          <a:chExt cx="0" cy="0"/>
        </a:xfrm>
      </p:grpSpPr>
      <p:sp>
        <p:nvSpPr>
          <p:cNvPr id="3" name="Image">
            <a:extLst>
              <a:ext uri="{FF2B5EF4-FFF2-40B4-BE49-F238E27FC236}">
                <a16:creationId xmlns:a16="http://schemas.microsoft.com/office/drawing/2014/main" id="{1755633A-A945-3D4A-9175-AD7E5714479D}"/>
              </a:ext>
            </a:extLst>
          </p:cNvPr>
          <p:cNvSpPr>
            <a:spLocks noGrp="1"/>
          </p:cNvSpPr>
          <p:nvPr>
            <p:ph type="pic" idx="13"/>
          </p:nvPr>
        </p:nvSpPr>
        <p:spPr>
          <a:xfrm>
            <a:off x="0" y="0"/>
            <a:ext cx="6096000" cy="6858000"/>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2" name="Title 1">
            <a:extLst>
              <a:ext uri="{FF2B5EF4-FFF2-40B4-BE49-F238E27FC236}">
                <a16:creationId xmlns:a16="http://schemas.microsoft.com/office/drawing/2014/main" id="{6469459B-6477-6E47-B991-17EADFB066F5}"/>
              </a:ext>
            </a:extLst>
          </p:cNvPr>
          <p:cNvSpPr>
            <a:spLocks noGrp="1"/>
          </p:cNvSpPr>
          <p:nvPr>
            <p:ph type="title"/>
          </p:nvPr>
        </p:nvSpPr>
        <p:spPr>
          <a:xfrm>
            <a:off x="847344" y="1263392"/>
            <a:ext cx="3322320" cy="2729126"/>
          </a:xfrm>
        </p:spPr>
        <p:txBody>
          <a:bodyPr/>
          <a:lstStyle>
            <a:lvl1pPr>
              <a:defRPr>
                <a:solidFill>
                  <a:schemeClr val="bg1"/>
                </a:solidFill>
              </a:defRPr>
            </a:lvl1pPr>
          </a:lstStyle>
          <a:p>
            <a:r>
              <a:rPr lang="en-GB"/>
              <a:t>Click to edit Master title style</a:t>
            </a:r>
            <a:endParaRPr lang="en-BE"/>
          </a:p>
        </p:txBody>
      </p:sp>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8" name="Text Placeholder 3">
            <a:extLst>
              <a:ext uri="{FF2B5EF4-FFF2-40B4-BE49-F238E27FC236}">
                <a16:creationId xmlns:a16="http://schemas.microsoft.com/office/drawing/2014/main" id="{CB32B40B-8008-0746-BBAE-DE1C216CFE60}"/>
              </a:ext>
            </a:extLst>
          </p:cNvPr>
          <p:cNvSpPr>
            <a:spLocks noGrp="1"/>
          </p:cNvSpPr>
          <p:nvPr>
            <p:ph type="body" sz="half" idx="2"/>
          </p:nvPr>
        </p:nvSpPr>
        <p:spPr>
          <a:xfrm>
            <a:off x="7017919" y="1263392"/>
            <a:ext cx="3932237" cy="1489177"/>
          </a:xfrm>
        </p:spPr>
        <p:txBody>
          <a:bodyPr anchor="t"/>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Footer Placeholder 4">
            <a:extLst>
              <a:ext uri="{FF2B5EF4-FFF2-40B4-BE49-F238E27FC236}">
                <a16:creationId xmlns:a16="http://schemas.microsoft.com/office/drawing/2014/main" id="{68D70F80-359A-5E41-8CC1-1603247110D8}"/>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
        <p:nvSpPr>
          <p:cNvPr id="7" name="Picture Placeholder 6">
            <a:extLst>
              <a:ext uri="{FF2B5EF4-FFF2-40B4-BE49-F238E27FC236}">
                <a16:creationId xmlns:a16="http://schemas.microsoft.com/office/drawing/2014/main" id="{D0E98771-79AA-A947-9E33-4F4A340B48D1}"/>
              </a:ext>
            </a:extLst>
          </p:cNvPr>
          <p:cNvSpPr>
            <a:spLocks noGrp="1"/>
          </p:cNvSpPr>
          <p:nvPr>
            <p:ph type="pic" sz="quarter" idx="14"/>
          </p:nvPr>
        </p:nvSpPr>
        <p:spPr>
          <a:xfrm>
            <a:off x="6872715" y="3323047"/>
            <a:ext cx="4516766" cy="2681314"/>
          </a:xfrm>
          <a:pattFill prst="pct25">
            <a:fgClr>
              <a:schemeClr val="tx2"/>
            </a:fgClr>
            <a:bgClr>
              <a:schemeClr val="bg1"/>
            </a:bgClr>
          </a:pattFill>
        </p:spPr>
        <p:txBody>
          <a:bodyPr/>
          <a:lstStyle/>
          <a:p>
            <a:endParaRPr lang="en-BE"/>
          </a:p>
        </p:txBody>
      </p:sp>
    </p:spTree>
    <p:extLst>
      <p:ext uri="{BB962C8B-B14F-4D97-AF65-F5344CB8AC3E}">
        <p14:creationId xmlns:p14="http://schemas.microsoft.com/office/powerpoint/2010/main" val="30374252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icture right">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F80D1B3-46CF-8A4C-B073-FAA49E7E6A52}"/>
              </a:ext>
            </a:extLst>
          </p:cNvPr>
          <p:cNvSpPr/>
          <p:nvPr userDrawn="1"/>
        </p:nvSpPr>
        <p:spPr>
          <a:xfrm>
            <a:off x="5852160" y="2048256"/>
            <a:ext cx="3511296" cy="3511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6469459B-6477-6E47-B991-17EADFB066F5}"/>
              </a:ext>
            </a:extLst>
          </p:cNvPr>
          <p:cNvSpPr>
            <a:spLocks noGrp="1"/>
          </p:cNvSpPr>
          <p:nvPr>
            <p:ph type="title"/>
          </p:nvPr>
        </p:nvSpPr>
        <p:spPr>
          <a:xfrm>
            <a:off x="842671" y="1023789"/>
            <a:ext cx="8113776" cy="508000"/>
          </a:xfrm>
        </p:spPr>
        <p:txBody>
          <a:bodyPr/>
          <a:lstStyle>
            <a:lvl1pPr algn="l">
              <a:defRPr>
                <a:solidFill>
                  <a:schemeClr val="tx2"/>
                </a:solidFill>
              </a:defRPr>
            </a:lvl1pPr>
          </a:lstStyle>
          <a:p>
            <a:r>
              <a:rPr lang="en-GB"/>
              <a:t>Click to edit Master title style</a:t>
            </a:r>
            <a:endParaRPr lang="en-BE"/>
          </a:p>
        </p:txBody>
      </p:sp>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8" name="Text Placeholder 3">
            <a:extLst>
              <a:ext uri="{FF2B5EF4-FFF2-40B4-BE49-F238E27FC236}">
                <a16:creationId xmlns:a16="http://schemas.microsoft.com/office/drawing/2014/main" id="{CB32B40B-8008-0746-BBAE-DE1C216CFE60}"/>
              </a:ext>
            </a:extLst>
          </p:cNvPr>
          <p:cNvSpPr>
            <a:spLocks noGrp="1"/>
          </p:cNvSpPr>
          <p:nvPr>
            <p:ph type="body" sz="half" idx="2"/>
          </p:nvPr>
        </p:nvSpPr>
        <p:spPr>
          <a:xfrm>
            <a:off x="842671" y="2841662"/>
            <a:ext cx="3932237" cy="2681314"/>
          </a:xfrm>
        </p:spPr>
        <p:txBody>
          <a:bodyPr anchor="b"/>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Image">
            <a:extLst>
              <a:ext uri="{FF2B5EF4-FFF2-40B4-BE49-F238E27FC236}">
                <a16:creationId xmlns:a16="http://schemas.microsoft.com/office/drawing/2014/main" id="{29307174-23A3-DE46-AF84-8453CC244101}"/>
              </a:ext>
            </a:extLst>
          </p:cNvPr>
          <p:cNvSpPr>
            <a:spLocks noGrp="1"/>
          </p:cNvSpPr>
          <p:nvPr>
            <p:ph type="pic" idx="13"/>
          </p:nvPr>
        </p:nvSpPr>
        <p:spPr>
          <a:xfrm>
            <a:off x="6142338" y="1589530"/>
            <a:ext cx="6049661" cy="3723134"/>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9" name="Text Placeholder 25">
            <a:extLst>
              <a:ext uri="{FF2B5EF4-FFF2-40B4-BE49-F238E27FC236}">
                <a16:creationId xmlns:a16="http://schemas.microsoft.com/office/drawing/2014/main" id="{A1E051D9-E64D-B940-9C78-9DBA8B623CA7}"/>
              </a:ext>
            </a:extLst>
          </p:cNvPr>
          <p:cNvSpPr>
            <a:spLocks noGrp="1"/>
          </p:cNvSpPr>
          <p:nvPr>
            <p:ph type="body" sz="quarter" idx="15" hasCustomPrompt="1"/>
          </p:nvPr>
        </p:nvSpPr>
        <p:spPr>
          <a:xfrm>
            <a:off x="847344" y="1550266"/>
            <a:ext cx="3449205" cy="508000"/>
          </a:xfrm>
        </p:spPr>
        <p:txBody>
          <a:bodyPr/>
          <a:lstStyle>
            <a:lvl1pPr>
              <a:buNone/>
              <a:defRPr sz="2200"/>
            </a:lvl1pPr>
            <a:lvl2pPr>
              <a:buNone/>
              <a:defRPr/>
            </a:lvl2pPr>
            <a:lvl3pPr>
              <a:buNone/>
              <a:defRPr/>
            </a:lvl3pPr>
            <a:lvl4pPr>
              <a:buNone/>
              <a:defRPr/>
            </a:lvl4pPr>
            <a:lvl5pPr>
              <a:buNone/>
              <a:defRPr/>
            </a:lvl5pPr>
          </a:lstStyle>
          <a:p>
            <a:pPr lvl="0"/>
            <a:r>
              <a:rPr lang="en-GB"/>
              <a:t>Click to add a </a:t>
            </a:r>
            <a:r>
              <a:rPr lang="en-GB" err="1"/>
              <a:t>subheadline</a:t>
            </a:r>
            <a:endParaRPr lang="en-BE"/>
          </a:p>
        </p:txBody>
      </p:sp>
      <p:sp>
        <p:nvSpPr>
          <p:cNvPr id="10" name="Footer Placeholder 4">
            <a:extLst>
              <a:ext uri="{FF2B5EF4-FFF2-40B4-BE49-F238E27FC236}">
                <a16:creationId xmlns:a16="http://schemas.microsoft.com/office/drawing/2014/main" id="{852B23E7-8D50-0A41-B16D-ABD894790F0F}"/>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Tree>
    <p:extLst>
      <p:ext uri="{BB962C8B-B14F-4D97-AF65-F5344CB8AC3E}">
        <p14:creationId xmlns:p14="http://schemas.microsoft.com/office/powerpoint/2010/main" val="22284583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10" name="Footer Placeholder 4">
            <a:extLst>
              <a:ext uri="{FF2B5EF4-FFF2-40B4-BE49-F238E27FC236}">
                <a16:creationId xmlns:a16="http://schemas.microsoft.com/office/drawing/2014/main" id="{852B23E7-8D50-0A41-B16D-ABD894790F0F}"/>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
        <p:nvSpPr>
          <p:cNvPr id="3" name="Rectangle 2">
            <a:extLst>
              <a:ext uri="{FF2B5EF4-FFF2-40B4-BE49-F238E27FC236}">
                <a16:creationId xmlns:a16="http://schemas.microsoft.com/office/drawing/2014/main" id="{55EBC2C4-1D64-734C-8694-854D13D51CCD}"/>
              </a:ext>
            </a:extLst>
          </p:cNvPr>
          <p:cNvSpPr/>
          <p:nvPr userDrawn="1"/>
        </p:nvSpPr>
        <p:spPr>
          <a:xfrm>
            <a:off x="1069848" y="1051560"/>
            <a:ext cx="9902952" cy="4645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ext Placeholder 25">
            <a:extLst>
              <a:ext uri="{FF2B5EF4-FFF2-40B4-BE49-F238E27FC236}">
                <a16:creationId xmlns:a16="http://schemas.microsoft.com/office/drawing/2014/main" id="{A1E051D9-E64D-B940-9C78-9DBA8B623CA7}"/>
              </a:ext>
            </a:extLst>
          </p:cNvPr>
          <p:cNvSpPr>
            <a:spLocks noGrp="1"/>
          </p:cNvSpPr>
          <p:nvPr>
            <p:ph type="body" sz="quarter" idx="15" hasCustomPrompt="1"/>
          </p:nvPr>
        </p:nvSpPr>
        <p:spPr>
          <a:xfrm>
            <a:off x="1069849" y="2592682"/>
            <a:ext cx="9902952" cy="1512974"/>
          </a:xfrm>
        </p:spPr>
        <p:txBody>
          <a:bodyPr anchor="ctr"/>
          <a:lstStyle>
            <a:lvl1pPr algn="ctr">
              <a:buNone/>
              <a:defRPr sz="2200"/>
            </a:lvl1pPr>
            <a:lvl2pPr>
              <a:buNone/>
              <a:defRPr/>
            </a:lvl2pPr>
            <a:lvl3pPr>
              <a:buNone/>
              <a:defRPr/>
            </a:lvl3pPr>
            <a:lvl4pPr>
              <a:buNone/>
              <a:defRPr/>
            </a:lvl4pPr>
            <a:lvl5pPr>
              <a:buNone/>
              <a:defRPr/>
            </a:lvl5pPr>
          </a:lstStyle>
          <a:p>
            <a:pPr lvl="0"/>
            <a:r>
              <a:rPr lang="en-GB"/>
              <a:t>Insert quote here</a:t>
            </a:r>
            <a:endParaRPr lang="en-BE"/>
          </a:p>
        </p:txBody>
      </p:sp>
      <p:sp>
        <p:nvSpPr>
          <p:cNvPr id="11" name="Text Placeholder 25">
            <a:extLst>
              <a:ext uri="{FF2B5EF4-FFF2-40B4-BE49-F238E27FC236}">
                <a16:creationId xmlns:a16="http://schemas.microsoft.com/office/drawing/2014/main" id="{829F80FF-FAF0-4D47-B4CE-2D1379448294}"/>
              </a:ext>
            </a:extLst>
          </p:cNvPr>
          <p:cNvSpPr>
            <a:spLocks noGrp="1"/>
          </p:cNvSpPr>
          <p:nvPr>
            <p:ph type="body" sz="quarter" idx="16" hasCustomPrompt="1"/>
          </p:nvPr>
        </p:nvSpPr>
        <p:spPr>
          <a:xfrm>
            <a:off x="1069849" y="4837176"/>
            <a:ext cx="9902952" cy="292608"/>
          </a:xfrm>
        </p:spPr>
        <p:txBody>
          <a:bodyPr anchor="t"/>
          <a:lstStyle>
            <a:lvl1pPr algn="ctr">
              <a:buNone/>
              <a:defRPr sz="1400" b="0" i="0">
                <a:latin typeface="Degular Semibold" pitchFamily="82" charset="77"/>
              </a:defRPr>
            </a:lvl1pPr>
            <a:lvl2pPr>
              <a:buNone/>
              <a:defRPr/>
            </a:lvl2pPr>
            <a:lvl3pPr>
              <a:buNone/>
              <a:defRPr/>
            </a:lvl3pPr>
            <a:lvl4pPr>
              <a:buNone/>
              <a:defRPr/>
            </a:lvl4pPr>
            <a:lvl5pPr>
              <a:buNone/>
              <a:defRPr/>
            </a:lvl5pPr>
          </a:lstStyle>
          <a:p>
            <a:pPr lvl="0"/>
            <a:r>
              <a:rPr lang="en-GB"/>
              <a:t>Name </a:t>
            </a:r>
            <a:r>
              <a:rPr lang="en-GB" err="1"/>
              <a:t>Lastname</a:t>
            </a:r>
            <a:endParaRPr lang="en-BE"/>
          </a:p>
        </p:txBody>
      </p:sp>
      <p:sp>
        <p:nvSpPr>
          <p:cNvPr id="12" name="Text Placeholder 25">
            <a:extLst>
              <a:ext uri="{FF2B5EF4-FFF2-40B4-BE49-F238E27FC236}">
                <a16:creationId xmlns:a16="http://schemas.microsoft.com/office/drawing/2014/main" id="{B06368F5-D24B-A648-9E80-324679FE91BB}"/>
              </a:ext>
            </a:extLst>
          </p:cNvPr>
          <p:cNvSpPr>
            <a:spLocks noGrp="1"/>
          </p:cNvSpPr>
          <p:nvPr>
            <p:ph type="body" sz="quarter" idx="17" hasCustomPrompt="1"/>
          </p:nvPr>
        </p:nvSpPr>
        <p:spPr>
          <a:xfrm>
            <a:off x="1069849" y="5120640"/>
            <a:ext cx="9902952" cy="292608"/>
          </a:xfrm>
        </p:spPr>
        <p:txBody>
          <a:bodyPr anchor="t"/>
          <a:lstStyle>
            <a:lvl1pPr algn="ctr">
              <a:buNone/>
              <a:defRPr sz="1200"/>
            </a:lvl1pPr>
            <a:lvl2pPr>
              <a:buNone/>
              <a:defRPr/>
            </a:lvl2pPr>
            <a:lvl3pPr>
              <a:buNone/>
              <a:defRPr/>
            </a:lvl3pPr>
            <a:lvl4pPr>
              <a:buNone/>
              <a:defRPr/>
            </a:lvl4pPr>
            <a:lvl5pPr>
              <a:buNone/>
              <a:defRPr/>
            </a:lvl5pPr>
          </a:lstStyle>
          <a:p>
            <a:pPr lvl="0"/>
            <a:r>
              <a:rPr lang="en-GB"/>
              <a:t>Function</a:t>
            </a:r>
            <a:endParaRPr lang="en-BE"/>
          </a:p>
        </p:txBody>
      </p:sp>
    </p:spTree>
    <p:extLst>
      <p:ext uri="{BB962C8B-B14F-4D97-AF65-F5344CB8AC3E}">
        <p14:creationId xmlns:p14="http://schemas.microsoft.com/office/powerpoint/2010/main" val="21552099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peaker slide">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F80D1B3-46CF-8A4C-B073-FAA49E7E6A52}"/>
              </a:ext>
            </a:extLst>
          </p:cNvPr>
          <p:cNvSpPr/>
          <p:nvPr userDrawn="1"/>
        </p:nvSpPr>
        <p:spPr>
          <a:xfrm>
            <a:off x="0" y="0"/>
            <a:ext cx="5495544" cy="37231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6469459B-6477-6E47-B991-17EADFB066F5}"/>
              </a:ext>
            </a:extLst>
          </p:cNvPr>
          <p:cNvSpPr>
            <a:spLocks noGrp="1"/>
          </p:cNvSpPr>
          <p:nvPr>
            <p:ph type="title"/>
          </p:nvPr>
        </p:nvSpPr>
        <p:spPr>
          <a:xfrm>
            <a:off x="6054751" y="1023789"/>
            <a:ext cx="8113776" cy="508000"/>
          </a:xfrm>
        </p:spPr>
        <p:txBody>
          <a:bodyPr/>
          <a:lstStyle>
            <a:lvl1pPr algn="l">
              <a:defRPr>
                <a:solidFill>
                  <a:schemeClr val="tx2"/>
                </a:solidFill>
              </a:defRPr>
            </a:lvl1pPr>
          </a:lstStyle>
          <a:p>
            <a:r>
              <a:rPr lang="en-GB"/>
              <a:t>Click to edit Master title style</a:t>
            </a:r>
            <a:endParaRPr lang="en-BE"/>
          </a:p>
        </p:txBody>
      </p:sp>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8" name="Text Placeholder 3">
            <a:extLst>
              <a:ext uri="{FF2B5EF4-FFF2-40B4-BE49-F238E27FC236}">
                <a16:creationId xmlns:a16="http://schemas.microsoft.com/office/drawing/2014/main" id="{CB32B40B-8008-0746-BBAE-DE1C216CFE60}"/>
              </a:ext>
            </a:extLst>
          </p:cNvPr>
          <p:cNvSpPr>
            <a:spLocks noGrp="1"/>
          </p:cNvSpPr>
          <p:nvPr>
            <p:ph type="body" sz="half" idx="2"/>
          </p:nvPr>
        </p:nvSpPr>
        <p:spPr>
          <a:xfrm>
            <a:off x="6054751" y="2841662"/>
            <a:ext cx="3932237" cy="2681314"/>
          </a:xfrm>
        </p:spPr>
        <p:txBody>
          <a:bodyPr anchor="b"/>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Text Placeholder 25">
            <a:extLst>
              <a:ext uri="{FF2B5EF4-FFF2-40B4-BE49-F238E27FC236}">
                <a16:creationId xmlns:a16="http://schemas.microsoft.com/office/drawing/2014/main" id="{A1E051D9-E64D-B940-9C78-9DBA8B623CA7}"/>
              </a:ext>
            </a:extLst>
          </p:cNvPr>
          <p:cNvSpPr>
            <a:spLocks noGrp="1"/>
          </p:cNvSpPr>
          <p:nvPr>
            <p:ph type="body" sz="quarter" idx="15" hasCustomPrompt="1"/>
          </p:nvPr>
        </p:nvSpPr>
        <p:spPr>
          <a:xfrm>
            <a:off x="6059424" y="1550266"/>
            <a:ext cx="3449205" cy="508000"/>
          </a:xfrm>
        </p:spPr>
        <p:txBody>
          <a:bodyPr/>
          <a:lstStyle>
            <a:lvl1pPr>
              <a:buNone/>
              <a:defRPr sz="2200"/>
            </a:lvl1pPr>
            <a:lvl2pPr>
              <a:buNone/>
              <a:defRPr/>
            </a:lvl2pPr>
            <a:lvl3pPr>
              <a:buNone/>
              <a:defRPr/>
            </a:lvl3pPr>
            <a:lvl4pPr>
              <a:buNone/>
              <a:defRPr/>
            </a:lvl4pPr>
            <a:lvl5pPr>
              <a:buNone/>
              <a:defRPr/>
            </a:lvl5pPr>
          </a:lstStyle>
          <a:p>
            <a:pPr lvl="0"/>
            <a:r>
              <a:rPr lang="en-GB"/>
              <a:t>Click to add a </a:t>
            </a:r>
            <a:r>
              <a:rPr lang="en-GB" err="1"/>
              <a:t>subheadline</a:t>
            </a:r>
            <a:endParaRPr lang="en-BE"/>
          </a:p>
        </p:txBody>
      </p:sp>
      <p:sp>
        <p:nvSpPr>
          <p:cNvPr id="10" name="Footer Placeholder 4">
            <a:extLst>
              <a:ext uri="{FF2B5EF4-FFF2-40B4-BE49-F238E27FC236}">
                <a16:creationId xmlns:a16="http://schemas.microsoft.com/office/drawing/2014/main" id="{852B23E7-8D50-0A41-B16D-ABD894790F0F}"/>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
        <p:nvSpPr>
          <p:cNvPr id="13" name="Image">
            <a:extLst>
              <a:ext uri="{FF2B5EF4-FFF2-40B4-BE49-F238E27FC236}">
                <a16:creationId xmlns:a16="http://schemas.microsoft.com/office/drawing/2014/main" id="{133ED46B-8A51-3D42-BB76-4E60D443917C}"/>
              </a:ext>
            </a:extLst>
          </p:cNvPr>
          <p:cNvSpPr>
            <a:spLocks noGrp="1"/>
          </p:cNvSpPr>
          <p:nvPr>
            <p:ph type="pic" idx="13"/>
          </p:nvPr>
        </p:nvSpPr>
        <p:spPr>
          <a:xfrm>
            <a:off x="1094525" y="0"/>
            <a:ext cx="4126374" cy="5522976"/>
          </a:xfrm>
          <a:prstGeom prst="rect">
            <a:avLst/>
          </a:prstGeom>
          <a:pattFill prst="pct25">
            <a:fgClr>
              <a:schemeClr val="accent2"/>
            </a:fgClr>
            <a:bgClr>
              <a:schemeClr val="bg1"/>
            </a:bgClr>
          </a:pattFill>
        </p:spPr>
        <p:txBody>
          <a:bodyPr lIns="91439" tIns="45719" rIns="91439" bIns="45719">
            <a:noAutofit/>
          </a:bodyPr>
          <a:lstStyle/>
          <a:p>
            <a:endParaRPr/>
          </a:p>
        </p:txBody>
      </p:sp>
    </p:spTree>
    <p:extLst>
      <p:ext uri="{BB962C8B-B14F-4D97-AF65-F5344CB8AC3E}">
        <p14:creationId xmlns:p14="http://schemas.microsoft.com/office/powerpoint/2010/main" val="10654792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hite field tab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8" name="Text Placeholder 3">
            <a:extLst>
              <a:ext uri="{FF2B5EF4-FFF2-40B4-BE49-F238E27FC236}">
                <a16:creationId xmlns:a16="http://schemas.microsoft.com/office/drawing/2014/main" id="{CB32B40B-8008-0746-BBAE-DE1C216CFE60}"/>
              </a:ext>
            </a:extLst>
          </p:cNvPr>
          <p:cNvSpPr>
            <a:spLocks noGrp="1"/>
          </p:cNvSpPr>
          <p:nvPr>
            <p:ph type="body" sz="half" idx="2"/>
          </p:nvPr>
        </p:nvSpPr>
        <p:spPr>
          <a:xfrm>
            <a:off x="847344" y="2841662"/>
            <a:ext cx="3932237" cy="2681314"/>
          </a:xfrm>
        </p:spPr>
        <p:txBody>
          <a:bodyPr anchor="b"/>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Footer Placeholder 4">
            <a:extLst>
              <a:ext uri="{FF2B5EF4-FFF2-40B4-BE49-F238E27FC236}">
                <a16:creationId xmlns:a16="http://schemas.microsoft.com/office/drawing/2014/main" id="{68D70F80-359A-5E41-8CC1-1603247110D8}"/>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
        <p:nvSpPr>
          <p:cNvPr id="11" name="Title 1">
            <a:extLst>
              <a:ext uri="{FF2B5EF4-FFF2-40B4-BE49-F238E27FC236}">
                <a16:creationId xmlns:a16="http://schemas.microsoft.com/office/drawing/2014/main" id="{D1FEEFF1-455C-9F4E-A0AF-804D71D48960}"/>
              </a:ext>
            </a:extLst>
          </p:cNvPr>
          <p:cNvSpPr>
            <a:spLocks noGrp="1"/>
          </p:cNvSpPr>
          <p:nvPr>
            <p:ph type="title"/>
          </p:nvPr>
        </p:nvSpPr>
        <p:spPr>
          <a:xfrm>
            <a:off x="842671" y="1023789"/>
            <a:ext cx="8113776" cy="508000"/>
          </a:xfrm>
        </p:spPr>
        <p:txBody>
          <a:bodyPr/>
          <a:lstStyle>
            <a:lvl1pPr algn="l">
              <a:defRPr>
                <a:solidFill>
                  <a:schemeClr val="tx2"/>
                </a:solidFill>
              </a:defRPr>
            </a:lvl1pPr>
          </a:lstStyle>
          <a:p>
            <a:r>
              <a:rPr lang="en-GB"/>
              <a:t>Click to edit Master title style</a:t>
            </a:r>
            <a:endParaRPr lang="en-BE"/>
          </a:p>
        </p:txBody>
      </p:sp>
      <p:sp>
        <p:nvSpPr>
          <p:cNvPr id="12" name="Text Placeholder 25">
            <a:extLst>
              <a:ext uri="{FF2B5EF4-FFF2-40B4-BE49-F238E27FC236}">
                <a16:creationId xmlns:a16="http://schemas.microsoft.com/office/drawing/2014/main" id="{906E1576-A6DA-2D4D-84C9-EE3C7D59D83A}"/>
              </a:ext>
            </a:extLst>
          </p:cNvPr>
          <p:cNvSpPr>
            <a:spLocks noGrp="1"/>
          </p:cNvSpPr>
          <p:nvPr>
            <p:ph type="body" sz="quarter" idx="15" hasCustomPrompt="1"/>
          </p:nvPr>
        </p:nvSpPr>
        <p:spPr>
          <a:xfrm>
            <a:off x="847344" y="1550266"/>
            <a:ext cx="3449205" cy="508000"/>
          </a:xfrm>
        </p:spPr>
        <p:txBody>
          <a:bodyPr/>
          <a:lstStyle>
            <a:lvl1pPr>
              <a:buNone/>
              <a:defRPr sz="2200"/>
            </a:lvl1pPr>
            <a:lvl2pPr>
              <a:buNone/>
              <a:defRPr/>
            </a:lvl2pPr>
            <a:lvl3pPr>
              <a:buNone/>
              <a:defRPr/>
            </a:lvl3pPr>
            <a:lvl4pPr>
              <a:buNone/>
              <a:defRPr/>
            </a:lvl4pPr>
            <a:lvl5pPr>
              <a:buNone/>
              <a:defRPr/>
            </a:lvl5pPr>
          </a:lstStyle>
          <a:p>
            <a:pPr lvl="0"/>
            <a:r>
              <a:rPr lang="en-GB"/>
              <a:t>Click to add a </a:t>
            </a:r>
            <a:r>
              <a:rPr lang="en-GB" err="1"/>
              <a:t>subheadline</a:t>
            </a:r>
            <a:endParaRPr lang="en-BE"/>
          </a:p>
        </p:txBody>
      </p:sp>
      <p:sp>
        <p:nvSpPr>
          <p:cNvPr id="14" name="Rectangle 13">
            <a:extLst>
              <a:ext uri="{FF2B5EF4-FFF2-40B4-BE49-F238E27FC236}">
                <a16:creationId xmlns:a16="http://schemas.microsoft.com/office/drawing/2014/main" id="{A2A23A62-F01E-EA45-A891-CD554B3FBEB8}"/>
              </a:ext>
            </a:extLst>
          </p:cNvPr>
          <p:cNvSpPr/>
          <p:nvPr userDrawn="1"/>
        </p:nvSpPr>
        <p:spPr>
          <a:xfrm>
            <a:off x="5852160" y="2048256"/>
            <a:ext cx="3511296" cy="3511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CEA391E3-76C9-7647-8BA0-A21DFE340190}"/>
              </a:ext>
            </a:extLst>
          </p:cNvPr>
          <p:cNvSpPr/>
          <p:nvPr userDrawn="1"/>
        </p:nvSpPr>
        <p:spPr>
          <a:xfrm>
            <a:off x="6142338" y="0"/>
            <a:ext cx="6049662" cy="5312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1768912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eople">
    <p:bg>
      <p:bgPr>
        <a:solidFill>
          <a:schemeClr val="bg2"/>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69F1D82-3F21-E842-9E81-A06EAAAFFBBA}"/>
              </a:ext>
            </a:extLst>
          </p:cNvPr>
          <p:cNvPicPr>
            <a:picLocks noChangeAspect="1"/>
          </p:cNvPicPr>
          <p:nvPr userDrawn="1"/>
        </p:nvPicPr>
        <p:blipFill>
          <a:blip r:embed="rId2"/>
          <a:stretch>
            <a:fillRect/>
          </a:stretch>
        </p:blipFill>
        <p:spPr>
          <a:xfrm rot="5400000">
            <a:off x="6783121" y="-289545"/>
            <a:ext cx="4751363" cy="5667768"/>
          </a:xfrm>
          <a:prstGeom prst="rect">
            <a:avLst/>
          </a:prstGeom>
        </p:spPr>
      </p:pic>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3"/>
          <a:stretch>
            <a:fillRect/>
          </a:stretch>
        </p:blipFill>
        <p:spPr>
          <a:xfrm>
            <a:off x="313358" y="6214031"/>
            <a:ext cx="1562334" cy="438353"/>
          </a:xfrm>
          <a:prstGeom prst="rect">
            <a:avLst/>
          </a:prstGeom>
        </p:spPr>
      </p:pic>
      <p:sp>
        <p:nvSpPr>
          <p:cNvPr id="9" name="Footer Placeholder 4">
            <a:extLst>
              <a:ext uri="{FF2B5EF4-FFF2-40B4-BE49-F238E27FC236}">
                <a16:creationId xmlns:a16="http://schemas.microsoft.com/office/drawing/2014/main" id="{68D70F80-359A-5E41-8CC1-1603247110D8}"/>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
        <p:nvSpPr>
          <p:cNvPr id="2" name="Rectangle 1">
            <a:extLst>
              <a:ext uri="{FF2B5EF4-FFF2-40B4-BE49-F238E27FC236}">
                <a16:creationId xmlns:a16="http://schemas.microsoft.com/office/drawing/2014/main" id="{EA5CA7AC-DC45-0749-B6F4-946CECBB1F72}"/>
              </a:ext>
            </a:extLst>
          </p:cNvPr>
          <p:cNvSpPr/>
          <p:nvPr userDrawn="1"/>
        </p:nvSpPr>
        <p:spPr>
          <a:xfrm>
            <a:off x="1162711" y="1289304"/>
            <a:ext cx="2942945" cy="439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Image">
            <a:extLst>
              <a:ext uri="{FF2B5EF4-FFF2-40B4-BE49-F238E27FC236}">
                <a16:creationId xmlns:a16="http://schemas.microsoft.com/office/drawing/2014/main" id="{E6BB6E5D-5A55-CD48-A9DD-4BEE1E5E7409}"/>
              </a:ext>
            </a:extLst>
          </p:cNvPr>
          <p:cNvSpPr>
            <a:spLocks noGrp="1"/>
          </p:cNvSpPr>
          <p:nvPr>
            <p:ph type="pic" idx="13"/>
          </p:nvPr>
        </p:nvSpPr>
        <p:spPr>
          <a:xfrm>
            <a:off x="1709928" y="2331720"/>
            <a:ext cx="1911096" cy="2386584"/>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17" name="Text Placeholder 3">
            <a:extLst>
              <a:ext uri="{FF2B5EF4-FFF2-40B4-BE49-F238E27FC236}">
                <a16:creationId xmlns:a16="http://schemas.microsoft.com/office/drawing/2014/main" id="{D218F1E3-0937-314A-ADAB-2D10C7D2AE7D}"/>
              </a:ext>
            </a:extLst>
          </p:cNvPr>
          <p:cNvSpPr>
            <a:spLocks noGrp="1"/>
          </p:cNvSpPr>
          <p:nvPr>
            <p:ph type="body" sz="half" idx="2" hasCustomPrompt="1"/>
          </p:nvPr>
        </p:nvSpPr>
        <p:spPr>
          <a:xfrm>
            <a:off x="1162711" y="1595917"/>
            <a:ext cx="2942945" cy="287748"/>
          </a:xfrm>
        </p:spPr>
        <p:txBody>
          <a:bodyPr anchor="t"/>
          <a:lstStyle>
            <a:lvl1pPr marL="0" indent="0" algn="ctr">
              <a:buNone/>
              <a:defRPr sz="1600" b="0" i="0">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First name </a:t>
            </a:r>
          </a:p>
        </p:txBody>
      </p:sp>
      <p:sp>
        <p:nvSpPr>
          <p:cNvPr id="18" name="Text Placeholder 3">
            <a:extLst>
              <a:ext uri="{FF2B5EF4-FFF2-40B4-BE49-F238E27FC236}">
                <a16:creationId xmlns:a16="http://schemas.microsoft.com/office/drawing/2014/main" id="{1154CCB7-ECA1-324A-8752-D6FEB234EEF9}"/>
              </a:ext>
            </a:extLst>
          </p:cNvPr>
          <p:cNvSpPr>
            <a:spLocks noGrp="1"/>
          </p:cNvSpPr>
          <p:nvPr>
            <p:ph type="body" sz="half" idx="14" hasCustomPrompt="1"/>
          </p:nvPr>
        </p:nvSpPr>
        <p:spPr>
          <a:xfrm>
            <a:off x="1162711" y="5029147"/>
            <a:ext cx="2942945" cy="572183"/>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Add title</a:t>
            </a:r>
          </a:p>
        </p:txBody>
      </p:sp>
      <p:sp>
        <p:nvSpPr>
          <p:cNvPr id="19" name="Text Placeholder 3">
            <a:extLst>
              <a:ext uri="{FF2B5EF4-FFF2-40B4-BE49-F238E27FC236}">
                <a16:creationId xmlns:a16="http://schemas.microsoft.com/office/drawing/2014/main" id="{53D8F905-EF09-4D41-A686-234E6234B61A}"/>
              </a:ext>
            </a:extLst>
          </p:cNvPr>
          <p:cNvSpPr>
            <a:spLocks noGrp="1"/>
          </p:cNvSpPr>
          <p:nvPr>
            <p:ph type="body" sz="half" idx="15" hasCustomPrompt="1"/>
          </p:nvPr>
        </p:nvSpPr>
        <p:spPr>
          <a:xfrm>
            <a:off x="1162711" y="1879381"/>
            <a:ext cx="2942945" cy="287748"/>
          </a:xfrm>
        </p:spPr>
        <p:txBody>
          <a:bodyPr anchor="t"/>
          <a:lstStyle>
            <a:lvl1pPr marL="0" indent="0" algn="ctr">
              <a:buNone/>
              <a:defRPr sz="1600" b="0" i="0">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Last name </a:t>
            </a:r>
          </a:p>
        </p:txBody>
      </p:sp>
      <p:sp>
        <p:nvSpPr>
          <p:cNvPr id="20" name="Rectangle 19">
            <a:extLst>
              <a:ext uri="{FF2B5EF4-FFF2-40B4-BE49-F238E27FC236}">
                <a16:creationId xmlns:a16="http://schemas.microsoft.com/office/drawing/2014/main" id="{5A9FDC72-A2C3-974B-95ED-6646C0F54EE3}"/>
              </a:ext>
            </a:extLst>
          </p:cNvPr>
          <p:cNvSpPr/>
          <p:nvPr userDrawn="1"/>
        </p:nvSpPr>
        <p:spPr>
          <a:xfrm>
            <a:off x="4664863" y="1289304"/>
            <a:ext cx="2942945" cy="439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Image">
            <a:extLst>
              <a:ext uri="{FF2B5EF4-FFF2-40B4-BE49-F238E27FC236}">
                <a16:creationId xmlns:a16="http://schemas.microsoft.com/office/drawing/2014/main" id="{6209B022-65D3-FF44-A2BE-A4B17C8038F9}"/>
              </a:ext>
            </a:extLst>
          </p:cNvPr>
          <p:cNvSpPr>
            <a:spLocks noGrp="1"/>
          </p:cNvSpPr>
          <p:nvPr>
            <p:ph type="pic" idx="16"/>
          </p:nvPr>
        </p:nvSpPr>
        <p:spPr>
          <a:xfrm>
            <a:off x="5212080" y="2331720"/>
            <a:ext cx="1911096" cy="2386584"/>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22" name="Text Placeholder 3">
            <a:extLst>
              <a:ext uri="{FF2B5EF4-FFF2-40B4-BE49-F238E27FC236}">
                <a16:creationId xmlns:a16="http://schemas.microsoft.com/office/drawing/2014/main" id="{BBB5844A-26F0-FC43-8BB6-CB2A5C4FDF72}"/>
              </a:ext>
            </a:extLst>
          </p:cNvPr>
          <p:cNvSpPr>
            <a:spLocks noGrp="1"/>
          </p:cNvSpPr>
          <p:nvPr>
            <p:ph type="body" sz="half" idx="17" hasCustomPrompt="1"/>
          </p:nvPr>
        </p:nvSpPr>
        <p:spPr>
          <a:xfrm>
            <a:off x="4664863" y="1595917"/>
            <a:ext cx="2942945" cy="287748"/>
          </a:xfrm>
        </p:spPr>
        <p:txBody>
          <a:bodyPr anchor="t"/>
          <a:lstStyle>
            <a:lvl1pPr marL="0" indent="0" algn="ctr">
              <a:buNone/>
              <a:defRPr sz="1600" b="0" i="0">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First name </a:t>
            </a:r>
          </a:p>
        </p:txBody>
      </p:sp>
      <p:sp>
        <p:nvSpPr>
          <p:cNvPr id="23" name="Text Placeholder 3">
            <a:extLst>
              <a:ext uri="{FF2B5EF4-FFF2-40B4-BE49-F238E27FC236}">
                <a16:creationId xmlns:a16="http://schemas.microsoft.com/office/drawing/2014/main" id="{C0C181D0-12A7-A44C-9F58-5BB04AC326B8}"/>
              </a:ext>
            </a:extLst>
          </p:cNvPr>
          <p:cNvSpPr>
            <a:spLocks noGrp="1"/>
          </p:cNvSpPr>
          <p:nvPr>
            <p:ph type="body" sz="half" idx="18" hasCustomPrompt="1"/>
          </p:nvPr>
        </p:nvSpPr>
        <p:spPr>
          <a:xfrm>
            <a:off x="4664863" y="5029147"/>
            <a:ext cx="2942945" cy="572183"/>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Add title</a:t>
            </a:r>
          </a:p>
        </p:txBody>
      </p:sp>
      <p:sp>
        <p:nvSpPr>
          <p:cNvPr id="24" name="Text Placeholder 3">
            <a:extLst>
              <a:ext uri="{FF2B5EF4-FFF2-40B4-BE49-F238E27FC236}">
                <a16:creationId xmlns:a16="http://schemas.microsoft.com/office/drawing/2014/main" id="{A3F83A14-50B0-0641-88E6-0329A2EA9D8D}"/>
              </a:ext>
            </a:extLst>
          </p:cNvPr>
          <p:cNvSpPr>
            <a:spLocks noGrp="1"/>
          </p:cNvSpPr>
          <p:nvPr>
            <p:ph type="body" sz="half" idx="19" hasCustomPrompt="1"/>
          </p:nvPr>
        </p:nvSpPr>
        <p:spPr>
          <a:xfrm>
            <a:off x="4664863" y="1879381"/>
            <a:ext cx="2942945" cy="287748"/>
          </a:xfrm>
        </p:spPr>
        <p:txBody>
          <a:bodyPr anchor="t"/>
          <a:lstStyle>
            <a:lvl1pPr marL="0" indent="0" algn="ctr">
              <a:buNone/>
              <a:defRPr sz="1600" b="0" i="0">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Last name </a:t>
            </a:r>
          </a:p>
        </p:txBody>
      </p:sp>
      <p:sp>
        <p:nvSpPr>
          <p:cNvPr id="25" name="Rectangle 24">
            <a:extLst>
              <a:ext uri="{FF2B5EF4-FFF2-40B4-BE49-F238E27FC236}">
                <a16:creationId xmlns:a16="http://schemas.microsoft.com/office/drawing/2014/main" id="{3258783A-EB2E-F84D-A3E9-D49307D1D3A4}"/>
              </a:ext>
            </a:extLst>
          </p:cNvPr>
          <p:cNvSpPr/>
          <p:nvPr userDrawn="1"/>
        </p:nvSpPr>
        <p:spPr>
          <a:xfrm>
            <a:off x="8139583" y="1289304"/>
            <a:ext cx="2942945" cy="439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Image">
            <a:extLst>
              <a:ext uri="{FF2B5EF4-FFF2-40B4-BE49-F238E27FC236}">
                <a16:creationId xmlns:a16="http://schemas.microsoft.com/office/drawing/2014/main" id="{4C406443-C012-DE41-988A-F08BBD073986}"/>
              </a:ext>
            </a:extLst>
          </p:cNvPr>
          <p:cNvSpPr>
            <a:spLocks noGrp="1"/>
          </p:cNvSpPr>
          <p:nvPr>
            <p:ph type="pic" idx="20"/>
          </p:nvPr>
        </p:nvSpPr>
        <p:spPr>
          <a:xfrm>
            <a:off x="8686800" y="2331720"/>
            <a:ext cx="1911096" cy="2386584"/>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27" name="Text Placeholder 3">
            <a:extLst>
              <a:ext uri="{FF2B5EF4-FFF2-40B4-BE49-F238E27FC236}">
                <a16:creationId xmlns:a16="http://schemas.microsoft.com/office/drawing/2014/main" id="{1172EC6B-F85C-784F-9A56-BF7240B6CFF1}"/>
              </a:ext>
            </a:extLst>
          </p:cNvPr>
          <p:cNvSpPr>
            <a:spLocks noGrp="1"/>
          </p:cNvSpPr>
          <p:nvPr>
            <p:ph type="body" sz="half" idx="21" hasCustomPrompt="1"/>
          </p:nvPr>
        </p:nvSpPr>
        <p:spPr>
          <a:xfrm>
            <a:off x="8139583" y="1595917"/>
            <a:ext cx="2942945" cy="287748"/>
          </a:xfrm>
        </p:spPr>
        <p:txBody>
          <a:bodyPr anchor="t"/>
          <a:lstStyle>
            <a:lvl1pPr marL="0" indent="0" algn="ctr">
              <a:buNone/>
              <a:defRPr sz="1600" b="0" i="0">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First name </a:t>
            </a:r>
          </a:p>
        </p:txBody>
      </p:sp>
      <p:sp>
        <p:nvSpPr>
          <p:cNvPr id="28" name="Text Placeholder 3">
            <a:extLst>
              <a:ext uri="{FF2B5EF4-FFF2-40B4-BE49-F238E27FC236}">
                <a16:creationId xmlns:a16="http://schemas.microsoft.com/office/drawing/2014/main" id="{C4DC19E5-0D7A-9C40-8A08-3507AEACC579}"/>
              </a:ext>
            </a:extLst>
          </p:cNvPr>
          <p:cNvSpPr>
            <a:spLocks noGrp="1"/>
          </p:cNvSpPr>
          <p:nvPr>
            <p:ph type="body" sz="half" idx="22" hasCustomPrompt="1"/>
          </p:nvPr>
        </p:nvSpPr>
        <p:spPr>
          <a:xfrm>
            <a:off x="8139583" y="5029147"/>
            <a:ext cx="2942945" cy="572183"/>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Add title</a:t>
            </a:r>
          </a:p>
        </p:txBody>
      </p:sp>
      <p:sp>
        <p:nvSpPr>
          <p:cNvPr id="29" name="Text Placeholder 3">
            <a:extLst>
              <a:ext uri="{FF2B5EF4-FFF2-40B4-BE49-F238E27FC236}">
                <a16:creationId xmlns:a16="http://schemas.microsoft.com/office/drawing/2014/main" id="{AAE5421F-41D6-B646-ACC1-091C15D57117}"/>
              </a:ext>
            </a:extLst>
          </p:cNvPr>
          <p:cNvSpPr>
            <a:spLocks noGrp="1"/>
          </p:cNvSpPr>
          <p:nvPr>
            <p:ph type="body" sz="half" idx="23" hasCustomPrompt="1"/>
          </p:nvPr>
        </p:nvSpPr>
        <p:spPr>
          <a:xfrm>
            <a:off x="8139583" y="1879381"/>
            <a:ext cx="2942945" cy="287748"/>
          </a:xfrm>
        </p:spPr>
        <p:txBody>
          <a:bodyPr anchor="t"/>
          <a:lstStyle>
            <a:lvl1pPr marL="0" indent="0" algn="ctr">
              <a:buNone/>
              <a:defRPr sz="1600" b="0" i="0">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Last name </a:t>
            </a:r>
          </a:p>
        </p:txBody>
      </p:sp>
      <p:sp>
        <p:nvSpPr>
          <p:cNvPr id="11" name="Title 1">
            <a:extLst>
              <a:ext uri="{FF2B5EF4-FFF2-40B4-BE49-F238E27FC236}">
                <a16:creationId xmlns:a16="http://schemas.microsoft.com/office/drawing/2014/main" id="{D1FEEFF1-455C-9F4E-A0AF-804D71D48960}"/>
              </a:ext>
            </a:extLst>
          </p:cNvPr>
          <p:cNvSpPr>
            <a:spLocks noGrp="1"/>
          </p:cNvSpPr>
          <p:nvPr>
            <p:ph type="title" hasCustomPrompt="1"/>
          </p:nvPr>
        </p:nvSpPr>
        <p:spPr>
          <a:xfrm>
            <a:off x="573024" y="1019506"/>
            <a:ext cx="8113776" cy="508000"/>
          </a:xfrm>
        </p:spPr>
        <p:txBody>
          <a:bodyPr/>
          <a:lstStyle>
            <a:lvl1pPr algn="l">
              <a:defRPr b="0" i="0">
                <a:solidFill>
                  <a:schemeClr val="tx2"/>
                </a:solidFill>
                <a:latin typeface="Degular" pitchFamily="82" charset="77"/>
              </a:defRPr>
            </a:lvl1pPr>
          </a:lstStyle>
          <a:p>
            <a:r>
              <a:rPr lang="en-GB"/>
              <a:t>CLICK TO EDIT MASTER TITLE STYLE</a:t>
            </a:r>
            <a:endParaRPr lang="en-BE"/>
          </a:p>
        </p:txBody>
      </p:sp>
    </p:spTree>
    <p:extLst>
      <p:ext uri="{BB962C8B-B14F-4D97-AF65-F5344CB8AC3E}">
        <p14:creationId xmlns:p14="http://schemas.microsoft.com/office/powerpoint/2010/main" val="29546802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pter title yellow">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27AFFF-B429-5149-B8E2-8C83D5CE28E9}"/>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12" name="Subtitle 2">
            <a:extLst>
              <a:ext uri="{FF2B5EF4-FFF2-40B4-BE49-F238E27FC236}">
                <a16:creationId xmlns:a16="http://schemas.microsoft.com/office/drawing/2014/main" id="{59226CB5-F211-D247-83F6-0043959C5430}"/>
              </a:ext>
            </a:extLst>
          </p:cNvPr>
          <p:cNvSpPr>
            <a:spLocks noGrp="1"/>
          </p:cNvSpPr>
          <p:nvPr>
            <p:ph type="subTitle" idx="1"/>
          </p:nvPr>
        </p:nvSpPr>
        <p:spPr>
          <a:xfrm>
            <a:off x="844841" y="4436948"/>
            <a:ext cx="3955759" cy="1030288"/>
          </a:xfrm>
        </p:spPr>
        <p:txBody>
          <a:bodyPr anchor="b"/>
          <a:lstStyle>
            <a:lvl1pPr marL="0" indent="0" algn="l">
              <a:buNone/>
              <a:defRPr sz="2000" b="1" i="0">
                <a:solidFill>
                  <a:schemeClr val="tx2"/>
                </a:solidFill>
                <a:latin typeface="Degular Semibold" pitchFamily="8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pic>
        <p:nvPicPr>
          <p:cNvPr id="5" name="Picture 4">
            <a:extLst>
              <a:ext uri="{FF2B5EF4-FFF2-40B4-BE49-F238E27FC236}">
                <a16:creationId xmlns:a16="http://schemas.microsoft.com/office/drawing/2014/main" id="{3A42C721-E360-564E-983B-CB55FE33B97A}"/>
              </a:ext>
            </a:extLst>
          </p:cNvPr>
          <p:cNvPicPr>
            <a:picLocks noChangeAspect="1"/>
          </p:cNvPicPr>
          <p:nvPr userDrawn="1"/>
        </p:nvPicPr>
        <p:blipFill>
          <a:blip r:embed="rId3"/>
          <a:stretch>
            <a:fillRect/>
          </a:stretch>
        </p:blipFill>
        <p:spPr>
          <a:xfrm>
            <a:off x="8892254" y="4774918"/>
            <a:ext cx="3028479" cy="3613499"/>
          </a:xfrm>
          <a:prstGeom prst="rect">
            <a:avLst/>
          </a:prstGeom>
        </p:spPr>
      </p:pic>
      <p:sp>
        <p:nvSpPr>
          <p:cNvPr id="8" name="Image">
            <a:extLst>
              <a:ext uri="{FF2B5EF4-FFF2-40B4-BE49-F238E27FC236}">
                <a16:creationId xmlns:a16="http://schemas.microsoft.com/office/drawing/2014/main" id="{9B58738D-DF36-504D-8D0F-E86CE10A3411}"/>
              </a:ext>
            </a:extLst>
          </p:cNvPr>
          <p:cNvSpPr>
            <a:spLocks noGrp="1"/>
          </p:cNvSpPr>
          <p:nvPr>
            <p:ph type="pic" idx="13"/>
          </p:nvPr>
        </p:nvSpPr>
        <p:spPr>
          <a:xfrm>
            <a:off x="6142339" y="1589530"/>
            <a:ext cx="4126374" cy="5268470"/>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3" name="Text Placeholder 2">
            <a:extLst>
              <a:ext uri="{FF2B5EF4-FFF2-40B4-BE49-F238E27FC236}">
                <a16:creationId xmlns:a16="http://schemas.microsoft.com/office/drawing/2014/main" id="{F3FD18D0-48EA-8146-9B87-95D92B9EF30A}"/>
              </a:ext>
            </a:extLst>
          </p:cNvPr>
          <p:cNvSpPr>
            <a:spLocks noGrp="1"/>
          </p:cNvSpPr>
          <p:nvPr>
            <p:ph type="body" sz="quarter" idx="14" hasCustomPrompt="1"/>
          </p:nvPr>
        </p:nvSpPr>
        <p:spPr>
          <a:xfrm>
            <a:off x="9753082" y="1589530"/>
            <a:ext cx="1921378" cy="1281686"/>
          </a:xfrm>
        </p:spPr>
        <p:txBody>
          <a:bodyPr/>
          <a:lstStyle>
            <a:lvl1pPr algn="r">
              <a:buNone/>
              <a:defRPr sz="6000">
                <a:solidFill>
                  <a:schemeClr val="tx2"/>
                </a:solidFill>
              </a:defRPr>
            </a:lvl1pPr>
          </a:lstStyle>
          <a:p>
            <a:pPr lvl="0"/>
            <a:r>
              <a:rPr lang="en-GB"/>
              <a:t>01</a:t>
            </a:r>
            <a:endParaRPr lang="en-BE"/>
          </a:p>
        </p:txBody>
      </p:sp>
      <p:sp>
        <p:nvSpPr>
          <p:cNvPr id="9" name="Title 1">
            <a:extLst>
              <a:ext uri="{FF2B5EF4-FFF2-40B4-BE49-F238E27FC236}">
                <a16:creationId xmlns:a16="http://schemas.microsoft.com/office/drawing/2014/main" id="{8316E375-1EEF-6B4A-A9B1-3D953372B1D9}"/>
              </a:ext>
            </a:extLst>
          </p:cNvPr>
          <p:cNvSpPr>
            <a:spLocks noGrp="1"/>
          </p:cNvSpPr>
          <p:nvPr>
            <p:ph type="ctrTitle"/>
          </p:nvPr>
        </p:nvSpPr>
        <p:spPr>
          <a:xfrm>
            <a:off x="844841" y="1525036"/>
            <a:ext cx="4416272" cy="2387600"/>
          </a:xfrm>
        </p:spPr>
        <p:txBody>
          <a:bodyPr anchor="t"/>
          <a:lstStyle>
            <a:lvl1pPr algn="l">
              <a:defRPr sz="5500" b="0" i="0">
                <a:solidFill>
                  <a:schemeClr val="tx2"/>
                </a:solidFill>
                <a:latin typeface="Degular Semibold" pitchFamily="82" charset="77"/>
              </a:defRPr>
            </a:lvl1pPr>
          </a:lstStyle>
          <a:p>
            <a:r>
              <a:rPr lang="en-GB"/>
              <a:t>Click to edit Master title style</a:t>
            </a:r>
            <a:endParaRPr lang="en-BE"/>
          </a:p>
        </p:txBody>
      </p:sp>
    </p:spTree>
    <p:extLst>
      <p:ext uri="{BB962C8B-B14F-4D97-AF65-F5344CB8AC3E}">
        <p14:creationId xmlns:p14="http://schemas.microsoft.com/office/powerpoint/2010/main" val="19734808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half-image with quote">
    <p:bg>
      <p:bgPr>
        <a:solidFill>
          <a:schemeClr val="bg2"/>
        </a:solidFill>
        <a:effectLst/>
      </p:bgPr>
    </p:bg>
    <p:spTree>
      <p:nvGrpSpPr>
        <p:cNvPr id="1" name=""/>
        <p:cNvGrpSpPr/>
        <p:nvPr/>
      </p:nvGrpSpPr>
      <p:grpSpPr>
        <a:xfrm>
          <a:off x="0" y="0"/>
          <a:ext cx="0" cy="0"/>
          <a:chOff x="0" y="0"/>
          <a:chExt cx="0" cy="0"/>
        </a:xfrm>
      </p:grpSpPr>
      <p:sp>
        <p:nvSpPr>
          <p:cNvPr id="3" name="Image">
            <a:extLst>
              <a:ext uri="{FF2B5EF4-FFF2-40B4-BE49-F238E27FC236}">
                <a16:creationId xmlns:a16="http://schemas.microsoft.com/office/drawing/2014/main" id="{1755633A-A945-3D4A-9175-AD7E5714479D}"/>
              </a:ext>
            </a:extLst>
          </p:cNvPr>
          <p:cNvSpPr>
            <a:spLocks noGrp="1"/>
          </p:cNvSpPr>
          <p:nvPr>
            <p:ph type="pic" idx="13"/>
          </p:nvPr>
        </p:nvSpPr>
        <p:spPr>
          <a:xfrm>
            <a:off x="0" y="0"/>
            <a:ext cx="6096000" cy="6858000"/>
          </a:xfrm>
          <a:prstGeom prst="rect">
            <a:avLst/>
          </a:prstGeom>
          <a:pattFill prst="pct25">
            <a:fgClr>
              <a:schemeClr val="accent2"/>
            </a:fgClr>
            <a:bgClr>
              <a:schemeClr val="bg1"/>
            </a:bgClr>
          </a:pattFill>
        </p:spPr>
        <p:txBody>
          <a:bodyPr lIns="91439" tIns="45719" rIns="91439" bIns="45719">
            <a:noAutofit/>
          </a:bodyPr>
          <a:lstStyle/>
          <a:p>
            <a:endParaRPr/>
          </a:p>
        </p:txBody>
      </p:sp>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8" name="Text Placeholder 3">
            <a:extLst>
              <a:ext uri="{FF2B5EF4-FFF2-40B4-BE49-F238E27FC236}">
                <a16:creationId xmlns:a16="http://schemas.microsoft.com/office/drawing/2014/main" id="{CB32B40B-8008-0746-BBAE-DE1C216CFE60}"/>
              </a:ext>
            </a:extLst>
          </p:cNvPr>
          <p:cNvSpPr>
            <a:spLocks noGrp="1"/>
          </p:cNvSpPr>
          <p:nvPr>
            <p:ph type="body" sz="half" idx="2"/>
          </p:nvPr>
        </p:nvSpPr>
        <p:spPr>
          <a:xfrm>
            <a:off x="7017919" y="2841662"/>
            <a:ext cx="3932237" cy="2681314"/>
          </a:xfrm>
        </p:spPr>
        <p:txBody>
          <a:bodyPr anchor="b"/>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Footer Placeholder 4">
            <a:extLst>
              <a:ext uri="{FF2B5EF4-FFF2-40B4-BE49-F238E27FC236}">
                <a16:creationId xmlns:a16="http://schemas.microsoft.com/office/drawing/2014/main" id="{68D70F80-359A-5E41-8CC1-1603247110D8}"/>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
        <p:nvSpPr>
          <p:cNvPr id="5" name="Rectangle 4">
            <a:extLst>
              <a:ext uri="{FF2B5EF4-FFF2-40B4-BE49-F238E27FC236}">
                <a16:creationId xmlns:a16="http://schemas.microsoft.com/office/drawing/2014/main" id="{B5DF3571-7402-DF41-90A1-225E32467197}"/>
              </a:ext>
            </a:extLst>
          </p:cNvPr>
          <p:cNvSpPr/>
          <p:nvPr userDrawn="1"/>
        </p:nvSpPr>
        <p:spPr>
          <a:xfrm>
            <a:off x="2569464" y="0"/>
            <a:ext cx="3526536" cy="4334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Title 1">
            <a:extLst>
              <a:ext uri="{FF2B5EF4-FFF2-40B4-BE49-F238E27FC236}">
                <a16:creationId xmlns:a16="http://schemas.microsoft.com/office/drawing/2014/main" id="{2D018AB9-FFB8-D74E-9BBF-BA99634E41ED}"/>
              </a:ext>
            </a:extLst>
          </p:cNvPr>
          <p:cNvSpPr>
            <a:spLocks noGrp="1"/>
          </p:cNvSpPr>
          <p:nvPr>
            <p:ph type="title"/>
          </p:nvPr>
        </p:nvSpPr>
        <p:spPr>
          <a:xfrm>
            <a:off x="7017919" y="1023789"/>
            <a:ext cx="4375505" cy="924640"/>
          </a:xfrm>
        </p:spPr>
        <p:txBody>
          <a:bodyPr/>
          <a:lstStyle>
            <a:lvl1pPr algn="l">
              <a:defRPr>
                <a:solidFill>
                  <a:schemeClr val="tx2"/>
                </a:solidFill>
              </a:defRPr>
            </a:lvl1pPr>
          </a:lstStyle>
          <a:p>
            <a:r>
              <a:rPr lang="en-GB"/>
              <a:t>Click to edit Master title style</a:t>
            </a:r>
            <a:endParaRPr lang="en-BE"/>
          </a:p>
        </p:txBody>
      </p:sp>
      <p:sp>
        <p:nvSpPr>
          <p:cNvPr id="11" name="Text Placeholder 25">
            <a:extLst>
              <a:ext uri="{FF2B5EF4-FFF2-40B4-BE49-F238E27FC236}">
                <a16:creationId xmlns:a16="http://schemas.microsoft.com/office/drawing/2014/main" id="{B7B5B2ED-10E4-2542-A42E-45497856E411}"/>
              </a:ext>
            </a:extLst>
          </p:cNvPr>
          <p:cNvSpPr>
            <a:spLocks noGrp="1"/>
          </p:cNvSpPr>
          <p:nvPr>
            <p:ph type="body" sz="quarter" idx="15" hasCustomPrompt="1"/>
          </p:nvPr>
        </p:nvSpPr>
        <p:spPr>
          <a:xfrm>
            <a:off x="7022592" y="1948429"/>
            <a:ext cx="3449205" cy="508000"/>
          </a:xfrm>
        </p:spPr>
        <p:txBody>
          <a:bodyPr/>
          <a:lstStyle>
            <a:lvl1pPr>
              <a:buNone/>
              <a:defRPr sz="2200"/>
            </a:lvl1pPr>
            <a:lvl2pPr>
              <a:buNone/>
              <a:defRPr/>
            </a:lvl2pPr>
            <a:lvl3pPr>
              <a:buNone/>
              <a:defRPr/>
            </a:lvl3pPr>
            <a:lvl4pPr>
              <a:buNone/>
              <a:defRPr/>
            </a:lvl4pPr>
            <a:lvl5pPr>
              <a:buNone/>
              <a:defRPr/>
            </a:lvl5pPr>
          </a:lstStyle>
          <a:p>
            <a:pPr lvl="0"/>
            <a:r>
              <a:rPr lang="en-GB"/>
              <a:t>Click to add a </a:t>
            </a:r>
            <a:r>
              <a:rPr lang="en-GB" err="1"/>
              <a:t>subheadline</a:t>
            </a:r>
            <a:endParaRPr lang="en-BE"/>
          </a:p>
        </p:txBody>
      </p:sp>
      <p:sp>
        <p:nvSpPr>
          <p:cNvPr id="12" name="Text Placeholder 25">
            <a:extLst>
              <a:ext uri="{FF2B5EF4-FFF2-40B4-BE49-F238E27FC236}">
                <a16:creationId xmlns:a16="http://schemas.microsoft.com/office/drawing/2014/main" id="{55FBFDBD-F61F-994B-953C-6162C890550E}"/>
              </a:ext>
            </a:extLst>
          </p:cNvPr>
          <p:cNvSpPr>
            <a:spLocks noGrp="1"/>
          </p:cNvSpPr>
          <p:nvPr>
            <p:ph type="body" sz="quarter" idx="16" hasCustomPrompt="1"/>
          </p:nvPr>
        </p:nvSpPr>
        <p:spPr>
          <a:xfrm>
            <a:off x="2569464" y="768096"/>
            <a:ext cx="3526536" cy="2681314"/>
          </a:xfrm>
        </p:spPr>
        <p:txBody>
          <a:bodyPr anchor="ctr"/>
          <a:lstStyle>
            <a:lvl1pPr algn="ctr">
              <a:buNone/>
              <a:defRPr sz="2200"/>
            </a:lvl1pPr>
            <a:lvl2pPr>
              <a:buNone/>
              <a:defRPr/>
            </a:lvl2pPr>
            <a:lvl3pPr>
              <a:buNone/>
              <a:defRPr/>
            </a:lvl3pPr>
            <a:lvl4pPr>
              <a:buNone/>
              <a:defRPr/>
            </a:lvl4pPr>
            <a:lvl5pPr>
              <a:buNone/>
              <a:defRPr/>
            </a:lvl5pPr>
          </a:lstStyle>
          <a:p>
            <a:pPr lvl="0"/>
            <a:r>
              <a:rPr lang="en-GB"/>
              <a:t>Insert quote here</a:t>
            </a:r>
            <a:endParaRPr lang="en-BE"/>
          </a:p>
        </p:txBody>
      </p:sp>
    </p:spTree>
    <p:extLst>
      <p:ext uri="{BB962C8B-B14F-4D97-AF65-F5344CB8AC3E}">
        <p14:creationId xmlns:p14="http://schemas.microsoft.com/office/powerpoint/2010/main" val="230424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55" Type="http://schemas.openxmlformats.org/officeDocument/2006/relationships/theme" Target="../theme/theme3.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slideLayout" Target="../slideLayouts/slideLayout86.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8" Type="http://schemas.openxmlformats.org/officeDocument/2006/relationships/slideLayout" Target="../slideLayouts/slideLayout41.xml"/><Relationship Id="rId51" Type="http://schemas.openxmlformats.org/officeDocument/2006/relationships/slideLayout" Target="../slideLayouts/slideLayout84.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54" Type="http://schemas.openxmlformats.org/officeDocument/2006/relationships/slideLayout" Target="../slideLayouts/slideLayout87.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4.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637486-9859-41A8-A4A1-66FA3F41C545}"/>
              </a:ext>
            </a:extLst>
          </p:cNvPr>
          <p:cNvSpPr>
            <a:spLocks noGrp="1"/>
          </p:cNvSpPr>
          <p:nvPr>
            <p:ph type="title"/>
          </p:nvPr>
        </p:nvSpPr>
        <p:spPr>
          <a:xfrm>
            <a:off x="1113691" y="664206"/>
            <a:ext cx="10515600" cy="1325563"/>
          </a:xfrm>
          <a:prstGeom prst="rect">
            <a:avLst/>
          </a:prstGeom>
        </p:spPr>
        <p:txBody>
          <a:bodyPr vert="horz" lIns="91440" tIns="45720" rIns="91440" bIns="45720" rtlCol="0" anchor="t" anchorCtr="0">
            <a:normAutofit/>
          </a:bodyPr>
          <a:lstStyle/>
          <a:p>
            <a:r>
              <a:rPr lang="en-US"/>
              <a:t>Click to edit Master title style</a:t>
            </a:r>
            <a:endParaRPr lang="en-BE"/>
          </a:p>
        </p:txBody>
      </p:sp>
      <p:sp>
        <p:nvSpPr>
          <p:cNvPr id="3" name="Text Placeholder 2">
            <a:extLst>
              <a:ext uri="{FF2B5EF4-FFF2-40B4-BE49-F238E27FC236}">
                <a16:creationId xmlns:a16="http://schemas.microsoft.com/office/drawing/2014/main" id="{AD8E9820-339B-4672-6E33-46A75FE613E4}"/>
              </a:ext>
            </a:extLst>
          </p:cNvPr>
          <p:cNvSpPr>
            <a:spLocks noGrp="1"/>
          </p:cNvSpPr>
          <p:nvPr>
            <p:ph type="body" idx="1"/>
          </p:nvPr>
        </p:nvSpPr>
        <p:spPr>
          <a:xfrm>
            <a:off x="1113691" y="1850432"/>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endParaRPr lang="en-BE"/>
          </a:p>
        </p:txBody>
      </p:sp>
      <p:sp>
        <p:nvSpPr>
          <p:cNvPr id="4" name="Date Placeholder 3">
            <a:extLst>
              <a:ext uri="{FF2B5EF4-FFF2-40B4-BE49-F238E27FC236}">
                <a16:creationId xmlns:a16="http://schemas.microsoft.com/office/drawing/2014/main" id="{1FE19A0B-79E0-84FB-83F3-19597DD0B5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27D780-6643-7C43-B974-4503A0C8882E}" type="datetimeFigureOut">
              <a:rPr lang="en-BE" smtClean="0"/>
              <a:t>19/03/2025</a:t>
            </a:fld>
            <a:endParaRPr lang="en-BE"/>
          </a:p>
        </p:txBody>
      </p:sp>
      <p:sp>
        <p:nvSpPr>
          <p:cNvPr id="5" name="Footer Placeholder 4">
            <a:extLst>
              <a:ext uri="{FF2B5EF4-FFF2-40B4-BE49-F238E27FC236}">
                <a16:creationId xmlns:a16="http://schemas.microsoft.com/office/drawing/2014/main" id="{7F2EC191-A107-3117-A139-63BA446FA6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5ECA35ED-8DF2-6E2F-ABC3-E15D26455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791DC5-C44C-5D4D-A3F6-29F5D5258B39}" type="slidenum">
              <a:rPr lang="en-BE" smtClean="0"/>
              <a:t>‹#›</a:t>
            </a:fld>
            <a:endParaRPr lang="en-BE"/>
          </a:p>
        </p:txBody>
      </p:sp>
    </p:spTree>
    <p:extLst>
      <p:ext uri="{BB962C8B-B14F-4D97-AF65-F5344CB8AC3E}">
        <p14:creationId xmlns:p14="http://schemas.microsoft.com/office/powerpoint/2010/main" val="873476434"/>
      </p:ext>
    </p:extLst>
  </p:cSld>
  <p:clrMap bg1="lt1" tx1="dk1" bg2="lt2" tx2="dk2" accent1="accent1" accent2="accent2" accent3="accent3" accent4="accent4" accent5="accent5" accent6="accent6" hlink="hlink" folHlink="folHlink"/>
  <p:sldLayoutIdLst>
    <p:sldLayoutId id="2147483649" r:id="rId1"/>
    <p:sldLayoutId id="2147483741" r:id="rId2"/>
    <p:sldLayoutId id="2147483739" r:id="rId3"/>
    <p:sldLayoutId id="2147483664" r:id="rId4"/>
    <p:sldLayoutId id="2147483665" r:id="rId5"/>
    <p:sldLayoutId id="2147483671" r:id="rId6"/>
    <p:sldLayoutId id="2147483657" r:id="rId7"/>
    <p:sldLayoutId id="2147483667" r:id="rId8"/>
    <p:sldLayoutId id="2147483668" r:id="rId9"/>
    <p:sldLayoutId id="2147483740" r:id="rId10"/>
    <p:sldLayoutId id="2147483736" r:id="rId11"/>
    <p:sldLayoutId id="2147483735" r:id="rId12"/>
    <p:sldLayoutId id="2147483734" r:id="rId13"/>
    <p:sldLayoutId id="2147483737" r:id="rId14"/>
    <p:sldLayoutId id="2147483743" r:id="rId15"/>
    <p:sldLayoutId id="2147483744" r:id="rId16"/>
    <p:sldLayoutId id="2147483742" r:id="rId17"/>
    <p:sldLayoutId id="2147483669" r:id="rId18"/>
    <p:sldLayoutId id="2147483838" r:id="rId19"/>
    <p:sldLayoutId id="2147483862" r:id="rId20"/>
    <p:sldLayoutId id="2147483864" r:id="rId21"/>
  </p:sldLayoutIdLst>
  <p:txStyles>
    <p:titleStyle>
      <a:lvl1pPr algn="l" defTabSz="914400" rtl="0" eaLnBrk="1" latinLnBrk="0" hangingPunct="1">
        <a:lnSpc>
          <a:spcPct val="90000"/>
        </a:lnSpc>
        <a:spcBef>
          <a:spcPct val="0"/>
        </a:spcBef>
        <a:buNone/>
        <a:defRPr sz="2400" b="1" i="0" kern="1200">
          <a:solidFill>
            <a:schemeClr val="tx1"/>
          </a:solidFill>
          <a:latin typeface="Aptos SemiBold"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955DCD-53B9-881D-8C44-71EDFE9E5B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BE"/>
          </a:p>
        </p:txBody>
      </p:sp>
      <p:sp>
        <p:nvSpPr>
          <p:cNvPr id="3" name="Text Placeholder 2">
            <a:extLst>
              <a:ext uri="{FF2B5EF4-FFF2-40B4-BE49-F238E27FC236}">
                <a16:creationId xmlns:a16="http://schemas.microsoft.com/office/drawing/2014/main" id="{3DEE97E9-9E27-8323-E859-27BA52594C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00D79C2C-091E-24E2-28A1-71DD658D36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BDA7AC-AB58-40CC-A363-3D077CEC849E}" type="datetimeFigureOut">
              <a:rPr lang="en-BE" smtClean="0"/>
              <a:t>19/03/2025</a:t>
            </a:fld>
            <a:endParaRPr lang="en-BE"/>
          </a:p>
        </p:txBody>
      </p:sp>
      <p:sp>
        <p:nvSpPr>
          <p:cNvPr id="5" name="Footer Placeholder 4">
            <a:extLst>
              <a:ext uri="{FF2B5EF4-FFF2-40B4-BE49-F238E27FC236}">
                <a16:creationId xmlns:a16="http://schemas.microsoft.com/office/drawing/2014/main" id="{DF1E41C4-5992-2421-7457-7AD26A954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B02B7F4B-0260-2E20-EA80-12AFE09C70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45397E-36A3-4F4F-B75D-4246B1CE53F8}" type="slidenum">
              <a:rPr lang="en-BE" smtClean="0"/>
              <a:t>‹#›</a:t>
            </a:fld>
            <a:endParaRPr lang="en-BE"/>
          </a:p>
        </p:txBody>
      </p:sp>
    </p:spTree>
    <p:extLst>
      <p:ext uri="{BB962C8B-B14F-4D97-AF65-F5344CB8AC3E}">
        <p14:creationId xmlns:p14="http://schemas.microsoft.com/office/powerpoint/2010/main" val="5810354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637486-9859-41A8-A4A1-66FA3F41C545}"/>
              </a:ext>
            </a:extLst>
          </p:cNvPr>
          <p:cNvSpPr>
            <a:spLocks noGrp="1"/>
          </p:cNvSpPr>
          <p:nvPr>
            <p:ph type="title"/>
          </p:nvPr>
        </p:nvSpPr>
        <p:spPr>
          <a:xfrm>
            <a:off x="1113691" y="664206"/>
            <a:ext cx="10515600" cy="1325563"/>
          </a:xfrm>
          <a:prstGeom prst="rect">
            <a:avLst/>
          </a:prstGeom>
        </p:spPr>
        <p:txBody>
          <a:bodyPr vert="horz" lIns="91440" tIns="45720" rIns="91440" bIns="45720" rtlCol="0" anchor="t" anchorCtr="0">
            <a:normAutofit/>
          </a:bodyPr>
          <a:lstStyle/>
          <a:p>
            <a:r>
              <a:rPr lang="en-US"/>
              <a:t>Click to edit Master title style</a:t>
            </a:r>
            <a:endParaRPr lang="en-BE"/>
          </a:p>
        </p:txBody>
      </p:sp>
      <p:sp>
        <p:nvSpPr>
          <p:cNvPr id="3" name="Text Placeholder 2">
            <a:extLst>
              <a:ext uri="{FF2B5EF4-FFF2-40B4-BE49-F238E27FC236}">
                <a16:creationId xmlns:a16="http://schemas.microsoft.com/office/drawing/2014/main" id="{AD8E9820-339B-4672-6E33-46A75FE613E4}"/>
              </a:ext>
            </a:extLst>
          </p:cNvPr>
          <p:cNvSpPr>
            <a:spLocks noGrp="1"/>
          </p:cNvSpPr>
          <p:nvPr>
            <p:ph type="body" idx="1"/>
          </p:nvPr>
        </p:nvSpPr>
        <p:spPr>
          <a:xfrm>
            <a:off x="1113691" y="1850432"/>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endParaRPr lang="en-BE"/>
          </a:p>
        </p:txBody>
      </p:sp>
      <p:sp>
        <p:nvSpPr>
          <p:cNvPr id="4" name="Date Placeholder 3">
            <a:extLst>
              <a:ext uri="{FF2B5EF4-FFF2-40B4-BE49-F238E27FC236}">
                <a16:creationId xmlns:a16="http://schemas.microsoft.com/office/drawing/2014/main" id="{1FE19A0B-79E0-84FB-83F3-19597DD0B5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27D780-6643-7C43-B974-4503A0C8882E}" type="datetimeFigureOut">
              <a:rPr lang="en-BE" smtClean="0"/>
              <a:t>19/03/2025</a:t>
            </a:fld>
            <a:endParaRPr lang="en-BE"/>
          </a:p>
        </p:txBody>
      </p:sp>
      <p:sp>
        <p:nvSpPr>
          <p:cNvPr id="5" name="Footer Placeholder 4">
            <a:extLst>
              <a:ext uri="{FF2B5EF4-FFF2-40B4-BE49-F238E27FC236}">
                <a16:creationId xmlns:a16="http://schemas.microsoft.com/office/drawing/2014/main" id="{7F2EC191-A107-3117-A139-63BA446FA6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5ECA35ED-8DF2-6E2F-ABC3-E15D26455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791DC5-C44C-5D4D-A3F6-29F5D5258B39}" type="slidenum">
              <a:rPr lang="en-BE" smtClean="0"/>
              <a:t>‹#›</a:t>
            </a:fld>
            <a:endParaRPr lang="en-BE"/>
          </a:p>
        </p:txBody>
      </p:sp>
    </p:spTree>
    <p:extLst>
      <p:ext uri="{BB962C8B-B14F-4D97-AF65-F5344CB8AC3E}">
        <p14:creationId xmlns:p14="http://schemas.microsoft.com/office/powerpoint/2010/main" val="367185713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 id="2147483815" r:id="rId35"/>
    <p:sldLayoutId id="2147483816" r:id="rId36"/>
    <p:sldLayoutId id="2147483817" r:id="rId37"/>
    <p:sldLayoutId id="2147483818" r:id="rId38"/>
    <p:sldLayoutId id="2147483819" r:id="rId39"/>
    <p:sldLayoutId id="2147483820" r:id="rId40"/>
    <p:sldLayoutId id="2147483821" r:id="rId41"/>
    <p:sldLayoutId id="2147483822" r:id="rId42"/>
    <p:sldLayoutId id="2147483823" r:id="rId43"/>
    <p:sldLayoutId id="2147483824" r:id="rId44"/>
    <p:sldLayoutId id="2147483825" r:id="rId45"/>
    <p:sldLayoutId id="2147483826" r:id="rId46"/>
    <p:sldLayoutId id="2147483827" r:id="rId47"/>
    <p:sldLayoutId id="2147483828" r:id="rId48"/>
    <p:sldLayoutId id="2147483829" r:id="rId49"/>
    <p:sldLayoutId id="2147483830" r:id="rId50"/>
    <p:sldLayoutId id="2147483831" r:id="rId51"/>
    <p:sldLayoutId id="2147483832" r:id="rId52"/>
    <p:sldLayoutId id="2147483833" r:id="rId53"/>
    <p:sldLayoutId id="2147483834" r:id="rId54"/>
  </p:sldLayoutIdLst>
  <p:txStyles>
    <p:titleStyle>
      <a:lvl1pPr algn="l" defTabSz="914400" rtl="0" eaLnBrk="1" latinLnBrk="0" hangingPunct="1">
        <a:lnSpc>
          <a:spcPct val="90000"/>
        </a:lnSpc>
        <a:spcBef>
          <a:spcPct val="0"/>
        </a:spcBef>
        <a:buNone/>
        <a:defRPr sz="2400" b="1" i="0" kern="1200">
          <a:solidFill>
            <a:schemeClr val="tx1"/>
          </a:solidFill>
          <a:latin typeface="Aptos SemiBold"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2220FB-F1F5-8748-8BFB-0D89057E591D}"/>
              </a:ext>
            </a:extLst>
          </p:cNvPr>
          <p:cNvSpPr>
            <a:spLocks noGrp="1"/>
          </p:cNvSpPr>
          <p:nvPr>
            <p:ph type="title"/>
          </p:nvPr>
        </p:nvSpPr>
        <p:spPr>
          <a:xfrm>
            <a:off x="838200" y="663298"/>
            <a:ext cx="10515600" cy="1162327"/>
          </a:xfrm>
          <a:prstGeom prst="rect">
            <a:avLst/>
          </a:prstGeom>
        </p:spPr>
        <p:txBody>
          <a:bodyPr vert="horz" lIns="91440" tIns="45720" rIns="91440" bIns="45720" rtlCol="0" anchor="t">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E7B633EF-9910-5B49-B48D-1619DEEA7A1E}"/>
              </a:ext>
            </a:extLst>
          </p:cNvPr>
          <p:cNvSpPr>
            <a:spLocks noGrp="1"/>
          </p:cNvSpPr>
          <p:nvPr>
            <p:ph type="body" idx="1"/>
          </p:nvPr>
        </p:nvSpPr>
        <p:spPr>
          <a:xfrm>
            <a:off x="838200" y="1825625"/>
            <a:ext cx="10515600" cy="405834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197998472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3" r:id="rId22"/>
  </p:sldLayoutIdLst>
  <p:hf hdr="0" dt="0"/>
  <p:txStyles>
    <p:titleStyle>
      <a:lvl1pPr algn="l" defTabSz="914400" rtl="0" eaLnBrk="1" latinLnBrk="0" hangingPunct="1">
        <a:lnSpc>
          <a:spcPct val="90000"/>
        </a:lnSpc>
        <a:spcBef>
          <a:spcPct val="0"/>
        </a:spcBef>
        <a:buNone/>
        <a:defRPr sz="3400" b="0" i="0" kern="1200">
          <a:solidFill>
            <a:schemeClr val="tx2"/>
          </a:solidFill>
          <a:latin typeface="Degular Semibold" pitchFamily="8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2"/>
          </a:solidFill>
          <a:latin typeface="Degular" pitchFamily="8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Degular" pitchFamily="8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Degular" pitchFamily="8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Degular" pitchFamily="8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Degular" pitchFamily="8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7.xml"/><Relationship Id="rId5" Type="http://schemas.openxmlformats.org/officeDocument/2006/relationships/image" Target="../media/image44.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46.png"/><Relationship Id="rId5" Type="http://schemas.openxmlformats.org/officeDocument/2006/relationships/chart" Target="../charts/char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7.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6.jfif"/><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jpg"/><Relationship Id="rId1" Type="http://schemas.openxmlformats.org/officeDocument/2006/relationships/slideLayout" Target="../slideLayouts/slideLayout10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9.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E7259-6575-28D4-0EF2-6075A3DB447E}"/>
              </a:ext>
            </a:extLst>
          </p:cNvPr>
          <p:cNvSpPr>
            <a:spLocks noGrp="1"/>
          </p:cNvSpPr>
          <p:nvPr>
            <p:ph type="ctrTitle"/>
          </p:nvPr>
        </p:nvSpPr>
        <p:spPr/>
        <p:txBody>
          <a:bodyPr>
            <a:normAutofit fontScale="90000"/>
          </a:bodyPr>
          <a:lstStyle/>
          <a:p>
            <a:r>
              <a:rPr lang="en-US" dirty="0"/>
              <a:t>Solar Energy today - big, fast and affordable worldwide and in Europe</a:t>
            </a:r>
          </a:p>
        </p:txBody>
      </p:sp>
      <p:sp>
        <p:nvSpPr>
          <p:cNvPr id="4" name="Picture Placeholder 3">
            <a:extLst>
              <a:ext uri="{FF2B5EF4-FFF2-40B4-BE49-F238E27FC236}">
                <a16:creationId xmlns:a16="http://schemas.microsoft.com/office/drawing/2014/main" id="{433D448C-C0E0-31B9-A36B-C1689E16EE57}"/>
              </a:ext>
            </a:extLst>
          </p:cNvPr>
          <p:cNvSpPr>
            <a:spLocks noGrp="1"/>
          </p:cNvSpPr>
          <p:nvPr>
            <p:ph type="pic" sz="quarter" idx="10"/>
          </p:nvPr>
        </p:nvSpPr>
        <p:spPr/>
        <p:txBody>
          <a:bodyPr/>
          <a:lstStyle/>
          <a:p>
            <a:endParaRPr lang="en-BE"/>
          </a:p>
        </p:txBody>
      </p:sp>
      <p:pic>
        <p:nvPicPr>
          <p:cNvPr id="6" name="Picture 5" descr="A solar panels in a field&#10;&#10;Description automatically generated">
            <a:extLst>
              <a:ext uri="{FF2B5EF4-FFF2-40B4-BE49-F238E27FC236}">
                <a16:creationId xmlns:a16="http://schemas.microsoft.com/office/drawing/2014/main" id="{CBB4170C-0C47-49BC-C535-D7C0D592FC0C}"/>
              </a:ext>
            </a:extLst>
          </p:cNvPr>
          <p:cNvPicPr>
            <a:picLocks noChangeAspect="1"/>
          </p:cNvPicPr>
          <p:nvPr/>
        </p:nvPicPr>
        <p:blipFill>
          <a:blip r:embed="rId2"/>
          <a:srcRect l="-18" t="-43" r="40531" b="43"/>
          <a:stretch/>
        </p:blipFill>
        <p:spPr>
          <a:xfrm>
            <a:off x="6096174" y="269"/>
            <a:ext cx="6170122" cy="6856954"/>
          </a:xfrm>
          <a:prstGeom prst="rect">
            <a:avLst/>
          </a:prstGeom>
        </p:spPr>
      </p:pic>
      <p:sp>
        <p:nvSpPr>
          <p:cNvPr id="7" name="Text Placeholder 3">
            <a:extLst>
              <a:ext uri="{FF2B5EF4-FFF2-40B4-BE49-F238E27FC236}">
                <a16:creationId xmlns:a16="http://schemas.microsoft.com/office/drawing/2014/main" id="{FD7C6A77-DB3B-F781-776C-53A5C64DE87A}"/>
              </a:ext>
            </a:extLst>
          </p:cNvPr>
          <p:cNvSpPr txBox="1">
            <a:spLocks/>
          </p:cNvSpPr>
          <p:nvPr/>
        </p:nvSpPr>
        <p:spPr>
          <a:xfrm>
            <a:off x="393455" y="4530014"/>
            <a:ext cx="5003891" cy="1168400"/>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Degular" pitchFamily="8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Degular" pitchFamily="8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Degular" pitchFamily="8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Degular" pitchFamily="8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Degular" pitchFamily="8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BE" sz="2000" dirty="0">
                <a:solidFill>
                  <a:srgbClr val="FFFFFF"/>
                </a:solidFill>
                <a:latin typeface="Aptos"/>
              </a:rPr>
              <a:t>Walburga Hemetsberger, CEO SolarPower Europe</a:t>
            </a:r>
          </a:p>
          <a:p>
            <a:r>
              <a:rPr lang="en-BE" sz="1800" b="0" dirty="0" err="1">
                <a:solidFill>
                  <a:srgbClr val="FFFFFF"/>
                </a:solidFill>
                <a:latin typeface="Aptos"/>
              </a:rPr>
              <a:t>Eufores</a:t>
            </a:r>
            <a:r>
              <a:rPr lang="en-BE" sz="1800" b="0" dirty="0">
                <a:solidFill>
                  <a:srgbClr val="FFFFFF"/>
                </a:solidFill>
                <a:latin typeface="Aptos"/>
              </a:rPr>
              <a:t>, 20 March 2025</a:t>
            </a:r>
            <a:endParaRPr lang="en-GB" sz="1800" b="0" dirty="0">
              <a:solidFill>
                <a:srgbClr val="FFFFFF"/>
              </a:solidFill>
              <a:latin typeface="Aptos"/>
            </a:endParaRPr>
          </a:p>
        </p:txBody>
      </p:sp>
    </p:spTree>
    <p:extLst>
      <p:ext uri="{BB962C8B-B14F-4D97-AF65-F5344CB8AC3E}">
        <p14:creationId xmlns:p14="http://schemas.microsoft.com/office/powerpoint/2010/main" val="3431795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D312F-C2C3-B69B-7797-D256DA839A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B7A5DF-0A2E-EDB1-9DE8-EA6B2B6AFC87}"/>
              </a:ext>
            </a:extLst>
          </p:cNvPr>
          <p:cNvSpPr>
            <a:spLocks noGrp="1"/>
          </p:cNvSpPr>
          <p:nvPr>
            <p:ph type="title"/>
          </p:nvPr>
        </p:nvSpPr>
        <p:spPr/>
        <p:txBody>
          <a:bodyPr/>
          <a:lstStyle/>
          <a:p>
            <a:r>
              <a:rPr lang="en-BE" dirty="0"/>
              <a:t>Green Policy - outdated?</a:t>
            </a:r>
          </a:p>
        </p:txBody>
      </p:sp>
      <p:sp>
        <p:nvSpPr>
          <p:cNvPr id="3" name="Text Placeholder 2">
            <a:extLst>
              <a:ext uri="{FF2B5EF4-FFF2-40B4-BE49-F238E27FC236}">
                <a16:creationId xmlns:a16="http://schemas.microsoft.com/office/drawing/2014/main" id="{8FD7323B-05F1-797E-BBC0-D65BB34FD120}"/>
              </a:ext>
            </a:extLst>
          </p:cNvPr>
          <p:cNvSpPr>
            <a:spLocks noGrp="1"/>
          </p:cNvSpPr>
          <p:nvPr>
            <p:ph type="body" idx="1"/>
          </p:nvPr>
        </p:nvSpPr>
        <p:spPr/>
        <p:txBody>
          <a:bodyPr/>
          <a:lstStyle/>
          <a:p>
            <a:endParaRPr lang="en-BE"/>
          </a:p>
        </p:txBody>
      </p:sp>
    </p:spTree>
    <p:extLst>
      <p:ext uri="{BB962C8B-B14F-4D97-AF65-F5344CB8AC3E}">
        <p14:creationId xmlns:p14="http://schemas.microsoft.com/office/powerpoint/2010/main" val="3169202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A person holding a beam&#10;&#10;Description automatically generated">
            <a:extLst>
              <a:ext uri="{FF2B5EF4-FFF2-40B4-BE49-F238E27FC236}">
                <a16:creationId xmlns:a16="http://schemas.microsoft.com/office/drawing/2014/main" id="{853CE3EB-AF81-AA9D-C847-B05B5E6327B2}"/>
              </a:ext>
            </a:extLst>
          </p:cNvPr>
          <p:cNvPicPr>
            <a:picLocks noGrp="1" noChangeAspect="1" noChangeArrowheads="1"/>
          </p:cNvPicPr>
          <p:nvPr>
            <p:ph type="pic" idx="13"/>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E44C280-6049-CBA5-7981-E278B455C412}"/>
              </a:ext>
            </a:extLst>
          </p:cNvPr>
          <p:cNvGrpSpPr/>
          <p:nvPr/>
        </p:nvGrpSpPr>
        <p:grpSpPr>
          <a:xfrm>
            <a:off x="-1405029" y="0"/>
            <a:ext cx="6213045" cy="4493337"/>
            <a:chOff x="-1377096" y="-38048"/>
            <a:chExt cx="6213045" cy="4493337"/>
          </a:xfrm>
        </p:grpSpPr>
        <p:sp>
          <p:nvSpPr>
            <p:cNvPr id="9" name="Trapezoid 8">
              <a:extLst>
                <a:ext uri="{FF2B5EF4-FFF2-40B4-BE49-F238E27FC236}">
                  <a16:creationId xmlns:a16="http://schemas.microsoft.com/office/drawing/2014/main" id="{BB22B84F-0D55-D42B-FC20-210B11C46EBE}"/>
                </a:ext>
              </a:extLst>
            </p:cNvPr>
            <p:cNvSpPr/>
            <p:nvPr/>
          </p:nvSpPr>
          <p:spPr>
            <a:xfrm rot="16359041">
              <a:off x="2113442" y="-163822"/>
              <a:ext cx="1026442" cy="4418573"/>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Trapezoid 9">
              <a:extLst>
                <a:ext uri="{FF2B5EF4-FFF2-40B4-BE49-F238E27FC236}">
                  <a16:creationId xmlns:a16="http://schemas.microsoft.com/office/drawing/2014/main" id="{3353FFB2-52E6-013E-082F-C6DA15C17C7F}"/>
                </a:ext>
              </a:extLst>
            </p:cNvPr>
            <p:cNvSpPr/>
            <p:nvPr/>
          </p:nvSpPr>
          <p:spPr>
            <a:xfrm rot="14933354">
              <a:off x="1101722" y="-900903"/>
              <a:ext cx="654114" cy="3769791"/>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rapezoid 10">
              <a:extLst>
                <a:ext uri="{FF2B5EF4-FFF2-40B4-BE49-F238E27FC236}">
                  <a16:creationId xmlns:a16="http://schemas.microsoft.com/office/drawing/2014/main" id="{84DDB1DA-DEE0-25BA-84B5-6947697D8FD0}"/>
                </a:ext>
              </a:extLst>
            </p:cNvPr>
            <p:cNvSpPr/>
            <p:nvPr/>
          </p:nvSpPr>
          <p:spPr>
            <a:xfrm rot="18319044">
              <a:off x="180743" y="611642"/>
              <a:ext cx="654114" cy="3769791"/>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Trapezoid 11">
              <a:extLst>
                <a:ext uri="{FF2B5EF4-FFF2-40B4-BE49-F238E27FC236}">
                  <a16:creationId xmlns:a16="http://schemas.microsoft.com/office/drawing/2014/main" id="{BDA5FAB7-7661-62EE-1A25-086199F32A30}"/>
                </a:ext>
              </a:extLst>
            </p:cNvPr>
            <p:cNvSpPr/>
            <p:nvPr/>
          </p:nvSpPr>
          <p:spPr>
            <a:xfrm rot="20659562">
              <a:off x="181784" y="2186851"/>
              <a:ext cx="426686" cy="2268438"/>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rapezoid 12">
              <a:extLst>
                <a:ext uri="{FF2B5EF4-FFF2-40B4-BE49-F238E27FC236}">
                  <a16:creationId xmlns:a16="http://schemas.microsoft.com/office/drawing/2014/main" id="{A5D910E5-7678-0A10-AF05-C356A30277ED}"/>
                </a:ext>
              </a:extLst>
            </p:cNvPr>
            <p:cNvSpPr/>
            <p:nvPr/>
          </p:nvSpPr>
          <p:spPr>
            <a:xfrm rot="12052510">
              <a:off x="21668" y="-38048"/>
              <a:ext cx="426686" cy="2268438"/>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Oval 13">
              <a:extLst>
                <a:ext uri="{FF2B5EF4-FFF2-40B4-BE49-F238E27FC236}">
                  <a16:creationId xmlns:a16="http://schemas.microsoft.com/office/drawing/2014/main" id="{B78893AB-3175-BEF7-F5D8-A2CC86153F7D}"/>
                </a:ext>
              </a:extLst>
            </p:cNvPr>
            <p:cNvSpPr/>
            <p:nvPr/>
          </p:nvSpPr>
          <p:spPr>
            <a:xfrm>
              <a:off x="-992989" y="1009297"/>
              <a:ext cx="1610376" cy="18578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16" name="TextBox 15">
            <a:extLst>
              <a:ext uri="{FF2B5EF4-FFF2-40B4-BE49-F238E27FC236}">
                <a16:creationId xmlns:a16="http://schemas.microsoft.com/office/drawing/2014/main" id="{1C809565-A078-C8AF-AE8B-F469579D982A}"/>
              </a:ext>
            </a:extLst>
          </p:cNvPr>
          <p:cNvSpPr txBox="1"/>
          <p:nvPr/>
        </p:nvSpPr>
        <p:spPr>
          <a:xfrm rot="199977">
            <a:off x="1206998" y="1798199"/>
            <a:ext cx="3624092" cy="584775"/>
          </a:xfrm>
          <a:prstGeom prst="rect">
            <a:avLst/>
          </a:prstGeom>
          <a:noFill/>
        </p:spPr>
        <p:txBody>
          <a:bodyPr wrap="square" rtlCol="0">
            <a:spAutoFit/>
          </a:bodyPr>
          <a:lstStyle/>
          <a:p>
            <a:r>
              <a:rPr lang="en-BE" sz="3200" b="1" dirty="0"/>
              <a:t>Europe’s Security</a:t>
            </a:r>
          </a:p>
        </p:txBody>
      </p:sp>
    </p:spTree>
    <p:extLst>
      <p:ext uri="{BB962C8B-B14F-4D97-AF65-F5344CB8AC3E}">
        <p14:creationId xmlns:p14="http://schemas.microsoft.com/office/powerpoint/2010/main" val="3669814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6CEDAE9-2120-177D-1C33-79A8740C33D2}"/>
              </a:ext>
            </a:extLst>
          </p:cNvPr>
          <p:cNvSpPr>
            <a:spLocks noGrp="1"/>
          </p:cNvSpPr>
          <p:nvPr>
            <p:ph type="pic" idx="13"/>
          </p:nvPr>
        </p:nvSpPr>
        <p:spPr/>
        <p:txBody>
          <a:bodyPr/>
          <a:lstStyle/>
          <a:p>
            <a:endParaRPr lang="en-BE"/>
          </a:p>
        </p:txBody>
      </p:sp>
      <p:pic>
        <p:nvPicPr>
          <p:cNvPr id="5" name="Video 3" title="Vital Signs Line">
            <a:hlinkClick r:id="" action="ppaction://media"/>
            <a:extLst>
              <a:ext uri="{FF2B5EF4-FFF2-40B4-BE49-F238E27FC236}">
                <a16:creationId xmlns:a16="http://schemas.microsoft.com/office/drawing/2014/main" id="{E1F0C618-D4BF-1F02-093F-11D9EFC790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7DA8CC5D-800D-EC35-6B40-8DF521FEEB23}"/>
              </a:ext>
            </a:extLst>
          </p:cNvPr>
          <p:cNvGrpSpPr/>
          <p:nvPr/>
        </p:nvGrpSpPr>
        <p:grpSpPr>
          <a:xfrm>
            <a:off x="-1440324" y="264940"/>
            <a:ext cx="7404755" cy="4493337"/>
            <a:chOff x="-1377096" y="-38048"/>
            <a:chExt cx="7404755" cy="4493337"/>
          </a:xfrm>
        </p:grpSpPr>
        <p:sp>
          <p:nvSpPr>
            <p:cNvPr id="7" name="Trapezoid 6">
              <a:extLst>
                <a:ext uri="{FF2B5EF4-FFF2-40B4-BE49-F238E27FC236}">
                  <a16:creationId xmlns:a16="http://schemas.microsoft.com/office/drawing/2014/main" id="{16EC0BA9-23DA-881E-F736-1A10772FF236}"/>
                </a:ext>
              </a:extLst>
            </p:cNvPr>
            <p:cNvSpPr/>
            <p:nvPr/>
          </p:nvSpPr>
          <p:spPr>
            <a:xfrm rot="16359041">
              <a:off x="2708978" y="-732424"/>
              <a:ext cx="1026442" cy="5610920"/>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rapezoid 7">
              <a:extLst>
                <a:ext uri="{FF2B5EF4-FFF2-40B4-BE49-F238E27FC236}">
                  <a16:creationId xmlns:a16="http://schemas.microsoft.com/office/drawing/2014/main" id="{72A9BA9C-6585-C8D5-FAFD-B98A125B87F1}"/>
                </a:ext>
              </a:extLst>
            </p:cNvPr>
            <p:cNvSpPr/>
            <p:nvPr/>
          </p:nvSpPr>
          <p:spPr>
            <a:xfrm rot="14933354">
              <a:off x="1101722" y="-900903"/>
              <a:ext cx="654114" cy="3769791"/>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rapezoid 8">
              <a:extLst>
                <a:ext uri="{FF2B5EF4-FFF2-40B4-BE49-F238E27FC236}">
                  <a16:creationId xmlns:a16="http://schemas.microsoft.com/office/drawing/2014/main" id="{7AAACE12-0801-964E-1D84-D03D8B9CC31E}"/>
                </a:ext>
              </a:extLst>
            </p:cNvPr>
            <p:cNvSpPr/>
            <p:nvPr/>
          </p:nvSpPr>
          <p:spPr>
            <a:xfrm rot="18319044">
              <a:off x="180743" y="611642"/>
              <a:ext cx="654114" cy="3769791"/>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Trapezoid 9">
              <a:extLst>
                <a:ext uri="{FF2B5EF4-FFF2-40B4-BE49-F238E27FC236}">
                  <a16:creationId xmlns:a16="http://schemas.microsoft.com/office/drawing/2014/main" id="{DCB30301-8826-FC1B-5B55-2F091E339CEE}"/>
                </a:ext>
              </a:extLst>
            </p:cNvPr>
            <p:cNvSpPr/>
            <p:nvPr/>
          </p:nvSpPr>
          <p:spPr>
            <a:xfrm rot="20659562">
              <a:off x="181784" y="2186851"/>
              <a:ext cx="426686" cy="2268438"/>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rapezoid 10">
              <a:extLst>
                <a:ext uri="{FF2B5EF4-FFF2-40B4-BE49-F238E27FC236}">
                  <a16:creationId xmlns:a16="http://schemas.microsoft.com/office/drawing/2014/main" id="{804F828A-3C53-EF29-3954-3667BD0D9339}"/>
                </a:ext>
              </a:extLst>
            </p:cNvPr>
            <p:cNvSpPr/>
            <p:nvPr/>
          </p:nvSpPr>
          <p:spPr>
            <a:xfrm rot="12052510">
              <a:off x="21668" y="-38048"/>
              <a:ext cx="426686" cy="2268438"/>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Oval 11">
              <a:extLst>
                <a:ext uri="{FF2B5EF4-FFF2-40B4-BE49-F238E27FC236}">
                  <a16:creationId xmlns:a16="http://schemas.microsoft.com/office/drawing/2014/main" id="{C5BBAB4C-C4AD-351D-A8D1-4149E2E5264C}"/>
                </a:ext>
              </a:extLst>
            </p:cNvPr>
            <p:cNvSpPr/>
            <p:nvPr/>
          </p:nvSpPr>
          <p:spPr>
            <a:xfrm>
              <a:off x="-992989" y="1009297"/>
              <a:ext cx="1610376" cy="18578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13" name="TextBox 12">
            <a:extLst>
              <a:ext uri="{FF2B5EF4-FFF2-40B4-BE49-F238E27FC236}">
                <a16:creationId xmlns:a16="http://schemas.microsoft.com/office/drawing/2014/main" id="{081C8007-86CA-5DA0-C776-24C07E0BEF37}"/>
              </a:ext>
            </a:extLst>
          </p:cNvPr>
          <p:cNvSpPr txBox="1"/>
          <p:nvPr/>
        </p:nvSpPr>
        <p:spPr>
          <a:xfrm rot="199977">
            <a:off x="845505" y="2139872"/>
            <a:ext cx="5363630" cy="584775"/>
          </a:xfrm>
          <a:prstGeom prst="rect">
            <a:avLst/>
          </a:prstGeom>
          <a:noFill/>
        </p:spPr>
        <p:txBody>
          <a:bodyPr wrap="square" rtlCol="0">
            <a:spAutoFit/>
          </a:bodyPr>
          <a:lstStyle/>
          <a:p>
            <a:r>
              <a:rPr lang="en-BE" sz="3200" b="1" dirty="0"/>
              <a:t>Europe’s Competitiveness</a:t>
            </a:r>
          </a:p>
        </p:txBody>
      </p:sp>
    </p:spTree>
    <p:extLst>
      <p:ext uri="{BB962C8B-B14F-4D97-AF65-F5344CB8AC3E}">
        <p14:creationId xmlns:p14="http://schemas.microsoft.com/office/powerpoint/2010/main" val="6947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E5C4756-81F6-F094-E29B-257875D8EB99}"/>
              </a:ext>
            </a:extLst>
          </p:cNvPr>
          <p:cNvSpPr>
            <a:spLocks noGrp="1"/>
          </p:cNvSpPr>
          <p:nvPr>
            <p:ph type="pic" idx="13"/>
          </p:nvPr>
        </p:nvSpPr>
        <p:spPr/>
        <p:txBody>
          <a:bodyPr/>
          <a:lstStyle/>
          <a:p>
            <a:endParaRPr lang="en-BE"/>
          </a:p>
        </p:txBody>
      </p:sp>
      <p:pic>
        <p:nvPicPr>
          <p:cNvPr id="4" name="Video 3" title="Wildfire in forest">
            <a:hlinkClick r:id="" action="ppaction://media"/>
            <a:extLst>
              <a:ext uri="{FF2B5EF4-FFF2-40B4-BE49-F238E27FC236}">
                <a16:creationId xmlns:a16="http://schemas.microsoft.com/office/drawing/2014/main" id="{D8F6AE7F-1EA6-08FD-D612-2AFCF3E5C9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759FB435-DCEB-A707-37C2-478D31DAAB42}"/>
              </a:ext>
            </a:extLst>
          </p:cNvPr>
          <p:cNvGrpSpPr/>
          <p:nvPr/>
        </p:nvGrpSpPr>
        <p:grpSpPr>
          <a:xfrm>
            <a:off x="-1403957" y="330725"/>
            <a:ext cx="8729135" cy="4493337"/>
            <a:chOff x="-1377096" y="-38048"/>
            <a:chExt cx="8729135" cy="4493337"/>
          </a:xfrm>
        </p:grpSpPr>
        <p:sp>
          <p:nvSpPr>
            <p:cNvPr id="6" name="Trapezoid 5">
              <a:extLst>
                <a:ext uri="{FF2B5EF4-FFF2-40B4-BE49-F238E27FC236}">
                  <a16:creationId xmlns:a16="http://schemas.microsoft.com/office/drawing/2014/main" id="{35723219-CABB-FD61-F8ED-37F001D7E203}"/>
                </a:ext>
              </a:extLst>
            </p:cNvPr>
            <p:cNvSpPr/>
            <p:nvPr/>
          </p:nvSpPr>
          <p:spPr>
            <a:xfrm rot="16359041">
              <a:off x="3370814" y="-1364328"/>
              <a:ext cx="1026442" cy="6936008"/>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Trapezoid 6">
              <a:extLst>
                <a:ext uri="{FF2B5EF4-FFF2-40B4-BE49-F238E27FC236}">
                  <a16:creationId xmlns:a16="http://schemas.microsoft.com/office/drawing/2014/main" id="{2DF02673-136A-683A-C878-E4699717B3BC}"/>
                </a:ext>
              </a:extLst>
            </p:cNvPr>
            <p:cNvSpPr/>
            <p:nvPr/>
          </p:nvSpPr>
          <p:spPr>
            <a:xfrm rot="14933354">
              <a:off x="1101722" y="-900903"/>
              <a:ext cx="654114" cy="3769791"/>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rapezoid 7">
              <a:extLst>
                <a:ext uri="{FF2B5EF4-FFF2-40B4-BE49-F238E27FC236}">
                  <a16:creationId xmlns:a16="http://schemas.microsoft.com/office/drawing/2014/main" id="{6A1C65F4-B485-96EC-A5CC-CBA741EDC771}"/>
                </a:ext>
              </a:extLst>
            </p:cNvPr>
            <p:cNvSpPr/>
            <p:nvPr/>
          </p:nvSpPr>
          <p:spPr>
            <a:xfrm rot="18319044">
              <a:off x="180743" y="611642"/>
              <a:ext cx="654114" cy="3769791"/>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rapezoid 8">
              <a:extLst>
                <a:ext uri="{FF2B5EF4-FFF2-40B4-BE49-F238E27FC236}">
                  <a16:creationId xmlns:a16="http://schemas.microsoft.com/office/drawing/2014/main" id="{CE787B1D-65E3-A0DC-2AC2-F3A9D7ED7EDF}"/>
                </a:ext>
              </a:extLst>
            </p:cNvPr>
            <p:cNvSpPr/>
            <p:nvPr/>
          </p:nvSpPr>
          <p:spPr>
            <a:xfrm rot="20659562">
              <a:off x="181784" y="2186851"/>
              <a:ext cx="426686" cy="2268438"/>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Trapezoid 9">
              <a:extLst>
                <a:ext uri="{FF2B5EF4-FFF2-40B4-BE49-F238E27FC236}">
                  <a16:creationId xmlns:a16="http://schemas.microsoft.com/office/drawing/2014/main" id="{E72C1630-AB48-3860-DEA7-7AF45B9FD9D9}"/>
                </a:ext>
              </a:extLst>
            </p:cNvPr>
            <p:cNvSpPr/>
            <p:nvPr/>
          </p:nvSpPr>
          <p:spPr>
            <a:xfrm rot="12052510">
              <a:off x="21668" y="-38048"/>
              <a:ext cx="426686" cy="2268438"/>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Oval 10">
              <a:extLst>
                <a:ext uri="{FF2B5EF4-FFF2-40B4-BE49-F238E27FC236}">
                  <a16:creationId xmlns:a16="http://schemas.microsoft.com/office/drawing/2014/main" id="{871CCA17-AD9A-4DFC-310B-84B001D0F516}"/>
                </a:ext>
              </a:extLst>
            </p:cNvPr>
            <p:cNvSpPr/>
            <p:nvPr/>
          </p:nvSpPr>
          <p:spPr>
            <a:xfrm>
              <a:off x="-992989" y="1009297"/>
              <a:ext cx="1610376" cy="18578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12" name="TextBox 11">
            <a:extLst>
              <a:ext uri="{FF2B5EF4-FFF2-40B4-BE49-F238E27FC236}">
                <a16:creationId xmlns:a16="http://schemas.microsoft.com/office/drawing/2014/main" id="{C8A5B8EE-DAFD-9EC2-E5E9-438D347798E5}"/>
              </a:ext>
            </a:extLst>
          </p:cNvPr>
          <p:cNvSpPr txBox="1"/>
          <p:nvPr/>
        </p:nvSpPr>
        <p:spPr>
          <a:xfrm rot="199977">
            <a:off x="995303" y="2247982"/>
            <a:ext cx="6836955" cy="523220"/>
          </a:xfrm>
          <a:prstGeom prst="rect">
            <a:avLst/>
          </a:prstGeom>
          <a:noFill/>
        </p:spPr>
        <p:txBody>
          <a:bodyPr wrap="square" rtlCol="0">
            <a:spAutoFit/>
          </a:bodyPr>
          <a:lstStyle/>
          <a:p>
            <a:r>
              <a:rPr lang="en-BE" sz="2800" b="1" dirty="0"/>
              <a:t>Avoiding costs from Climate disasters </a:t>
            </a:r>
          </a:p>
        </p:txBody>
      </p:sp>
    </p:spTree>
    <p:extLst>
      <p:ext uri="{BB962C8B-B14F-4D97-AF65-F5344CB8AC3E}">
        <p14:creationId xmlns:p14="http://schemas.microsoft.com/office/powerpoint/2010/main" val="188845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3D435-DCCD-24DE-BB5E-480DC8D92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3B5424-9B68-6C2C-253C-C28BCB329329}"/>
              </a:ext>
            </a:extLst>
          </p:cNvPr>
          <p:cNvSpPr>
            <a:spLocks noGrp="1"/>
          </p:cNvSpPr>
          <p:nvPr>
            <p:ph type="title"/>
          </p:nvPr>
        </p:nvSpPr>
        <p:spPr/>
        <p:txBody>
          <a:bodyPr/>
          <a:lstStyle/>
          <a:p>
            <a:r>
              <a:rPr lang="en-BE" dirty="0"/>
              <a:t>Not feasible?</a:t>
            </a:r>
          </a:p>
        </p:txBody>
      </p:sp>
      <p:sp>
        <p:nvSpPr>
          <p:cNvPr id="3" name="Text Placeholder 2">
            <a:extLst>
              <a:ext uri="{FF2B5EF4-FFF2-40B4-BE49-F238E27FC236}">
                <a16:creationId xmlns:a16="http://schemas.microsoft.com/office/drawing/2014/main" id="{6290D7E5-7E67-AD7E-DA08-D720F517D1C5}"/>
              </a:ext>
            </a:extLst>
          </p:cNvPr>
          <p:cNvSpPr>
            <a:spLocks noGrp="1"/>
          </p:cNvSpPr>
          <p:nvPr>
            <p:ph type="body" idx="1"/>
          </p:nvPr>
        </p:nvSpPr>
        <p:spPr/>
        <p:txBody>
          <a:bodyPr/>
          <a:lstStyle/>
          <a:p>
            <a:endParaRPr lang="en-BE"/>
          </a:p>
        </p:txBody>
      </p:sp>
    </p:spTree>
    <p:extLst>
      <p:ext uri="{BB962C8B-B14F-4D97-AF65-F5344CB8AC3E}">
        <p14:creationId xmlns:p14="http://schemas.microsoft.com/office/powerpoint/2010/main" val="2813269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744D7-33DC-C886-113E-68DA521190CB}"/>
              </a:ext>
            </a:extLst>
          </p:cNvPr>
          <p:cNvSpPr>
            <a:spLocks noGrp="1"/>
          </p:cNvSpPr>
          <p:nvPr>
            <p:ph type="title"/>
          </p:nvPr>
        </p:nvSpPr>
        <p:spPr>
          <a:xfrm>
            <a:off x="1079824" y="601440"/>
            <a:ext cx="10515600" cy="1325563"/>
          </a:xfrm>
        </p:spPr>
        <p:txBody>
          <a:bodyPr>
            <a:normAutofit/>
          </a:bodyPr>
          <a:lstStyle/>
          <a:p>
            <a:r>
              <a:rPr lang="en-BE" sz="3200" dirty="0"/>
              <a:t>Volatility?</a:t>
            </a:r>
          </a:p>
        </p:txBody>
      </p:sp>
      <p:pic>
        <p:nvPicPr>
          <p:cNvPr id="4" name="Picture 3">
            <a:extLst>
              <a:ext uri="{FF2B5EF4-FFF2-40B4-BE49-F238E27FC236}">
                <a16:creationId xmlns:a16="http://schemas.microsoft.com/office/drawing/2014/main" id="{9BE8AA7A-B980-4AFB-760C-BDC570B82F0A}"/>
              </a:ext>
            </a:extLst>
          </p:cNvPr>
          <p:cNvPicPr>
            <a:picLocks noChangeAspect="1"/>
          </p:cNvPicPr>
          <p:nvPr/>
        </p:nvPicPr>
        <p:blipFill>
          <a:blip r:embed="rId2"/>
          <a:stretch>
            <a:fillRect/>
          </a:stretch>
        </p:blipFill>
        <p:spPr>
          <a:xfrm>
            <a:off x="1337550" y="1405200"/>
            <a:ext cx="8724900" cy="4724400"/>
          </a:xfrm>
          <a:prstGeom prst="rect">
            <a:avLst/>
          </a:prstGeom>
        </p:spPr>
      </p:pic>
      <p:sp>
        <p:nvSpPr>
          <p:cNvPr id="5" name="TextBox 4">
            <a:extLst>
              <a:ext uri="{FF2B5EF4-FFF2-40B4-BE49-F238E27FC236}">
                <a16:creationId xmlns:a16="http://schemas.microsoft.com/office/drawing/2014/main" id="{AF60B4FB-A710-3952-9910-4EE78AC1C1CD}"/>
              </a:ext>
            </a:extLst>
          </p:cNvPr>
          <p:cNvSpPr txBox="1"/>
          <p:nvPr/>
        </p:nvSpPr>
        <p:spPr>
          <a:xfrm>
            <a:off x="3178605" y="601440"/>
            <a:ext cx="7933571" cy="523220"/>
          </a:xfrm>
          <a:prstGeom prst="rect">
            <a:avLst/>
          </a:prstGeom>
          <a:noFill/>
        </p:spPr>
        <p:txBody>
          <a:bodyPr wrap="square" rtlCol="0">
            <a:spAutoFit/>
          </a:bodyPr>
          <a:lstStyle/>
          <a:p>
            <a:r>
              <a:rPr lang="en-BE" dirty="0"/>
              <a:t> </a:t>
            </a:r>
            <a:r>
              <a:rPr lang="en-BE" sz="2800" dirty="0">
                <a:sym typeface="Wingdings" panose="05000000000000000000" pitchFamily="2" charset="2"/>
              </a:rPr>
              <a:t> Natural </a:t>
            </a:r>
            <a:r>
              <a:rPr lang="en-BE" sz="2800" dirty="0"/>
              <a:t>Gas prices (ICE Dutch TTF) 2021 - 2023</a:t>
            </a:r>
            <a:endParaRPr lang="en-BE" dirty="0"/>
          </a:p>
        </p:txBody>
      </p:sp>
      <p:sp>
        <p:nvSpPr>
          <p:cNvPr id="6" name="TextBox 5">
            <a:extLst>
              <a:ext uri="{FF2B5EF4-FFF2-40B4-BE49-F238E27FC236}">
                <a16:creationId xmlns:a16="http://schemas.microsoft.com/office/drawing/2014/main" id="{EF6C8E3C-6F1A-C2E3-4954-26D841AF2AE1}"/>
              </a:ext>
            </a:extLst>
          </p:cNvPr>
          <p:cNvSpPr txBox="1"/>
          <p:nvPr/>
        </p:nvSpPr>
        <p:spPr>
          <a:xfrm>
            <a:off x="8486159" y="6486320"/>
            <a:ext cx="5624547" cy="276999"/>
          </a:xfrm>
          <a:prstGeom prst="rect">
            <a:avLst/>
          </a:prstGeom>
          <a:noFill/>
        </p:spPr>
        <p:txBody>
          <a:bodyPr wrap="square" rtlCol="0">
            <a:spAutoFit/>
          </a:bodyPr>
          <a:lstStyle/>
          <a:p>
            <a:r>
              <a:rPr lang="en-BE" sz="1200" dirty="0"/>
              <a:t>Source: investing.com</a:t>
            </a:r>
          </a:p>
        </p:txBody>
      </p:sp>
    </p:spTree>
    <p:extLst>
      <p:ext uri="{BB962C8B-B14F-4D97-AF65-F5344CB8AC3E}">
        <p14:creationId xmlns:p14="http://schemas.microsoft.com/office/powerpoint/2010/main" val="15495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4B9D9-0999-0051-8113-C0233B277DDD}"/>
              </a:ext>
            </a:extLst>
          </p:cNvPr>
          <p:cNvSpPr>
            <a:spLocks noGrp="1"/>
          </p:cNvSpPr>
          <p:nvPr>
            <p:ph type="title"/>
          </p:nvPr>
        </p:nvSpPr>
        <p:spPr>
          <a:xfrm>
            <a:off x="1126848" y="387389"/>
            <a:ext cx="10515600" cy="1325563"/>
          </a:xfrm>
        </p:spPr>
        <p:txBody>
          <a:bodyPr>
            <a:normAutofit/>
          </a:bodyPr>
          <a:lstStyle/>
          <a:p>
            <a:r>
              <a:rPr lang="en-BE" sz="2800" dirty="0"/>
              <a:t>Solution: Combining technologies complementing each other</a:t>
            </a:r>
          </a:p>
        </p:txBody>
      </p:sp>
      <p:pic>
        <p:nvPicPr>
          <p:cNvPr id="3" name="Picture 2" descr="A road with solar panels and trees&#10;&#10;Description automatically generated">
            <a:extLst>
              <a:ext uri="{FF2B5EF4-FFF2-40B4-BE49-F238E27FC236}">
                <a16:creationId xmlns:a16="http://schemas.microsoft.com/office/drawing/2014/main" id="{57578C96-0CF9-6FD9-BD58-156FD918F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310" y="1248046"/>
            <a:ext cx="4069309" cy="2671360"/>
          </a:xfrm>
          <a:prstGeom prst="rect">
            <a:avLst/>
          </a:prstGeom>
        </p:spPr>
      </p:pic>
      <p:pic>
        <p:nvPicPr>
          <p:cNvPr id="4" name="Bildplatzhalter 44">
            <a:extLst>
              <a:ext uri="{FF2B5EF4-FFF2-40B4-BE49-F238E27FC236}">
                <a16:creationId xmlns:a16="http://schemas.microsoft.com/office/drawing/2014/main" id="{AEC34DE9-641C-4836-EF9D-3EA8EFB595B3}"/>
              </a:ext>
            </a:extLst>
          </p:cNvPr>
          <p:cNvPicPr>
            <a:picLocks noChangeAspect="1"/>
          </p:cNvPicPr>
          <p:nvPr/>
        </p:nvPicPr>
        <p:blipFill>
          <a:blip r:embed="rId3">
            <a:extLst>
              <a:ext uri="{28A0092B-C50C-407E-A947-70E740481C1C}">
                <a14:useLocalDpi xmlns:a14="http://schemas.microsoft.com/office/drawing/2010/main" val="0"/>
              </a:ext>
            </a:extLst>
          </a:blip>
          <a:srcRect l="25770" t="8717" r="25630" b="14286"/>
          <a:stretch/>
        </p:blipFill>
        <p:spPr>
          <a:xfrm>
            <a:off x="6245885" y="1250958"/>
            <a:ext cx="4069327" cy="2668448"/>
          </a:xfrm>
          <a:prstGeom prst="rect">
            <a:avLst/>
          </a:prstGeom>
        </p:spPr>
      </p:pic>
      <p:pic>
        <p:nvPicPr>
          <p:cNvPr id="5" name="Picture 2" descr="A graph of a load profile&#10;&#10;Description automatically generated">
            <a:extLst>
              <a:ext uri="{FF2B5EF4-FFF2-40B4-BE49-F238E27FC236}">
                <a16:creationId xmlns:a16="http://schemas.microsoft.com/office/drawing/2014/main" id="{43A87D1B-BFB7-EF24-3991-7040BCFFA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3299" y="4780063"/>
            <a:ext cx="3113832" cy="1871093"/>
          </a:xfrm>
          <a:prstGeom prst="rect">
            <a:avLst/>
          </a:prstGeom>
          <a:ln>
            <a:solidFill>
              <a:schemeClr val="accent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6" name="Picture 5" descr="A graph showing different types of energy&#10;&#10;Description automatically generated">
            <a:extLst>
              <a:ext uri="{FF2B5EF4-FFF2-40B4-BE49-F238E27FC236}">
                <a16:creationId xmlns:a16="http://schemas.microsoft.com/office/drawing/2014/main" id="{F78AB2E7-5C17-CEEA-EEAB-7EC78B894B47}"/>
              </a:ext>
            </a:extLst>
          </p:cNvPr>
          <p:cNvPicPr>
            <a:picLocks noChangeAspect="1"/>
          </p:cNvPicPr>
          <p:nvPr/>
        </p:nvPicPr>
        <p:blipFill>
          <a:blip r:embed="rId5"/>
          <a:stretch>
            <a:fillRect/>
          </a:stretch>
        </p:blipFill>
        <p:spPr>
          <a:xfrm>
            <a:off x="1937132" y="4707177"/>
            <a:ext cx="3495193" cy="2016866"/>
          </a:xfrm>
          <a:prstGeom prst="rect">
            <a:avLst/>
          </a:prstGeom>
        </p:spPr>
      </p:pic>
      <p:sp>
        <p:nvSpPr>
          <p:cNvPr id="7" name="Arrow: Down 6">
            <a:extLst>
              <a:ext uri="{FF2B5EF4-FFF2-40B4-BE49-F238E27FC236}">
                <a16:creationId xmlns:a16="http://schemas.microsoft.com/office/drawing/2014/main" id="{74F10909-A22E-3657-BD3C-E475985E72B0}"/>
              </a:ext>
            </a:extLst>
          </p:cNvPr>
          <p:cNvSpPr/>
          <p:nvPr/>
        </p:nvSpPr>
        <p:spPr>
          <a:xfrm>
            <a:off x="4545687" y="4055914"/>
            <a:ext cx="2545847" cy="812115"/>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extBox 8">
            <a:extLst>
              <a:ext uri="{FF2B5EF4-FFF2-40B4-BE49-F238E27FC236}">
                <a16:creationId xmlns:a16="http://schemas.microsoft.com/office/drawing/2014/main" id="{9C928553-ECF2-C54F-4D7D-8B40D22E9E76}"/>
              </a:ext>
            </a:extLst>
          </p:cNvPr>
          <p:cNvSpPr txBox="1"/>
          <p:nvPr/>
        </p:nvSpPr>
        <p:spPr>
          <a:xfrm>
            <a:off x="3684729" y="1258022"/>
            <a:ext cx="1595890" cy="381548"/>
          </a:xfrm>
          <a:prstGeom prst="rect">
            <a:avLst/>
          </a:prstGeom>
          <a:solidFill>
            <a:schemeClr val="accent1"/>
          </a:solidFill>
        </p:spPr>
        <p:txBody>
          <a:bodyPr wrap="square" rtlCol="0">
            <a:spAutoFit/>
          </a:bodyPr>
          <a:lstStyle/>
          <a:p>
            <a:r>
              <a:rPr lang="en-BE" dirty="0"/>
              <a:t>Solar + Wind</a:t>
            </a:r>
          </a:p>
        </p:txBody>
      </p:sp>
      <p:sp>
        <p:nvSpPr>
          <p:cNvPr id="10" name="TextBox 9">
            <a:extLst>
              <a:ext uri="{FF2B5EF4-FFF2-40B4-BE49-F238E27FC236}">
                <a16:creationId xmlns:a16="http://schemas.microsoft.com/office/drawing/2014/main" id="{1B2307D3-6C07-D14C-B07F-C729ED2D06F7}"/>
              </a:ext>
            </a:extLst>
          </p:cNvPr>
          <p:cNvSpPr txBox="1"/>
          <p:nvPr/>
        </p:nvSpPr>
        <p:spPr>
          <a:xfrm>
            <a:off x="8519050" y="1258022"/>
            <a:ext cx="1796162" cy="369332"/>
          </a:xfrm>
          <a:prstGeom prst="rect">
            <a:avLst/>
          </a:prstGeom>
          <a:solidFill>
            <a:schemeClr val="accent1"/>
          </a:solidFill>
        </p:spPr>
        <p:txBody>
          <a:bodyPr wrap="square" rtlCol="0">
            <a:spAutoFit/>
          </a:bodyPr>
          <a:lstStyle/>
          <a:p>
            <a:r>
              <a:rPr lang="en-BE" dirty="0"/>
              <a:t>Solar + Storage</a:t>
            </a:r>
          </a:p>
        </p:txBody>
      </p:sp>
    </p:spTree>
    <p:extLst>
      <p:ext uri="{BB962C8B-B14F-4D97-AF65-F5344CB8AC3E}">
        <p14:creationId xmlns:p14="http://schemas.microsoft.com/office/powerpoint/2010/main" val="733666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7198F-4FCE-4F97-1202-17A122FD0CD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B76187-6C8A-73BA-0669-859CB22EFAF7}"/>
              </a:ext>
            </a:extLst>
          </p:cNvPr>
          <p:cNvPicPr>
            <a:picLocks noChangeAspect="1"/>
          </p:cNvPicPr>
          <p:nvPr/>
        </p:nvPicPr>
        <p:blipFill>
          <a:blip r:embed="rId3"/>
          <a:stretch>
            <a:fillRect/>
          </a:stretch>
        </p:blipFill>
        <p:spPr>
          <a:xfrm>
            <a:off x="1143654" y="2750753"/>
            <a:ext cx="3500160" cy="3760118"/>
          </a:xfrm>
          <a:prstGeom prst="rect">
            <a:avLst/>
          </a:prstGeom>
        </p:spPr>
      </p:pic>
      <p:sp>
        <p:nvSpPr>
          <p:cNvPr id="9" name="Rectangle 8">
            <a:extLst>
              <a:ext uri="{FF2B5EF4-FFF2-40B4-BE49-F238E27FC236}">
                <a16:creationId xmlns:a16="http://schemas.microsoft.com/office/drawing/2014/main" id="{06762CC4-4683-80EE-BEAC-8A59FDADF7D7}"/>
              </a:ext>
            </a:extLst>
          </p:cNvPr>
          <p:cNvSpPr>
            <a:spLocks/>
          </p:cNvSpPr>
          <p:nvPr/>
        </p:nvSpPr>
        <p:spPr>
          <a:xfrm>
            <a:off x="1143653" y="501018"/>
            <a:ext cx="8704238" cy="5232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BE" sz="2800" dirty="0">
                <a:solidFill>
                  <a:schemeClr val="tx1"/>
                </a:solidFill>
                <a:latin typeface="Aptos SemiBold"/>
              </a:rPr>
              <a:t>Solution: Adding Flexibility to the System</a:t>
            </a:r>
            <a:endParaRPr kumimoji="0" lang="en-GB" sz="2800" b="0" i="0" u="none" strike="noStrike" kern="1200" cap="none" spc="0" normalizeH="0" baseline="0" noProof="0" dirty="0">
              <a:ln>
                <a:noFill/>
              </a:ln>
              <a:solidFill>
                <a:schemeClr val="tx1"/>
              </a:solidFill>
              <a:effectLst/>
              <a:uLnTx/>
              <a:uFillTx/>
              <a:latin typeface="Aptos" panose="02110004020202020204"/>
              <a:ea typeface="+mn-ea"/>
              <a:cs typeface="+mn-cs"/>
            </a:endParaRPr>
          </a:p>
        </p:txBody>
      </p:sp>
      <p:graphicFrame>
        <p:nvGraphicFramePr>
          <p:cNvPr id="7" name="Chart 6">
            <a:extLst>
              <a:ext uri="{FF2B5EF4-FFF2-40B4-BE49-F238E27FC236}">
                <a16:creationId xmlns:a16="http://schemas.microsoft.com/office/drawing/2014/main" id="{6CEDE9FA-B583-6CCA-5C6B-C141CC93A154}"/>
              </a:ext>
            </a:extLst>
          </p:cNvPr>
          <p:cNvGraphicFramePr>
            <a:graphicFrameLocks/>
          </p:cNvGraphicFramePr>
          <p:nvPr/>
        </p:nvGraphicFramePr>
        <p:xfrm>
          <a:off x="5083959" y="2732835"/>
          <a:ext cx="3020716" cy="3876796"/>
        </p:xfrm>
        <a:graphic>
          <a:graphicData uri="http://schemas.openxmlformats.org/drawingml/2006/chart">
            <c:chart xmlns:c="http://schemas.openxmlformats.org/drawingml/2006/chart" xmlns:r="http://schemas.openxmlformats.org/officeDocument/2006/relationships" r:id="rId4"/>
          </a:graphicData>
        </a:graphic>
      </p:graphicFrame>
      <p:sp>
        <p:nvSpPr>
          <p:cNvPr id="10" name="ZoneTexte 6">
            <a:extLst>
              <a:ext uri="{FF2B5EF4-FFF2-40B4-BE49-F238E27FC236}">
                <a16:creationId xmlns:a16="http://schemas.microsoft.com/office/drawing/2014/main" id="{5CC55462-A798-AC68-DBBA-9FCEBB4917C9}"/>
              </a:ext>
            </a:extLst>
          </p:cNvPr>
          <p:cNvSpPr txBox="1"/>
          <p:nvPr/>
        </p:nvSpPr>
        <p:spPr>
          <a:xfrm>
            <a:off x="5083959" y="1778728"/>
            <a:ext cx="302071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A0830"/>
                </a:solidFill>
                <a:effectLst/>
                <a:uLnTx/>
                <a:uFillTx/>
                <a:latin typeface="Aptos Display" panose="02110004020202020204"/>
                <a:ea typeface="+mn-ea"/>
                <a:cs typeface="+mn-cs"/>
              </a:rPr>
              <a:t>EU average wholesale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A0830"/>
                </a:solidFill>
                <a:effectLst/>
                <a:uLnTx/>
                <a:uFillTx/>
                <a:latin typeface="Aptos Display" panose="02110004020202020204"/>
                <a:ea typeface="+mn-ea"/>
                <a:cs typeface="+mn-cs"/>
              </a:rPr>
              <a:t>electricity price (SFE Scenario), with more efficient technologies</a:t>
            </a:r>
          </a:p>
        </p:txBody>
      </p:sp>
      <p:graphicFrame>
        <p:nvGraphicFramePr>
          <p:cNvPr id="11" name="Chart 10">
            <a:extLst>
              <a:ext uri="{FF2B5EF4-FFF2-40B4-BE49-F238E27FC236}">
                <a16:creationId xmlns:a16="http://schemas.microsoft.com/office/drawing/2014/main" id="{52E792A1-9023-2058-E544-5B0DDBB7C5AF}"/>
              </a:ext>
            </a:extLst>
          </p:cNvPr>
          <p:cNvGraphicFramePr>
            <a:graphicFrameLocks/>
          </p:cNvGraphicFramePr>
          <p:nvPr/>
        </p:nvGraphicFramePr>
        <p:xfrm>
          <a:off x="8622809" y="2865966"/>
          <a:ext cx="3129637" cy="3344674"/>
        </p:xfrm>
        <a:graphic>
          <a:graphicData uri="http://schemas.openxmlformats.org/drawingml/2006/chart">
            <c:chart xmlns:c="http://schemas.openxmlformats.org/drawingml/2006/chart" xmlns:r="http://schemas.openxmlformats.org/officeDocument/2006/relationships" r:id="rId5"/>
          </a:graphicData>
        </a:graphic>
      </p:graphicFrame>
      <p:sp>
        <p:nvSpPr>
          <p:cNvPr id="12" name="ZoneTexte 6">
            <a:extLst>
              <a:ext uri="{FF2B5EF4-FFF2-40B4-BE49-F238E27FC236}">
                <a16:creationId xmlns:a16="http://schemas.microsoft.com/office/drawing/2014/main" id="{A291EE04-B78C-AA31-0DAD-A1C26FDAE87F}"/>
              </a:ext>
            </a:extLst>
          </p:cNvPr>
          <p:cNvSpPr txBox="1"/>
          <p:nvPr/>
        </p:nvSpPr>
        <p:spPr>
          <a:xfrm>
            <a:off x="8700796" y="2362787"/>
            <a:ext cx="30516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A0830"/>
                </a:solidFill>
                <a:effectLst/>
                <a:uLnTx/>
                <a:uFillTx/>
                <a:latin typeface="Aptos Display" panose="02110004020202020204"/>
                <a:ea typeface="+mn-ea"/>
                <a:cs typeface="+mn-cs"/>
              </a:rPr>
              <a:t>Solar curtailment share (%)</a:t>
            </a:r>
          </a:p>
        </p:txBody>
      </p:sp>
      <p:sp>
        <p:nvSpPr>
          <p:cNvPr id="13" name="ZoneTexte 6">
            <a:extLst>
              <a:ext uri="{FF2B5EF4-FFF2-40B4-BE49-F238E27FC236}">
                <a16:creationId xmlns:a16="http://schemas.microsoft.com/office/drawing/2014/main" id="{3948A7AA-0AE3-0548-9626-9DF6706B72CA}"/>
              </a:ext>
            </a:extLst>
          </p:cNvPr>
          <p:cNvSpPr txBox="1"/>
          <p:nvPr/>
        </p:nvSpPr>
        <p:spPr>
          <a:xfrm>
            <a:off x="1143653" y="1778728"/>
            <a:ext cx="350015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rgbClr val="0A0830"/>
                </a:solidFill>
                <a:latin typeface="Aptos Display" panose="02110004020202020204"/>
              </a:rPr>
              <a:t>Annual Energy System Costs 2030 and 2040 in a highly flexible, electrified scenario compared to a scenario with little of such features.</a:t>
            </a:r>
            <a:endParaRPr lang="en-US" sz="1400" dirty="0">
              <a:solidFill>
                <a:srgbClr val="0A0830"/>
              </a:solidFill>
              <a:latin typeface="Aptos Display" panose="02110004020202020204"/>
            </a:endParaRPr>
          </a:p>
        </p:txBody>
      </p:sp>
      <p:pic>
        <p:nvPicPr>
          <p:cNvPr id="14" name="Picture 13">
            <a:extLst>
              <a:ext uri="{FF2B5EF4-FFF2-40B4-BE49-F238E27FC236}">
                <a16:creationId xmlns:a16="http://schemas.microsoft.com/office/drawing/2014/main" id="{9053D672-874D-9E03-DA05-8DA30D515076}"/>
              </a:ext>
            </a:extLst>
          </p:cNvPr>
          <p:cNvPicPr>
            <a:picLocks noChangeAspect="1"/>
          </p:cNvPicPr>
          <p:nvPr/>
        </p:nvPicPr>
        <p:blipFill>
          <a:blip r:embed="rId6">
            <a:alphaModFix amt="85000"/>
          </a:blip>
          <a:stretch>
            <a:fillRect/>
          </a:stretch>
        </p:blipFill>
        <p:spPr>
          <a:xfrm>
            <a:off x="10560578" y="0"/>
            <a:ext cx="1601081" cy="2269889"/>
          </a:xfrm>
          <a:prstGeom prst="rect">
            <a:avLst/>
          </a:prstGeom>
        </p:spPr>
      </p:pic>
    </p:spTree>
    <p:extLst>
      <p:ext uri="{BB962C8B-B14F-4D97-AF65-F5344CB8AC3E}">
        <p14:creationId xmlns:p14="http://schemas.microsoft.com/office/powerpoint/2010/main" val="1240511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262D-9FA3-EB63-1B48-ED5AC1C7C0E3}"/>
              </a:ext>
            </a:extLst>
          </p:cNvPr>
          <p:cNvSpPr>
            <a:spLocks noGrp="1"/>
          </p:cNvSpPr>
          <p:nvPr>
            <p:ph type="title"/>
          </p:nvPr>
        </p:nvSpPr>
        <p:spPr>
          <a:xfrm>
            <a:off x="8837840" y="1435626"/>
            <a:ext cx="3039156" cy="1325563"/>
          </a:xfrm>
        </p:spPr>
        <p:txBody>
          <a:bodyPr>
            <a:normAutofit/>
          </a:bodyPr>
          <a:lstStyle/>
          <a:p>
            <a:r>
              <a:rPr lang="en-BE" sz="2000" dirty="0"/>
              <a:t>Solar &amp; wind are the cheapest power generation technologies</a:t>
            </a:r>
          </a:p>
        </p:txBody>
      </p:sp>
      <p:pic>
        <p:nvPicPr>
          <p:cNvPr id="5" name="Picture 4">
            <a:extLst>
              <a:ext uri="{FF2B5EF4-FFF2-40B4-BE49-F238E27FC236}">
                <a16:creationId xmlns:a16="http://schemas.microsoft.com/office/drawing/2014/main" id="{BAC140B5-7E4A-C2F4-0D0D-6DBAFBB7E733}"/>
              </a:ext>
            </a:extLst>
          </p:cNvPr>
          <p:cNvPicPr>
            <a:picLocks noChangeAspect="1"/>
          </p:cNvPicPr>
          <p:nvPr/>
        </p:nvPicPr>
        <p:blipFill>
          <a:blip r:embed="rId2">
            <a:clrChange>
              <a:clrFrom>
                <a:srgbClr val="D4E6F4"/>
              </a:clrFrom>
              <a:clrTo>
                <a:srgbClr val="D4E6F4">
                  <a:alpha val="0"/>
                </a:srgbClr>
              </a:clrTo>
            </a:clrChange>
          </a:blip>
          <a:stretch>
            <a:fillRect/>
          </a:stretch>
        </p:blipFill>
        <p:spPr>
          <a:xfrm>
            <a:off x="505820" y="583874"/>
            <a:ext cx="7839075" cy="5667375"/>
          </a:xfrm>
          <a:prstGeom prst="rect">
            <a:avLst/>
          </a:prstGeom>
        </p:spPr>
      </p:pic>
      <p:sp>
        <p:nvSpPr>
          <p:cNvPr id="6" name="Title 1">
            <a:extLst>
              <a:ext uri="{FF2B5EF4-FFF2-40B4-BE49-F238E27FC236}">
                <a16:creationId xmlns:a16="http://schemas.microsoft.com/office/drawing/2014/main" id="{FAF74F45-7839-975F-9D2C-79E8CCF46BD9}"/>
              </a:ext>
            </a:extLst>
          </p:cNvPr>
          <p:cNvSpPr txBox="1">
            <a:spLocks/>
          </p:cNvSpPr>
          <p:nvPr/>
        </p:nvSpPr>
        <p:spPr>
          <a:xfrm>
            <a:off x="8885608" y="3141579"/>
            <a:ext cx="2991388" cy="1325563"/>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2400" b="1" i="0" kern="1200">
                <a:solidFill>
                  <a:schemeClr val="tx1"/>
                </a:solidFill>
                <a:latin typeface="Aptos SemiBold" panose="020B0004020202020204" pitchFamily="34" charset="0"/>
                <a:ea typeface="+mj-ea"/>
                <a:cs typeface="+mj-cs"/>
              </a:defRPr>
            </a:lvl1pPr>
          </a:lstStyle>
          <a:p>
            <a:r>
              <a:rPr lang="en-US" sz="2000" dirty="0"/>
              <a:t>S</a:t>
            </a:r>
            <a:r>
              <a:rPr lang="en-BE" sz="2000" dirty="0" err="1"/>
              <a:t>olar</a:t>
            </a:r>
            <a:r>
              <a:rPr lang="en-BE" sz="2000" dirty="0"/>
              <a:t> + battery storage is already today cheaper then fossil flexibility in many cases</a:t>
            </a:r>
          </a:p>
        </p:txBody>
      </p:sp>
      <p:sp>
        <p:nvSpPr>
          <p:cNvPr id="7" name="Arrow: Right 6">
            <a:extLst>
              <a:ext uri="{FF2B5EF4-FFF2-40B4-BE49-F238E27FC236}">
                <a16:creationId xmlns:a16="http://schemas.microsoft.com/office/drawing/2014/main" id="{146685B4-F445-D704-E13A-FFD81DCED251}"/>
              </a:ext>
            </a:extLst>
          </p:cNvPr>
          <p:cNvSpPr/>
          <p:nvPr/>
        </p:nvSpPr>
        <p:spPr>
          <a:xfrm>
            <a:off x="8188657" y="1549021"/>
            <a:ext cx="492234" cy="76427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Arrow: Right 7">
            <a:extLst>
              <a:ext uri="{FF2B5EF4-FFF2-40B4-BE49-F238E27FC236}">
                <a16:creationId xmlns:a16="http://schemas.microsoft.com/office/drawing/2014/main" id="{730A7272-1D71-25BD-E2CE-951D77C9CD77}"/>
              </a:ext>
            </a:extLst>
          </p:cNvPr>
          <p:cNvSpPr/>
          <p:nvPr/>
        </p:nvSpPr>
        <p:spPr>
          <a:xfrm>
            <a:off x="8188657" y="3141579"/>
            <a:ext cx="492234" cy="76427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6" name="Picture 15">
            <a:extLst>
              <a:ext uri="{FF2B5EF4-FFF2-40B4-BE49-F238E27FC236}">
                <a16:creationId xmlns:a16="http://schemas.microsoft.com/office/drawing/2014/main" id="{6366BDFB-70F9-89FB-F5B5-ACBB7AA8C8E7}"/>
              </a:ext>
            </a:extLst>
          </p:cNvPr>
          <p:cNvPicPr>
            <a:picLocks noChangeAspect="1"/>
          </p:cNvPicPr>
          <p:nvPr/>
        </p:nvPicPr>
        <p:blipFill>
          <a:blip r:embed="rId3"/>
          <a:stretch>
            <a:fillRect/>
          </a:stretch>
        </p:blipFill>
        <p:spPr>
          <a:xfrm>
            <a:off x="6617547" y="5980546"/>
            <a:ext cx="1319424" cy="282141"/>
          </a:xfrm>
          <a:prstGeom prst="rect">
            <a:avLst/>
          </a:prstGeom>
        </p:spPr>
      </p:pic>
      <p:pic>
        <p:nvPicPr>
          <p:cNvPr id="18" name="Picture 17">
            <a:extLst>
              <a:ext uri="{FF2B5EF4-FFF2-40B4-BE49-F238E27FC236}">
                <a16:creationId xmlns:a16="http://schemas.microsoft.com/office/drawing/2014/main" id="{C5E9A337-AAA4-B893-0A04-606E2F4F4994}"/>
              </a:ext>
            </a:extLst>
          </p:cNvPr>
          <p:cNvPicPr>
            <a:picLocks noChangeAspect="1"/>
          </p:cNvPicPr>
          <p:nvPr/>
        </p:nvPicPr>
        <p:blipFill>
          <a:blip r:embed="rId4"/>
          <a:stretch>
            <a:fillRect/>
          </a:stretch>
        </p:blipFill>
        <p:spPr>
          <a:xfrm>
            <a:off x="505820" y="506201"/>
            <a:ext cx="1333327" cy="410712"/>
          </a:xfrm>
          <a:prstGeom prst="rect">
            <a:avLst/>
          </a:prstGeom>
        </p:spPr>
      </p:pic>
      <p:sp>
        <p:nvSpPr>
          <p:cNvPr id="10" name="TextBox 9">
            <a:extLst>
              <a:ext uri="{FF2B5EF4-FFF2-40B4-BE49-F238E27FC236}">
                <a16:creationId xmlns:a16="http://schemas.microsoft.com/office/drawing/2014/main" id="{28779A66-EE5E-63D9-4691-DC5B93DE4375}"/>
              </a:ext>
            </a:extLst>
          </p:cNvPr>
          <p:cNvSpPr txBox="1"/>
          <p:nvPr/>
        </p:nvSpPr>
        <p:spPr>
          <a:xfrm>
            <a:off x="914096" y="234762"/>
            <a:ext cx="6096000" cy="523220"/>
          </a:xfrm>
          <a:prstGeom prst="rect">
            <a:avLst/>
          </a:prstGeom>
          <a:noFill/>
        </p:spPr>
        <p:txBody>
          <a:bodyPr wrap="square">
            <a:spAutoFit/>
          </a:bodyPr>
          <a:lstStyle/>
          <a:p>
            <a:r>
              <a:rPr lang="en-BE" sz="2800" b="1" dirty="0"/>
              <a:t>Expensive?</a:t>
            </a:r>
          </a:p>
        </p:txBody>
      </p:sp>
      <p:pic>
        <p:nvPicPr>
          <p:cNvPr id="20" name="Picture 19">
            <a:extLst>
              <a:ext uri="{FF2B5EF4-FFF2-40B4-BE49-F238E27FC236}">
                <a16:creationId xmlns:a16="http://schemas.microsoft.com/office/drawing/2014/main" id="{7234C957-75E6-691C-A59E-C801F2C40A97}"/>
              </a:ext>
            </a:extLst>
          </p:cNvPr>
          <p:cNvPicPr>
            <a:picLocks noChangeAspect="1"/>
          </p:cNvPicPr>
          <p:nvPr/>
        </p:nvPicPr>
        <p:blipFill>
          <a:blip r:embed="rId5"/>
          <a:stretch>
            <a:fillRect/>
          </a:stretch>
        </p:blipFill>
        <p:spPr>
          <a:xfrm>
            <a:off x="5158871" y="5786459"/>
            <a:ext cx="1458676" cy="580769"/>
          </a:xfrm>
          <a:prstGeom prst="rect">
            <a:avLst/>
          </a:prstGeom>
        </p:spPr>
      </p:pic>
      <p:pic>
        <p:nvPicPr>
          <p:cNvPr id="21" name="Picture 20">
            <a:extLst>
              <a:ext uri="{FF2B5EF4-FFF2-40B4-BE49-F238E27FC236}">
                <a16:creationId xmlns:a16="http://schemas.microsoft.com/office/drawing/2014/main" id="{EBECD693-47E3-D162-1DF8-4F75EC0714CE}"/>
              </a:ext>
            </a:extLst>
          </p:cNvPr>
          <p:cNvPicPr>
            <a:picLocks noChangeAspect="1"/>
          </p:cNvPicPr>
          <p:nvPr/>
        </p:nvPicPr>
        <p:blipFill>
          <a:blip r:embed="rId4"/>
          <a:stretch>
            <a:fillRect/>
          </a:stretch>
        </p:blipFill>
        <p:spPr>
          <a:xfrm>
            <a:off x="6672940" y="606751"/>
            <a:ext cx="1515717" cy="466895"/>
          </a:xfrm>
          <a:prstGeom prst="rect">
            <a:avLst/>
          </a:prstGeom>
        </p:spPr>
      </p:pic>
      <p:sp>
        <p:nvSpPr>
          <p:cNvPr id="22" name="Oval 21">
            <a:extLst>
              <a:ext uri="{FF2B5EF4-FFF2-40B4-BE49-F238E27FC236}">
                <a16:creationId xmlns:a16="http://schemas.microsoft.com/office/drawing/2014/main" id="{AA607A0B-29F1-5210-27FA-F0ECE785F375}"/>
              </a:ext>
            </a:extLst>
          </p:cNvPr>
          <p:cNvSpPr/>
          <p:nvPr/>
        </p:nvSpPr>
        <p:spPr>
          <a:xfrm>
            <a:off x="914096" y="3244169"/>
            <a:ext cx="3895183" cy="2445945"/>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24" name="Straight Connector 23">
            <a:extLst>
              <a:ext uri="{FF2B5EF4-FFF2-40B4-BE49-F238E27FC236}">
                <a16:creationId xmlns:a16="http://schemas.microsoft.com/office/drawing/2014/main" id="{5BFAD441-AD6E-ACA5-3B38-ECC5D7EDEA83}"/>
              </a:ext>
            </a:extLst>
          </p:cNvPr>
          <p:cNvCxnSpPr>
            <a:cxnSpLocks/>
          </p:cNvCxnSpPr>
          <p:nvPr/>
        </p:nvCxnSpPr>
        <p:spPr>
          <a:xfrm flipV="1">
            <a:off x="1857853" y="2008856"/>
            <a:ext cx="0" cy="1394244"/>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25" name="TextBox 24">
            <a:extLst>
              <a:ext uri="{FF2B5EF4-FFF2-40B4-BE49-F238E27FC236}">
                <a16:creationId xmlns:a16="http://schemas.microsoft.com/office/drawing/2014/main" id="{6851D4D5-794E-4DB1-C12C-7476AD5C81F2}"/>
              </a:ext>
            </a:extLst>
          </p:cNvPr>
          <p:cNvSpPr txBox="1"/>
          <p:nvPr/>
        </p:nvSpPr>
        <p:spPr>
          <a:xfrm>
            <a:off x="1430070" y="1639524"/>
            <a:ext cx="2059044" cy="369332"/>
          </a:xfrm>
          <a:prstGeom prst="rect">
            <a:avLst/>
          </a:prstGeom>
          <a:noFill/>
        </p:spPr>
        <p:txBody>
          <a:bodyPr wrap="square" rtlCol="0">
            <a:spAutoFit/>
          </a:bodyPr>
          <a:lstStyle/>
          <a:p>
            <a:r>
              <a:rPr lang="en-BE" dirty="0"/>
              <a:t>Solar &amp; Wind</a:t>
            </a:r>
          </a:p>
        </p:txBody>
      </p:sp>
      <p:cxnSp>
        <p:nvCxnSpPr>
          <p:cNvPr id="28" name="Straight Connector 27">
            <a:extLst>
              <a:ext uri="{FF2B5EF4-FFF2-40B4-BE49-F238E27FC236}">
                <a16:creationId xmlns:a16="http://schemas.microsoft.com/office/drawing/2014/main" id="{C223F6DA-4351-2047-C3A5-4119E45540DB}"/>
              </a:ext>
            </a:extLst>
          </p:cNvPr>
          <p:cNvCxnSpPr>
            <a:cxnSpLocks/>
          </p:cNvCxnSpPr>
          <p:nvPr/>
        </p:nvCxnSpPr>
        <p:spPr>
          <a:xfrm flipV="1">
            <a:off x="2062570" y="2545412"/>
            <a:ext cx="1270996" cy="110561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AE2A1A5-8BA9-D409-F707-315DF1E02E3B}"/>
              </a:ext>
            </a:extLst>
          </p:cNvPr>
          <p:cNvCxnSpPr>
            <a:cxnSpLocks/>
          </p:cNvCxnSpPr>
          <p:nvPr/>
        </p:nvCxnSpPr>
        <p:spPr>
          <a:xfrm flipV="1">
            <a:off x="3108944" y="2536015"/>
            <a:ext cx="449244" cy="193112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5A726F7C-320E-33F4-E85A-83FE6B851E15}"/>
              </a:ext>
            </a:extLst>
          </p:cNvPr>
          <p:cNvSpPr txBox="1"/>
          <p:nvPr/>
        </p:nvSpPr>
        <p:spPr>
          <a:xfrm>
            <a:off x="3286681" y="2137244"/>
            <a:ext cx="2059044" cy="369332"/>
          </a:xfrm>
          <a:prstGeom prst="rect">
            <a:avLst/>
          </a:prstGeom>
          <a:noFill/>
        </p:spPr>
        <p:txBody>
          <a:bodyPr wrap="square" rtlCol="0">
            <a:spAutoFit/>
          </a:bodyPr>
          <a:lstStyle/>
          <a:p>
            <a:r>
              <a:rPr lang="en-BE" dirty="0"/>
              <a:t>PV &amp; Batteries</a:t>
            </a:r>
          </a:p>
        </p:txBody>
      </p:sp>
    </p:spTree>
    <p:extLst>
      <p:ext uri="{BB962C8B-B14F-4D97-AF65-F5344CB8AC3E}">
        <p14:creationId xmlns:p14="http://schemas.microsoft.com/office/powerpoint/2010/main" val="818577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CFD1B-8520-687E-7196-7D581E47FA43}"/>
              </a:ext>
            </a:extLst>
          </p:cNvPr>
          <p:cNvSpPr>
            <a:spLocks noGrp="1"/>
          </p:cNvSpPr>
          <p:nvPr>
            <p:ph type="title"/>
          </p:nvPr>
        </p:nvSpPr>
        <p:spPr/>
        <p:txBody>
          <a:bodyPr/>
          <a:lstStyle/>
          <a:p>
            <a:r>
              <a:rPr lang="en-BE" dirty="0"/>
              <a:t>How much can Solar contribute by 2030?</a:t>
            </a:r>
          </a:p>
        </p:txBody>
      </p:sp>
      <p:sp>
        <p:nvSpPr>
          <p:cNvPr id="3" name="Text Placeholder 2">
            <a:extLst>
              <a:ext uri="{FF2B5EF4-FFF2-40B4-BE49-F238E27FC236}">
                <a16:creationId xmlns:a16="http://schemas.microsoft.com/office/drawing/2014/main" id="{08CD4FF2-2843-458A-F343-71B130D53592}"/>
              </a:ext>
            </a:extLst>
          </p:cNvPr>
          <p:cNvSpPr>
            <a:spLocks noGrp="1"/>
          </p:cNvSpPr>
          <p:nvPr>
            <p:ph type="body" idx="1"/>
          </p:nvPr>
        </p:nvSpPr>
        <p:spPr/>
        <p:txBody>
          <a:bodyPr/>
          <a:lstStyle/>
          <a:p>
            <a:endParaRPr lang="en-BE"/>
          </a:p>
        </p:txBody>
      </p:sp>
    </p:spTree>
    <p:extLst>
      <p:ext uri="{BB962C8B-B14F-4D97-AF65-F5344CB8AC3E}">
        <p14:creationId xmlns:p14="http://schemas.microsoft.com/office/powerpoint/2010/main" val="263793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4F949A-0C9B-F486-8025-97AB571CAE09}"/>
              </a:ext>
            </a:extLst>
          </p:cNvPr>
          <p:cNvSpPr>
            <a:spLocks noGrp="1"/>
          </p:cNvSpPr>
          <p:nvPr>
            <p:ph type="title"/>
          </p:nvPr>
        </p:nvSpPr>
        <p:spPr>
          <a:xfrm>
            <a:off x="1261115" y="322261"/>
            <a:ext cx="10515600" cy="1325563"/>
          </a:xfrm>
        </p:spPr>
        <p:txBody>
          <a:bodyPr>
            <a:normAutofit/>
          </a:bodyPr>
          <a:lstStyle/>
          <a:p>
            <a:r>
              <a:rPr lang="en-BE" sz="3200" dirty="0"/>
              <a:t>Solar?</a:t>
            </a:r>
          </a:p>
        </p:txBody>
      </p:sp>
      <p:pic>
        <p:nvPicPr>
          <p:cNvPr id="8" name="Picture 7" descr="A diagram of solar panels&#10;&#10;Description automatically generated">
            <a:extLst>
              <a:ext uri="{FF2B5EF4-FFF2-40B4-BE49-F238E27FC236}">
                <a16:creationId xmlns:a16="http://schemas.microsoft.com/office/drawing/2014/main" id="{C1FE19FE-9C9D-5C2C-17E1-8EBB36A460E9}"/>
              </a:ext>
            </a:extLst>
          </p:cNvPr>
          <p:cNvPicPr>
            <a:picLocks noChangeAspect="1"/>
          </p:cNvPicPr>
          <p:nvPr/>
        </p:nvPicPr>
        <p:blipFill>
          <a:blip r:embed="rId2"/>
          <a:srcRect t="12586" r="21036"/>
          <a:stretch/>
        </p:blipFill>
        <p:spPr>
          <a:xfrm>
            <a:off x="1186053" y="767444"/>
            <a:ext cx="9392042" cy="5848426"/>
          </a:xfrm>
          <a:prstGeom prst="rect">
            <a:avLst/>
          </a:prstGeom>
        </p:spPr>
      </p:pic>
      <p:pic>
        <p:nvPicPr>
          <p:cNvPr id="10" name="Picture 9">
            <a:extLst>
              <a:ext uri="{FF2B5EF4-FFF2-40B4-BE49-F238E27FC236}">
                <a16:creationId xmlns:a16="http://schemas.microsoft.com/office/drawing/2014/main" id="{8144E897-F88C-5DD4-51B2-E2C18AB6D4F6}"/>
              </a:ext>
            </a:extLst>
          </p:cNvPr>
          <p:cNvPicPr>
            <a:picLocks noChangeAspect="1"/>
          </p:cNvPicPr>
          <p:nvPr/>
        </p:nvPicPr>
        <p:blipFill>
          <a:blip r:embed="rId3"/>
          <a:stretch>
            <a:fillRect/>
          </a:stretch>
        </p:blipFill>
        <p:spPr>
          <a:xfrm>
            <a:off x="848376" y="5875829"/>
            <a:ext cx="2943225" cy="895350"/>
          </a:xfrm>
          <a:prstGeom prst="rect">
            <a:avLst/>
          </a:prstGeom>
        </p:spPr>
      </p:pic>
    </p:spTree>
    <p:extLst>
      <p:ext uri="{BB962C8B-B14F-4D97-AF65-F5344CB8AC3E}">
        <p14:creationId xmlns:p14="http://schemas.microsoft.com/office/powerpoint/2010/main" val="3944824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60229-10CD-21F6-A476-29C1D8E5025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527E58-DB6F-F547-DF59-3FECC14843CF}"/>
              </a:ext>
            </a:extLst>
          </p:cNvPr>
          <p:cNvPicPr>
            <a:picLocks noChangeAspect="1"/>
          </p:cNvPicPr>
          <p:nvPr/>
        </p:nvPicPr>
        <p:blipFill>
          <a:blip r:embed="rId3"/>
          <a:srcRect t="15143"/>
          <a:stretch/>
        </p:blipFill>
        <p:spPr>
          <a:xfrm>
            <a:off x="560388" y="1091821"/>
            <a:ext cx="11510962" cy="5689747"/>
          </a:xfrm>
          <a:prstGeom prst="rect">
            <a:avLst/>
          </a:prstGeom>
          <a:noFill/>
        </p:spPr>
      </p:pic>
      <p:sp>
        <p:nvSpPr>
          <p:cNvPr id="3" name="Title 1">
            <a:extLst>
              <a:ext uri="{FF2B5EF4-FFF2-40B4-BE49-F238E27FC236}">
                <a16:creationId xmlns:a16="http://schemas.microsoft.com/office/drawing/2014/main" id="{4A4E205C-56C7-2803-4921-3C5A0F351991}"/>
              </a:ext>
            </a:extLst>
          </p:cNvPr>
          <p:cNvSpPr>
            <a:spLocks noGrp="1"/>
          </p:cNvSpPr>
          <p:nvPr>
            <p:ph type="title"/>
          </p:nvPr>
        </p:nvSpPr>
        <p:spPr>
          <a:xfrm>
            <a:off x="915799" y="316189"/>
            <a:ext cx="10515600" cy="1325563"/>
          </a:xfrm>
        </p:spPr>
        <p:txBody>
          <a:bodyPr/>
          <a:lstStyle/>
          <a:p>
            <a:r>
              <a:rPr lang="en-BE" dirty="0"/>
              <a:t>Solar will continue to grow</a:t>
            </a:r>
          </a:p>
        </p:txBody>
      </p:sp>
    </p:spTree>
    <p:extLst>
      <p:ext uri="{BB962C8B-B14F-4D97-AF65-F5344CB8AC3E}">
        <p14:creationId xmlns:p14="http://schemas.microsoft.com/office/powerpoint/2010/main" val="3015571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224E2-24C5-61A7-DD88-4ED75EDCFB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1D8E5F-A120-2C8E-E83C-FD6ED3253644}"/>
              </a:ext>
            </a:extLst>
          </p:cNvPr>
          <p:cNvSpPr>
            <a:spLocks noGrp="1"/>
          </p:cNvSpPr>
          <p:nvPr>
            <p:ph type="title"/>
          </p:nvPr>
        </p:nvSpPr>
        <p:spPr/>
        <p:txBody>
          <a:bodyPr/>
          <a:lstStyle/>
          <a:p>
            <a:r>
              <a:rPr lang="en-BE" dirty="0"/>
              <a:t>Let’s get it done</a:t>
            </a:r>
          </a:p>
        </p:txBody>
      </p:sp>
      <p:sp>
        <p:nvSpPr>
          <p:cNvPr id="3" name="Text Placeholder 2">
            <a:extLst>
              <a:ext uri="{FF2B5EF4-FFF2-40B4-BE49-F238E27FC236}">
                <a16:creationId xmlns:a16="http://schemas.microsoft.com/office/drawing/2014/main" id="{4BA093B7-1F78-5E2E-F432-504DA0ED1F83}"/>
              </a:ext>
            </a:extLst>
          </p:cNvPr>
          <p:cNvSpPr>
            <a:spLocks noGrp="1"/>
          </p:cNvSpPr>
          <p:nvPr>
            <p:ph type="body" idx="1"/>
          </p:nvPr>
        </p:nvSpPr>
        <p:spPr/>
        <p:txBody>
          <a:bodyPr/>
          <a:lstStyle/>
          <a:p>
            <a:endParaRPr lang="en-BE"/>
          </a:p>
        </p:txBody>
      </p:sp>
    </p:spTree>
    <p:extLst>
      <p:ext uri="{BB962C8B-B14F-4D97-AF65-F5344CB8AC3E}">
        <p14:creationId xmlns:p14="http://schemas.microsoft.com/office/powerpoint/2010/main" val="3220587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06DA97-734C-EC5D-D04B-71D3C7DB3106}"/>
              </a:ext>
            </a:extLst>
          </p:cNvPr>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BE" sz="1400" b="0" i="0" u="none" strike="noStrike" kern="1200" cap="none" spc="0" normalizeH="0" baseline="0" noProof="0">
              <a:ln>
                <a:noFill/>
              </a:ln>
              <a:solidFill>
                <a:srgbClr val="1E2C48"/>
              </a:solidFill>
              <a:effectLst/>
              <a:uLnTx/>
              <a:uFillTx/>
              <a:latin typeface="Degular" pitchFamily="82" charset="77"/>
              <a:ea typeface="+mn-ea"/>
              <a:cs typeface="+mn-cs"/>
            </a:endParaRPr>
          </a:p>
        </p:txBody>
      </p:sp>
      <p:pic>
        <p:nvPicPr>
          <p:cNvPr id="4" name="Picture Placeholder 15" descr="Solar panels on a roof&#10;&#10;Description automatically generated">
            <a:extLst>
              <a:ext uri="{FF2B5EF4-FFF2-40B4-BE49-F238E27FC236}">
                <a16:creationId xmlns:a16="http://schemas.microsoft.com/office/drawing/2014/main" id="{93BBA9F5-D26D-BD76-8C66-8521FF143426}"/>
              </a:ext>
            </a:extLst>
          </p:cNvPr>
          <p:cNvPicPr>
            <a:picLocks noChangeAspect="1"/>
          </p:cNvPicPr>
          <p:nvPr/>
        </p:nvPicPr>
        <p:blipFill>
          <a:blip r:embed="rId2"/>
          <a:srcRect l="16612" r="16612"/>
          <a:stretch>
            <a:fillRect/>
          </a:stretch>
        </p:blipFill>
        <p:spPr>
          <a:xfrm>
            <a:off x="0" y="0"/>
            <a:ext cx="6096000" cy="6858000"/>
          </a:xfrm>
          <a:prstGeom prst="rect">
            <a:avLst/>
          </a:prstGeom>
          <a:pattFill prst="pct25">
            <a:fgClr>
              <a:schemeClr val="accent2"/>
            </a:fgClr>
            <a:bgClr>
              <a:schemeClr val="bg1"/>
            </a:bgClr>
          </a:pattFill>
        </p:spPr>
      </p:pic>
      <p:pic>
        <p:nvPicPr>
          <p:cNvPr id="5" name="Picture Placeholder 15" descr="Solar panels on a roof&#10;&#10;Description automatically generated">
            <a:extLst>
              <a:ext uri="{FF2B5EF4-FFF2-40B4-BE49-F238E27FC236}">
                <a16:creationId xmlns:a16="http://schemas.microsoft.com/office/drawing/2014/main" id="{D8253FE3-C26F-96FA-D7CD-638C4C7D8717}"/>
              </a:ext>
            </a:extLst>
          </p:cNvPr>
          <p:cNvPicPr>
            <a:picLocks noGrp="1" noChangeAspect="1"/>
          </p:cNvPicPr>
          <p:nvPr>
            <p:ph type="pic" idx="13"/>
          </p:nvPr>
        </p:nvPicPr>
        <p:blipFill>
          <a:blip r:embed="rId2"/>
          <a:srcRect t="12561" b="12561"/>
          <a:stretch>
            <a:fillRect/>
          </a:stretch>
        </p:blipFill>
        <p:spPr>
          <a:xfrm>
            <a:off x="0" y="0"/>
            <a:ext cx="12192000" cy="6858000"/>
          </a:xfrm>
        </p:spPr>
      </p:pic>
      <p:sp>
        <p:nvSpPr>
          <p:cNvPr id="10" name="Rectangle 9">
            <a:extLst>
              <a:ext uri="{FF2B5EF4-FFF2-40B4-BE49-F238E27FC236}">
                <a16:creationId xmlns:a16="http://schemas.microsoft.com/office/drawing/2014/main" id="{BD27B117-D3D3-8FCD-98B0-275A608EE727}"/>
              </a:ext>
            </a:extLst>
          </p:cNvPr>
          <p:cNvSpPr/>
          <p:nvPr/>
        </p:nvSpPr>
        <p:spPr>
          <a:xfrm>
            <a:off x="0" y="305712"/>
            <a:ext cx="10722820" cy="11623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4000" b="0" i="0" u="none" strike="noStrike" kern="1200" cap="none" spc="0" normalizeH="0" baseline="0" noProof="0" dirty="0">
                <a:ln>
                  <a:noFill/>
                </a:ln>
                <a:solidFill>
                  <a:srgbClr val="1E2C48"/>
                </a:solidFill>
                <a:effectLst/>
                <a:uLnTx/>
                <a:uFillTx/>
                <a:latin typeface="Degular Semibold" panose="04040606060303040305"/>
                <a:ea typeface="+mn-ea"/>
                <a:cs typeface="+mn-cs"/>
              </a:rPr>
              <a:t>	</a:t>
            </a:r>
            <a:endParaRPr kumimoji="0" lang="en-BE" sz="4000" b="0" i="0" u="none" strike="noStrike" kern="1200" cap="none" spc="0" normalizeH="0" baseline="0" noProof="0" dirty="0">
              <a:ln>
                <a:noFill/>
              </a:ln>
              <a:solidFill>
                <a:srgbClr val="1E2C48"/>
              </a:solidFill>
              <a:effectLst/>
              <a:uLnTx/>
              <a:uFillTx/>
              <a:latin typeface="Degular Semibold" panose="04040606060303040305"/>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3600" b="1" i="0" u="none" strike="noStrike" kern="1200" cap="none" spc="0" normalizeH="0" baseline="0" noProof="0" dirty="0">
                <a:ln>
                  <a:noFill/>
                </a:ln>
                <a:solidFill>
                  <a:srgbClr val="000000"/>
                </a:solidFill>
                <a:effectLst/>
                <a:uLnTx/>
                <a:uFillTx/>
                <a:latin typeface="Degular Semibold"/>
                <a:ea typeface="+mn-ea"/>
                <a:cs typeface="+mn-cs"/>
              </a:rPr>
              <a:t>	</a:t>
            </a:r>
            <a:r>
              <a:rPr kumimoji="0" lang="en-US" sz="3600" b="1" i="0" u="none" strike="noStrike" kern="1200" cap="none" spc="0" normalizeH="0" baseline="0" noProof="0" dirty="0">
                <a:ln>
                  <a:noFill/>
                </a:ln>
                <a:solidFill>
                  <a:srgbClr val="000000"/>
                </a:solidFill>
                <a:effectLst/>
                <a:uLnTx/>
                <a:uFillTx/>
                <a:latin typeface="Degular Semibold"/>
                <a:ea typeface="+mn-ea"/>
                <a:cs typeface="+mn-cs"/>
              </a:rPr>
              <a:t>Maintain an investment-friendly environment</a:t>
            </a:r>
            <a:endParaRPr kumimoji="0" lang="en-BE" sz="3600" b="1" i="0" u="none" strike="noStrike" kern="1200" cap="none" spc="0" normalizeH="0" baseline="0" noProof="0" dirty="0">
              <a:ln>
                <a:noFill/>
              </a:ln>
              <a:solidFill>
                <a:srgbClr val="000000"/>
              </a:solidFill>
              <a:effectLst/>
              <a:uLnTx/>
              <a:uFillTx/>
              <a:latin typeface="Degular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3600" b="1" i="0" u="none" strike="noStrike" kern="1200" cap="none" spc="0" normalizeH="0" baseline="0" noProof="0" dirty="0">
              <a:ln>
                <a:noFill/>
              </a:ln>
              <a:solidFill>
                <a:srgbClr val="1E2C48"/>
              </a:solidFill>
              <a:effectLst/>
              <a:uLnTx/>
              <a:uFillTx/>
              <a:latin typeface="Degular Semibold" panose="04040606060303040305"/>
              <a:ea typeface="+mn-ea"/>
              <a:cs typeface="+mn-cs"/>
            </a:endParaRPr>
          </a:p>
        </p:txBody>
      </p:sp>
    </p:spTree>
    <p:extLst>
      <p:ext uri="{BB962C8B-B14F-4D97-AF65-F5344CB8AC3E}">
        <p14:creationId xmlns:p14="http://schemas.microsoft.com/office/powerpoint/2010/main" val="2993869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239EC-8DCB-253F-6D76-E02581375A67}"/>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44CA7FF9-EA98-67AD-A341-5781CB6A7C68}"/>
              </a:ext>
            </a:extLst>
          </p:cNvPr>
          <p:cNvSpPr>
            <a:spLocks noGrp="1"/>
          </p:cNvSpPr>
          <p:nvPr>
            <p:ph idx="1"/>
          </p:nvPr>
        </p:nvSpPr>
        <p:spPr/>
        <p:txBody>
          <a:bodyPr/>
          <a:lstStyle/>
          <a:p>
            <a:endParaRPr lang="en-BE" dirty="0"/>
          </a:p>
        </p:txBody>
      </p:sp>
      <p:pic>
        <p:nvPicPr>
          <p:cNvPr id="4" name="Picture 3" descr="A graph of a number of squares&#10;&#10;AI-generated content may be incorrect.">
            <a:extLst>
              <a:ext uri="{FF2B5EF4-FFF2-40B4-BE49-F238E27FC236}">
                <a16:creationId xmlns:a16="http://schemas.microsoft.com/office/drawing/2014/main" id="{AF11C13B-DE35-367D-6F7B-7E00FECE61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803" y="80387"/>
            <a:ext cx="11525388" cy="6479040"/>
          </a:xfrm>
          <a:prstGeom prst="rect">
            <a:avLst/>
          </a:prstGeom>
          <a:noFill/>
          <a:ln>
            <a:noFill/>
          </a:ln>
        </p:spPr>
      </p:pic>
    </p:spTree>
    <p:extLst>
      <p:ext uri="{BB962C8B-B14F-4D97-AF65-F5344CB8AC3E}">
        <p14:creationId xmlns:p14="http://schemas.microsoft.com/office/powerpoint/2010/main" val="1211088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B0E5F-7EF5-5A0D-D28C-845E333A0A56}"/>
            </a:ext>
          </a:extLst>
        </p:cNvPr>
        <p:cNvGrpSpPr/>
        <p:nvPr/>
      </p:nvGrpSpPr>
      <p:grpSpPr>
        <a:xfrm>
          <a:off x="0" y="0"/>
          <a:ext cx="0" cy="0"/>
          <a:chOff x="0" y="0"/>
          <a:chExt cx="0" cy="0"/>
        </a:xfrm>
      </p:grpSpPr>
      <p:pic>
        <p:nvPicPr>
          <p:cNvPr id="5" name="Picture 4" descr="A screenshot of a graph&#10;&#10;AI-generated content may be incorrect.">
            <a:extLst>
              <a:ext uri="{FF2B5EF4-FFF2-40B4-BE49-F238E27FC236}">
                <a16:creationId xmlns:a16="http://schemas.microsoft.com/office/drawing/2014/main" id="{B1C13773-F3CC-6E3A-B41B-36EFE1F2D2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430" y="81764"/>
            <a:ext cx="11638633" cy="6542701"/>
          </a:xfrm>
          <a:prstGeom prst="rect">
            <a:avLst/>
          </a:prstGeom>
          <a:noFill/>
          <a:ln>
            <a:noFill/>
          </a:ln>
        </p:spPr>
      </p:pic>
    </p:spTree>
    <p:extLst>
      <p:ext uri="{BB962C8B-B14F-4D97-AF65-F5344CB8AC3E}">
        <p14:creationId xmlns:p14="http://schemas.microsoft.com/office/powerpoint/2010/main" val="3341141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E09C-3450-3959-1CEE-A55CB7E1FD68}"/>
              </a:ext>
            </a:extLst>
          </p:cNvPr>
          <p:cNvSpPr>
            <a:spLocks noGrp="1"/>
          </p:cNvSpPr>
          <p:nvPr>
            <p:ph type="title"/>
          </p:nvPr>
        </p:nvSpPr>
        <p:spPr>
          <a:xfrm>
            <a:off x="1166832" y="457661"/>
            <a:ext cx="10515600" cy="1325563"/>
          </a:xfrm>
        </p:spPr>
        <p:txBody>
          <a:bodyPr>
            <a:normAutofit/>
          </a:bodyPr>
          <a:lstStyle/>
          <a:p>
            <a:r>
              <a:rPr lang="en-BE" sz="3200" dirty="0"/>
              <a:t>Speed up permitting</a:t>
            </a:r>
          </a:p>
        </p:txBody>
      </p:sp>
      <p:pic>
        <p:nvPicPr>
          <p:cNvPr id="2050" name="Picture 2">
            <a:extLst>
              <a:ext uri="{FF2B5EF4-FFF2-40B4-BE49-F238E27FC236}">
                <a16:creationId xmlns:a16="http://schemas.microsoft.com/office/drawing/2014/main" id="{2B51C9EE-9AE9-2984-61E4-D3BB39B155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75"/>
          <a:stretch/>
        </p:blipFill>
        <p:spPr bwMode="auto">
          <a:xfrm>
            <a:off x="1166832" y="1205023"/>
            <a:ext cx="10564423" cy="5532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548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up of a plant with berries&#10;&#10;Description automatically generated">
            <a:extLst>
              <a:ext uri="{FF2B5EF4-FFF2-40B4-BE49-F238E27FC236}">
                <a16:creationId xmlns:a16="http://schemas.microsoft.com/office/drawing/2014/main" id="{9C6A5E8F-8F20-7281-E3DD-CF6B26C7CEAB}"/>
              </a:ext>
            </a:extLst>
          </p:cNvPr>
          <p:cNvPicPr>
            <a:picLocks noGrp="1" noChangeAspect="1"/>
          </p:cNvPicPr>
          <p:nvPr>
            <p:ph type="pic" idx="13"/>
          </p:nvPr>
        </p:nvPicPr>
        <p:blipFill>
          <a:blip r:embed="rId2"/>
          <a:srcRect t="6836" b="6836"/>
          <a:stretch>
            <a:fillRect/>
          </a:stretch>
        </p:blipFill>
        <p:spPr/>
      </p:pic>
      <p:sp>
        <p:nvSpPr>
          <p:cNvPr id="3" name="Footer Placeholder 2">
            <a:extLst>
              <a:ext uri="{FF2B5EF4-FFF2-40B4-BE49-F238E27FC236}">
                <a16:creationId xmlns:a16="http://schemas.microsoft.com/office/drawing/2014/main" id="{3DD4FAE1-23E6-2B73-4A2F-91640CF16DFA}"/>
              </a:ext>
            </a:extLst>
          </p:cNvPr>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BE" sz="1400" b="0" i="0" u="none" strike="noStrike" kern="1200" cap="none" spc="0" normalizeH="0" baseline="0" noProof="0">
              <a:ln>
                <a:noFill/>
              </a:ln>
              <a:solidFill>
                <a:srgbClr val="1E2C48"/>
              </a:solidFill>
              <a:effectLst/>
              <a:uLnTx/>
              <a:uFillTx/>
              <a:latin typeface="Degular" pitchFamily="82" charset="77"/>
              <a:ea typeface="+mn-ea"/>
              <a:cs typeface="+mn-cs"/>
            </a:endParaRPr>
          </a:p>
        </p:txBody>
      </p:sp>
      <p:sp>
        <p:nvSpPr>
          <p:cNvPr id="6" name="Title 1">
            <a:extLst>
              <a:ext uri="{FF2B5EF4-FFF2-40B4-BE49-F238E27FC236}">
                <a16:creationId xmlns:a16="http://schemas.microsoft.com/office/drawing/2014/main" id="{042C9DB8-D177-D527-4EB8-93255C5F7CA0}"/>
              </a:ext>
            </a:extLst>
          </p:cNvPr>
          <p:cNvSpPr txBox="1">
            <a:spLocks/>
          </p:cNvSpPr>
          <p:nvPr/>
        </p:nvSpPr>
        <p:spPr>
          <a:xfrm>
            <a:off x="9017927" y="890452"/>
            <a:ext cx="2656458" cy="2423542"/>
          </a:xfrm>
          <a:prstGeom prst="rect">
            <a:avLst/>
          </a:prstGeom>
        </p:spPr>
        <p:txBody>
          <a:bodyPr anchor="b">
            <a:normAutofit fontScale="90000"/>
          </a:bodyPr>
          <a:lstStyle>
            <a:lvl1pPr algn="l" defTabSz="914400" rtl="0" eaLnBrk="1" latinLnBrk="0" hangingPunct="1">
              <a:lnSpc>
                <a:spcPct val="90000"/>
              </a:lnSpc>
              <a:spcBef>
                <a:spcPct val="0"/>
              </a:spcBef>
              <a:buNone/>
              <a:defRPr sz="3400" b="0" i="0" kern="1200">
                <a:solidFill>
                  <a:schemeClr val="tx2"/>
                </a:solidFill>
                <a:latin typeface="Degular Semibold" pitchFamily="8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BE" sz="3600" b="1" i="0" u="none" strike="noStrike" kern="1200" cap="none" spc="0" normalizeH="0" baseline="0" noProof="0" dirty="0">
                <a:ln>
                  <a:noFill/>
                </a:ln>
                <a:solidFill>
                  <a:srgbClr val="1E2C48"/>
                </a:solidFill>
                <a:effectLst/>
                <a:uLnTx/>
                <a:uFillTx/>
                <a:latin typeface="Degular Semibold"/>
                <a:ea typeface="+mj-ea"/>
                <a:cs typeface="+mj-cs"/>
              </a:rPr>
              <a:t>Promote dual use of land – to the benefits of all stakeholders</a:t>
            </a:r>
          </a:p>
        </p:txBody>
      </p:sp>
      <p:sp>
        <p:nvSpPr>
          <p:cNvPr id="7" name="Title 11">
            <a:extLst>
              <a:ext uri="{FF2B5EF4-FFF2-40B4-BE49-F238E27FC236}">
                <a16:creationId xmlns:a16="http://schemas.microsoft.com/office/drawing/2014/main" id="{82D91B65-C696-36CC-06A2-8D3232134C16}"/>
              </a:ext>
            </a:extLst>
          </p:cNvPr>
          <p:cNvSpPr txBox="1">
            <a:spLocks/>
          </p:cNvSpPr>
          <p:nvPr/>
        </p:nvSpPr>
        <p:spPr>
          <a:xfrm>
            <a:off x="8780834" y="1941592"/>
            <a:ext cx="3494766" cy="1657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000" b="1" i="0"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BE" sz="2000" b="1" i="0" u="none" strike="noStrike" kern="1200" cap="none" spc="0" normalizeH="0" baseline="0" noProof="0" dirty="0">
              <a:ln>
                <a:noFill/>
              </a:ln>
              <a:solidFill>
                <a:srgbClr val="1E2C48"/>
              </a:solidFill>
              <a:effectLst/>
              <a:uLnTx/>
              <a:uFillTx/>
              <a:latin typeface="Degular Black" panose="04040806060303040305" pitchFamily="82" charset="0"/>
              <a:ea typeface="+mj-ea"/>
              <a:cs typeface="Arial" panose="020B0604020202020204" pitchFamily="34" charset="0"/>
            </a:endParaRPr>
          </a:p>
        </p:txBody>
      </p:sp>
    </p:spTree>
    <p:extLst>
      <p:ext uri="{BB962C8B-B14F-4D97-AF65-F5344CB8AC3E}">
        <p14:creationId xmlns:p14="http://schemas.microsoft.com/office/powerpoint/2010/main" val="2889383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23CBBC3-5CEB-BE82-8FF6-8BD4A2FB1BFD}"/>
              </a:ext>
            </a:extLst>
          </p:cNvPr>
          <p:cNvSpPr txBox="1">
            <a:spLocks/>
          </p:cNvSpPr>
          <p:nvPr/>
        </p:nvSpPr>
        <p:spPr>
          <a:xfrm>
            <a:off x="890415" y="336529"/>
            <a:ext cx="11039581" cy="815407"/>
          </a:xfrm>
          <a:prstGeom prst="rect">
            <a:avLst/>
          </a:prstGeom>
        </p:spPr>
        <p:txBody>
          <a:bodyPr vert="horz" lIns="91440" tIns="45720" rIns="91440" bIns="45720" rtlCol="0" anchor="t" anchorCtr="0">
            <a:normAutofit fontScale="90000" lnSpcReduction="10000"/>
          </a:bodyPr>
          <a:lstStyle>
            <a:lvl1pPr algn="l" defTabSz="914400" rtl="0" eaLnBrk="1" latinLnBrk="0" hangingPunct="1">
              <a:lnSpc>
                <a:spcPct val="90000"/>
              </a:lnSpc>
              <a:spcBef>
                <a:spcPct val="0"/>
              </a:spcBef>
              <a:buNone/>
              <a:defRPr sz="2400" b="1" i="0" kern="1200">
                <a:solidFill>
                  <a:schemeClr val="tx1"/>
                </a:solidFill>
                <a:latin typeface="Aptos SemiBold" panose="020B0004020202020204" pitchFamily="34" charset="0"/>
                <a:ea typeface="+mj-ea"/>
                <a:cs typeface="+mj-cs"/>
              </a:defRPr>
            </a:lvl1pPr>
          </a:lstStyle>
          <a:p>
            <a:r>
              <a:rPr lang="en-GB" sz="3100" dirty="0" err="1"/>
              <a:t>Agrisolar</a:t>
            </a:r>
            <a:r>
              <a:rPr lang="en-GB" sz="3100" dirty="0"/>
              <a:t> offers a win-win-win for the farming sector, the energy sector and society at large.</a:t>
            </a:r>
            <a:endParaRPr lang="en-BE" sz="3100" dirty="0"/>
          </a:p>
        </p:txBody>
      </p:sp>
      <p:pic>
        <p:nvPicPr>
          <p:cNvPr id="3" name="Picture 2" descr="A green and black text&#10;&#10;Description automatically generated with medium confidence">
            <a:extLst>
              <a:ext uri="{FF2B5EF4-FFF2-40B4-BE49-F238E27FC236}">
                <a16:creationId xmlns:a16="http://schemas.microsoft.com/office/drawing/2014/main" id="{103D9995-831D-4642-C3F9-1681BBFF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46" y="1417964"/>
            <a:ext cx="10702283" cy="4695803"/>
          </a:xfrm>
          <a:prstGeom prst="rect">
            <a:avLst/>
          </a:prstGeom>
        </p:spPr>
      </p:pic>
    </p:spTree>
    <p:extLst>
      <p:ext uri="{BB962C8B-B14F-4D97-AF65-F5344CB8AC3E}">
        <p14:creationId xmlns:p14="http://schemas.microsoft.com/office/powerpoint/2010/main" val="244612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70640" y="6392062"/>
            <a:ext cx="92075" cy="177800"/>
          </a:xfrm>
          <a:prstGeom prst="rect">
            <a:avLst/>
          </a:prstGeom>
        </p:spPr>
        <p:txBody>
          <a:bodyPr vert="horz" wrap="square" lIns="0" tIns="12065" rIns="0" bIns="0" rtlCol="0">
            <a:spAutoFit/>
          </a:bodyPr>
          <a:lstStyle/>
          <a:p>
            <a:pPr marL="12700">
              <a:lnSpc>
                <a:spcPct val="100000"/>
              </a:lnSpc>
              <a:spcBef>
                <a:spcPts val="95"/>
              </a:spcBef>
            </a:pPr>
            <a:r>
              <a:rPr sz="1000" spc="-50" dirty="0">
                <a:solidFill>
                  <a:srgbClr val="7E7E7E"/>
                </a:solidFill>
                <a:latin typeface="Trebuchet MS"/>
                <a:cs typeface="Trebuchet MS"/>
              </a:rPr>
              <a:t>6</a:t>
            </a:r>
            <a:endParaRPr sz="1000">
              <a:latin typeface="Trebuchet MS"/>
              <a:cs typeface="Trebuchet MS"/>
            </a:endParaRPr>
          </a:p>
        </p:txBody>
      </p:sp>
      <p:sp>
        <p:nvSpPr>
          <p:cNvPr id="3" name="object 3"/>
          <p:cNvSpPr txBox="1"/>
          <p:nvPr/>
        </p:nvSpPr>
        <p:spPr>
          <a:xfrm>
            <a:off x="11986574" y="3898286"/>
            <a:ext cx="128270" cy="2653665"/>
          </a:xfrm>
          <a:prstGeom prst="rect">
            <a:avLst/>
          </a:prstGeom>
        </p:spPr>
        <p:txBody>
          <a:bodyPr vert="vert270" wrap="square" lIns="0" tIns="6350" rIns="0" bIns="0" rtlCol="0">
            <a:spAutoFit/>
          </a:bodyPr>
          <a:lstStyle/>
          <a:p>
            <a:pPr marL="12700">
              <a:lnSpc>
                <a:spcPct val="100000"/>
              </a:lnSpc>
              <a:spcBef>
                <a:spcPts val="50"/>
              </a:spcBef>
            </a:pPr>
            <a:r>
              <a:rPr sz="700" dirty="0">
                <a:solidFill>
                  <a:srgbClr val="7E7E7E"/>
                </a:solidFill>
                <a:latin typeface="Trebuchet MS"/>
                <a:cs typeface="Trebuchet MS"/>
              </a:rPr>
              <a:t>Copyright</a:t>
            </a:r>
            <a:r>
              <a:rPr sz="700" spc="-25" dirty="0">
                <a:solidFill>
                  <a:srgbClr val="7E7E7E"/>
                </a:solidFill>
                <a:latin typeface="Trebuchet MS"/>
                <a:cs typeface="Trebuchet MS"/>
              </a:rPr>
              <a:t> </a:t>
            </a:r>
            <a:r>
              <a:rPr sz="700" dirty="0">
                <a:solidFill>
                  <a:srgbClr val="7E7E7E"/>
                </a:solidFill>
                <a:latin typeface="Trebuchet MS"/>
                <a:cs typeface="Trebuchet MS"/>
              </a:rPr>
              <a:t>©</a:t>
            </a:r>
            <a:r>
              <a:rPr sz="700" spc="-25" dirty="0">
                <a:solidFill>
                  <a:srgbClr val="7E7E7E"/>
                </a:solidFill>
                <a:latin typeface="Trebuchet MS"/>
                <a:cs typeface="Trebuchet MS"/>
              </a:rPr>
              <a:t> </a:t>
            </a:r>
            <a:r>
              <a:rPr sz="700" dirty="0">
                <a:solidFill>
                  <a:srgbClr val="7E7E7E"/>
                </a:solidFill>
                <a:latin typeface="Trebuchet MS"/>
                <a:cs typeface="Trebuchet MS"/>
              </a:rPr>
              <a:t>2024</a:t>
            </a:r>
            <a:r>
              <a:rPr sz="700" spc="-15" dirty="0">
                <a:solidFill>
                  <a:srgbClr val="7E7E7E"/>
                </a:solidFill>
                <a:latin typeface="Trebuchet MS"/>
                <a:cs typeface="Trebuchet MS"/>
              </a:rPr>
              <a:t> </a:t>
            </a:r>
            <a:r>
              <a:rPr sz="700" dirty="0">
                <a:solidFill>
                  <a:srgbClr val="7E7E7E"/>
                </a:solidFill>
                <a:latin typeface="Trebuchet MS"/>
                <a:cs typeface="Trebuchet MS"/>
              </a:rPr>
              <a:t>by</a:t>
            </a:r>
            <a:r>
              <a:rPr sz="700" spc="-20" dirty="0">
                <a:solidFill>
                  <a:srgbClr val="7E7E7E"/>
                </a:solidFill>
                <a:latin typeface="Trebuchet MS"/>
                <a:cs typeface="Trebuchet MS"/>
              </a:rPr>
              <a:t> </a:t>
            </a:r>
            <a:r>
              <a:rPr sz="700" dirty="0">
                <a:solidFill>
                  <a:srgbClr val="7E7E7E"/>
                </a:solidFill>
                <a:latin typeface="Trebuchet MS"/>
                <a:cs typeface="Trebuchet MS"/>
              </a:rPr>
              <a:t>Boston </a:t>
            </a:r>
            <a:r>
              <a:rPr sz="700" spc="-10" dirty="0">
                <a:solidFill>
                  <a:srgbClr val="7E7E7E"/>
                </a:solidFill>
                <a:latin typeface="Trebuchet MS"/>
                <a:cs typeface="Trebuchet MS"/>
              </a:rPr>
              <a:t>Consulting </a:t>
            </a:r>
            <a:r>
              <a:rPr sz="700" dirty="0">
                <a:solidFill>
                  <a:srgbClr val="7E7E7E"/>
                </a:solidFill>
                <a:latin typeface="Trebuchet MS"/>
                <a:cs typeface="Trebuchet MS"/>
              </a:rPr>
              <a:t>Group.</a:t>
            </a:r>
            <a:r>
              <a:rPr sz="700" spc="-5" dirty="0">
                <a:solidFill>
                  <a:srgbClr val="7E7E7E"/>
                </a:solidFill>
                <a:latin typeface="Trebuchet MS"/>
                <a:cs typeface="Trebuchet MS"/>
              </a:rPr>
              <a:t> </a:t>
            </a:r>
            <a:r>
              <a:rPr sz="700" dirty="0">
                <a:solidFill>
                  <a:srgbClr val="7E7E7E"/>
                </a:solidFill>
                <a:latin typeface="Trebuchet MS"/>
                <a:cs typeface="Trebuchet MS"/>
              </a:rPr>
              <a:t>All</a:t>
            </a:r>
            <a:r>
              <a:rPr sz="700" spc="-5" dirty="0">
                <a:solidFill>
                  <a:srgbClr val="7E7E7E"/>
                </a:solidFill>
                <a:latin typeface="Trebuchet MS"/>
                <a:cs typeface="Trebuchet MS"/>
              </a:rPr>
              <a:t> </a:t>
            </a:r>
            <a:r>
              <a:rPr sz="700" dirty="0">
                <a:solidFill>
                  <a:srgbClr val="7E7E7E"/>
                </a:solidFill>
                <a:latin typeface="Trebuchet MS"/>
                <a:cs typeface="Trebuchet MS"/>
              </a:rPr>
              <a:t>rights</a:t>
            </a:r>
            <a:r>
              <a:rPr sz="700" spc="-25" dirty="0">
                <a:solidFill>
                  <a:srgbClr val="7E7E7E"/>
                </a:solidFill>
                <a:latin typeface="Trebuchet MS"/>
                <a:cs typeface="Trebuchet MS"/>
              </a:rPr>
              <a:t> </a:t>
            </a:r>
            <a:r>
              <a:rPr sz="700" spc="-10" dirty="0">
                <a:solidFill>
                  <a:srgbClr val="7E7E7E"/>
                </a:solidFill>
                <a:latin typeface="Trebuchet MS"/>
                <a:cs typeface="Trebuchet MS"/>
              </a:rPr>
              <a:t>reserved.</a:t>
            </a:r>
            <a:endParaRPr sz="700">
              <a:latin typeface="Trebuchet MS"/>
              <a:cs typeface="Trebuchet MS"/>
            </a:endParaRPr>
          </a:p>
        </p:txBody>
      </p:sp>
      <p:grpSp>
        <p:nvGrpSpPr>
          <p:cNvPr id="4" name="object 4"/>
          <p:cNvGrpSpPr/>
          <p:nvPr/>
        </p:nvGrpSpPr>
        <p:grpSpPr>
          <a:xfrm>
            <a:off x="636587" y="1774507"/>
            <a:ext cx="9798050" cy="4005579"/>
            <a:chOff x="636587" y="1774507"/>
            <a:chExt cx="9798050" cy="4005579"/>
          </a:xfrm>
        </p:grpSpPr>
        <p:pic>
          <p:nvPicPr>
            <p:cNvPr id="5" name="object 5"/>
            <p:cNvPicPr/>
            <p:nvPr/>
          </p:nvPicPr>
          <p:blipFill>
            <a:blip r:embed="rId2" cstate="print"/>
            <a:stretch>
              <a:fillRect/>
            </a:stretch>
          </p:blipFill>
          <p:spPr>
            <a:xfrm>
              <a:off x="746607" y="2205101"/>
              <a:ext cx="1611358" cy="1588643"/>
            </a:xfrm>
            <a:prstGeom prst="rect">
              <a:avLst/>
            </a:prstGeom>
          </p:spPr>
        </p:pic>
        <p:pic>
          <p:nvPicPr>
            <p:cNvPr id="6" name="object 6"/>
            <p:cNvPicPr/>
            <p:nvPr/>
          </p:nvPicPr>
          <p:blipFill>
            <a:blip r:embed="rId3" cstate="print"/>
            <a:stretch>
              <a:fillRect/>
            </a:stretch>
          </p:blipFill>
          <p:spPr>
            <a:xfrm>
              <a:off x="1846199" y="2237486"/>
              <a:ext cx="8563102" cy="2313178"/>
            </a:xfrm>
            <a:prstGeom prst="rect">
              <a:avLst/>
            </a:prstGeom>
          </p:spPr>
        </p:pic>
        <p:sp>
          <p:nvSpPr>
            <p:cNvPr id="7" name="object 7"/>
            <p:cNvSpPr/>
            <p:nvPr/>
          </p:nvSpPr>
          <p:spPr>
            <a:xfrm>
              <a:off x="650875" y="2252599"/>
              <a:ext cx="0" cy="3522979"/>
            </a:xfrm>
            <a:custGeom>
              <a:avLst/>
              <a:gdLst/>
              <a:ahLst/>
              <a:cxnLst/>
              <a:rect l="l" t="t" r="r" b="b"/>
              <a:pathLst>
                <a:path h="3522979">
                  <a:moveTo>
                    <a:pt x="0" y="3522726"/>
                  </a:moveTo>
                  <a:lnTo>
                    <a:pt x="0" y="0"/>
                  </a:lnTo>
                </a:path>
              </a:pathLst>
            </a:custGeom>
            <a:ln w="9525">
              <a:solidFill>
                <a:srgbClr val="7E7E7E"/>
              </a:solidFill>
            </a:ln>
          </p:spPr>
          <p:txBody>
            <a:bodyPr wrap="square" lIns="0" tIns="0" rIns="0" bIns="0" rtlCol="0"/>
            <a:lstStyle/>
            <a:p>
              <a:endParaRPr/>
            </a:p>
          </p:txBody>
        </p:sp>
        <p:sp>
          <p:nvSpPr>
            <p:cNvPr id="8" name="object 8"/>
            <p:cNvSpPr/>
            <p:nvPr/>
          </p:nvSpPr>
          <p:spPr>
            <a:xfrm>
              <a:off x="650875" y="4037838"/>
              <a:ext cx="9769475" cy="1244600"/>
            </a:xfrm>
            <a:custGeom>
              <a:avLst/>
              <a:gdLst/>
              <a:ahLst/>
              <a:cxnLst/>
              <a:rect l="l" t="t" r="r" b="b"/>
              <a:pathLst>
                <a:path w="9769475" h="1244600">
                  <a:moveTo>
                    <a:pt x="0" y="926719"/>
                  </a:moveTo>
                  <a:lnTo>
                    <a:pt x="50882" y="935387"/>
                  </a:lnTo>
                  <a:lnTo>
                    <a:pt x="101764" y="944203"/>
                  </a:lnTo>
                  <a:lnTo>
                    <a:pt x="152645" y="953145"/>
                  </a:lnTo>
                  <a:lnTo>
                    <a:pt x="203526" y="962193"/>
                  </a:lnTo>
                  <a:lnTo>
                    <a:pt x="254407" y="971324"/>
                  </a:lnTo>
                  <a:lnTo>
                    <a:pt x="305288" y="980519"/>
                  </a:lnTo>
                  <a:lnTo>
                    <a:pt x="356169" y="989756"/>
                  </a:lnTo>
                  <a:lnTo>
                    <a:pt x="407050" y="999014"/>
                  </a:lnTo>
                  <a:lnTo>
                    <a:pt x="457932" y="1008273"/>
                  </a:lnTo>
                  <a:lnTo>
                    <a:pt x="508813" y="1017512"/>
                  </a:lnTo>
                  <a:lnTo>
                    <a:pt x="559695" y="1026709"/>
                  </a:lnTo>
                  <a:lnTo>
                    <a:pt x="610577" y="1035843"/>
                  </a:lnTo>
                  <a:lnTo>
                    <a:pt x="661460" y="1044894"/>
                  </a:lnTo>
                  <a:lnTo>
                    <a:pt x="712344" y="1053841"/>
                  </a:lnTo>
                  <a:lnTo>
                    <a:pt x="763228" y="1062663"/>
                  </a:lnTo>
                  <a:lnTo>
                    <a:pt x="814113" y="1071339"/>
                  </a:lnTo>
                  <a:lnTo>
                    <a:pt x="864999" y="1079847"/>
                  </a:lnTo>
                  <a:lnTo>
                    <a:pt x="915885" y="1088167"/>
                  </a:lnTo>
                  <a:lnTo>
                    <a:pt x="966773" y="1096279"/>
                  </a:lnTo>
                  <a:lnTo>
                    <a:pt x="1017662" y="1104160"/>
                  </a:lnTo>
                  <a:lnTo>
                    <a:pt x="1068552" y="1111790"/>
                  </a:lnTo>
                  <a:lnTo>
                    <a:pt x="1119444" y="1119149"/>
                  </a:lnTo>
                  <a:lnTo>
                    <a:pt x="1170337" y="1126215"/>
                  </a:lnTo>
                  <a:lnTo>
                    <a:pt x="1221232" y="1132967"/>
                  </a:lnTo>
                  <a:lnTo>
                    <a:pt x="1272111" y="1139621"/>
                  </a:lnTo>
                  <a:lnTo>
                    <a:pt x="1322990" y="1146413"/>
                  </a:lnTo>
                  <a:lnTo>
                    <a:pt x="1373870" y="1153298"/>
                  </a:lnTo>
                  <a:lnTo>
                    <a:pt x="1424749" y="1160233"/>
                  </a:lnTo>
                  <a:lnTo>
                    <a:pt x="1475628" y="1167174"/>
                  </a:lnTo>
                  <a:lnTo>
                    <a:pt x="1526508" y="1174079"/>
                  </a:lnTo>
                  <a:lnTo>
                    <a:pt x="1577387" y="1180903"/>
                  </a:lnTo>
                  <a:lnTo>
                    <a:pt x="1628266" y="1187605"/>
                  </a:lnTo>
                  <a:lnTo>
                    <a:pt x="1679146" y="1194139"/>
                  </a:lnTo>
                  <a:lnTo>
                    <a:pt x="1730025" y="1200464"/>
                  </a:lnTo>
                  <a:lnTo>
                    <a:pt x="1780905" y="1206535"/>
                  </a:lnTo>
                  <a:lnTo>
                    <a:pt x="1831784" y="1212310"/>
                  </a:lnTo>
                  <a:lnTo>
                    <a:pt x="1882663" y="1217744"/>
                  </a:lnTo>
                  <a:lnTo>
                    <a:pt x="1933543" y="1222796"/>
                  </a:lnTo>
                  <a:lnTo>
                    <a:pt x="1984422" y="1227420"/>
                  </a:lnTo>
                  <a:lnTo>
                    <a:pt x="2035301" y="1231575"/>
                  </a:lnTo>
                  <a:lnTo>
                    <a:pt x="2086181" y="1235216"/>
                  </a:lnTo>
                  <a:lnTo>
                    <a:pt x="2137060" y="1238301"/>
                  </a:lnTo>
                  <a:lnTo>
                    <a:pt x="2187940" y="1240786"/>
                  </a:lnTo>
                  <a:lnTo>
                    <a:pt x="2238819" y="1242627"/>
                  </a:lnTo>
                  <a:lnTo>
                    <a:pt x="2289698" y="1243782"/>
                  </a:lnTo>
                  <a:lnTo>
                    <a:pt x="2340578" y="1244207"/>
                  </a:lnTo>
                  <a:lnTo>
                    <a:pt x="2391457" y="1243859"/>
                  </a:lnTo>
                  <a:lnTo>
                    <a:pt x="2442337" y="1242695"/>
                  </a:lnTo>
                  <a:lnTo>
                    <a:pt x="2493217" y="1240639"/>
                  </a:lnTo>
                  <a:lnTo>
                    <a:pt x="2544098" y="1237712"/>
                  </a:lnTo>
                  <a:lnTo>
                    <a:pt x="2594980" y="1233964"/>
                  </a:lnTo>
                  <a:lnTo>
                    <a:pt x="2645863" y="1229448"/>
                  </a:lnTo>
                  <a:lnTo>
                    <a:pt x="2696748" y="1224213"/>
                  </a:lnTo>
                  <a:lnTo>
                    <a:pt x="2747633" y="1218311"/>
                  </a:lnTo>
                  <a:lnTo>
                    <a:pt x="2798518" y="1211792"/>
                  </a:lnTo>
                  <a:lnTo>
                    <a:pt x="2849404" y="1204707"/>
                  </a:lnTo>
                  <a:lnTo>
                    <a:pt x="2900291" y="1197108"/>
                  </a:lnTo>
                  <a:lnTo>
                    <a:pt x="2951178" y="1189046"/>
                  </a:lnTo>
                  <a:lnTo>
                    <a:pt x="3002065" y="1180570"/>
                  </a:lnTo>
                  <a:lnTo>
                    <a:pt x="3052953" y="1171733"/>
                  </a:lnTo>
                  <a:lnTo>
                    <a:pt x="3103840" y="1162585"/>
                  </a:lnTo>
                  <a:lnTo>
                    <a:pt x="3154727" y="1153177"/>
                  </a:lnTo>
                  <a:lnTo>
                    <a:pt x="3205614" y="1143560"/>
                  </a:lnTo>
                  <a:lnTo>
                    <a:pt x="3256501" y="1133785"/>
                  </a:lnTo>
                  <a:lnTo>
                    <a:pt x="3307387" y="1123903"/>
                  </a:lnTo>
                  <a:lnTo>
                    <a:pt x="3358272" y="1113964"/>
                  </a:lnTo>
                  <a:lnTo>
                    <a:pt x="3409157" y="1104020"/>
                  </a:lnTo>
                  <a:lnTo>
                    <a:pt x="3460042" y="1094122"/>
                  </a:lnTo>
                  <a:lnTo>
                    <a:pt x="3510925" y="1084321"/>
                  </a:lnTo>
                  <a:lnTo>
                    <a:pt x="3561807" y="1074666"/>
                  </a:lnTo>
                  <a:lnTo>
                    <a:pt x="3612688" y="1065211"/>
                  </a:lnTo>
                  <a:lnTo>
                    <a:pt x="3663569" y="1056005"/>
                  </a:lnTo>
                  <a:lnTo>
                    <a:pt x="3712413" y="1047412"/>
                  </a:lnTo>
                  <a:lnTo>
                    <a:pt x="3761257" y="1038985"/>
                  </a:lnTo>
                  <a:lnTo>
                    <a:pt x="3810101" y="1030687"/>
                  </a:lnTo>
                  <a:lnTo>
                    <a:pt x="3858946" y="1022483"/>
                  </a:lnTo>
                  <a:lnTo>
                    <a:pt x="3907791" y="1014335"/>
                  </a:lnTo>
                  <a:lnTo>
                    <a:pt x="3956635" y="1006209"/>
                  </a:lnTo>
                  <a:lnTo>
                    <a:pt x="4005481" y="998068"/>
                  </a:lnTo>
                  <a:lnTo>
                    <a:pt x="4054326" y="989876"/>
                  </a:lnTo>
                  <a:lnTo>
                    <a:pt x="4103172" y="981598"/>
                  </a:lnTo>
                  <a:lnTo>
                    <a:pt x="4152019" y="973196"/>
                  </a:lnTo>
                  <a:lnTo>
                    <a:pt x="4200866" y="964636"/>
                  </a:lnTo>
                  <a:lnTo>
                    <a:pt x="4249713" y="955882"/>
                  </a:lnTo>
                  <a:lnTo>
                    <a:pt x="4298561" y="946896"/>
                  </a:lnTo>
                  <a:lnTo>
                    <a:pt x="4347410" y="937644"/>
                  </a:lnTo>
                  <a:lnTo>
                    <a:pt x="4396259" y="928089"/>
                  </a:lnTo>
                  <a:lnTo>
                    <a:pt x="4445109" y="918195"/>
                  </a:lnTo>
                  <a:lnTo>
                    <a:pt x="4493960" y="907927"/>
                  </a:lnTo>
                  <a:lnTo>
                    <a:pt x="4542812" y="897248"/>
                  </a:lnTo>
                  <a:lnTo>
                    <a:pt x="4591664" y="886123"/>
                  </a:lnTo>
                  <a:lnTo>
                    <a:pt x="4640518" y="874514"/>
                  </a:lnTo>
                  <a:lnTo>
                    <a:pt x="4689372" y="862387"/>
                  </a:lnTo>
                  <a:lnTo>
                    <a:pt x="4738227" y="849706"/>
                  </a:lnTo>
                  <a:lnTo>
                    <a:pt x="4787084" y="836434"/>
                  </a:lnTo>
                  <a:lnTo>
                    <a:pt x="4835942" y="822535"/>
                  </a:lnTo>
                  <a:lnTo>
                    <a:pt x="4884801" y="807974"/>
                  </a:lnTo>
                  <a:lnTo>
                    <a:pt x="4931766" y="793002"/>
                  </a:lnTo>
                  <a:lnTo>
                    <a:pt x="4978732" y="776823"/>
                  </a:lnTo>
                  <a:lnTo>
                    <a:pt x="5025697" y="759546"/>
                  </a:lnTo>
                  <a:lnTo>
                    <a:pt x="5072663" y="741281"/>
                  </a:lnTo>
                  <a:lnTo>
                    <a:pt x="5119628" y="722137"/>
                  </a:lnTo>
                  <a:lnTo>
                    <a:pt x="5166594" y="702222"/>
                  </a:lnTo>
                  <a:lnTo>
                    <a:pt x="5213560" y="681647"/>
                  </a:lnTo>
                  <a:lnTo>
                    <a:pt x="5260525" y="660521"/>
                  </a:lnTo>
                  <a:lnTo>
                    <a:pt x="5307491" y="638953"/>
                  </a:lnTo>
                  <a:lnTo>
                    <a:pt x="5354456" y="617053"/>
                  </a:lnTo>
                  <a:lnTo>
                    <a:pt x="5401422" y="594929"/>
                  </a:lnTo>
                  <a:lnTo>
                    <a:pt x="5448387" y="572691"/>
                  </a:lnTo>
                  <a:lnTo>
                    <a:pt x="5495353" y="550449"/>
                  </a:lnTo>
                  <a:lnTo>
                    <a:pt x="5542319" y="528312"/>
                  </a:lnTo>
                  <a:lnTo>
                    <a:pt x="5589284" y="506389"/>
                  </a:lnTo>
                  <a:lnTo>
                    <a:pt x="5636250" y="484789"/>
                  </a:lnTo>
                  <a:lnTo>
                    <a:pt x="5683215" y="463623"/>
                  </a:lnTo>
                  <a:lnTo>
                    <a:pt x="5730181" y="442998"/>
                  </a:lnTo>
                  <a:lnTo>
                    <a:pt x="5777146" y="423025"/>
                  </a:lnTo>
                  <a:lnTo>
                    <a:pt x="5824112" y="403813"/>
                  </a:lnTo>
                  <a:lnTo>
                    <a:pt x="5871078" y="385471"/>
                  </a:lnTo>
                  <a:lnTo>
                    <a:pt x="5918043" y="368109"/>
                  </a:lnTo>
                  <a:lnTo>
                    <a:pt x="5965009" y="351835"/>
                  </a:lnTo>
                  <a:lnTo>
                    <a:pt x="6011974" y="336760"/>
                  </a:lnTo>
                  <a:lnTo>
                    <a:pt x="6058940" y="322992"/>
                  </a:lnTo>
                  <a:lnTo>
                    <a:pt x="6105906" y="310642"/>
                  </a:lnTo>
                  <a:lnTo>
                    <a:pt x="6156786" y="298764"/>
                  </a:lnTo>
                  <a:lnTo>
                    <a:pt x="6207667" y="288187"/>
                  </a:lnTo>
                  <a:lnTo>
                    <a:pt x="6258549" y="278821"/>
                  </a:lnTo>
                  <a:lnTo>
                    <a:pt x="6309432" y="270577"/>
                  </a:lnTo>
                  <a:lnTo>
                    <a:pt x="6360317" y="263367"/>
                  </a:lnTo>
                  <a:lnTo>
                    <a:pt x="6411202" y="257101"/>
                  </a:lnTo>
                  <a:lnTo>
                    <a:pt x="6462087" y="251691"/>
                  </a:lnTo>
                  <a:lnTo>
                    <a:pt x="6512973" y="247047"/>
                  </a:lnTo>
                  <a:lnTo>
                    <a:pt x="6563860" y="243082"/>
                  </a:lnTo>
                  <a:lnTo>
                    <a:pt x="6614747" y="239705"/>
                  </a:lnTo>
                  <a:lnTo>
                    <a:pt x="6665634" y="236828"/>
                  </a:lnTo>
                  <a:lnTo>
                    <a:pt x="6716522" y="234362"/>
                  </a:lnTo>
                  <a:lnTo>
                    <a:pt x="6767409" y="232218"/>
                  </a:lnTo>
                  <a:lnTo>
                    <a:pt x="6818296" y="230308"/>
                  </a:lnTo>
                  <a:lnTo>
                    <a:pt x="6869183" y="228542"/>
                  </a:lnTo>
                  <a:lnTo>
                    <a:pt x="6920070" y="226831"/>
                  </a:lnTo>
                  <a:lnTo>
                    <a:pt x="6970956" y="225087"/>
                  </a:lnTo>
                  <a:lnTo>
                    <a:pt x="7021841" y="223220"/>
                  </a:lnTo>
                  <a:lnTo>
                    <a:pt x="7072726" y="221142"/>
                  </a:lnTo>
                  <a:lnTo>
                    <a:pt x="7123611" y="218763"/>
                  </a:lnTo>
                  <a:lnTo>
                    <a:pt x="7174494" y="215996"/>
                  </a:lnTo>
                  <a:lnTo>
                    <a:pt x="7225376" y="212750"/>
                  </a:lnTo>
                  <a:lnTo>
                    <a:pt x="7276257" y="208938"/>
                  </a:lnTo>
                  <a:lnTo>
                    <a:pt x="7327138" y="204469"/>
                  </a:lnTo>
                  <a:lnTo>
                    <a:pt x="7378017" y="199574"/>
                  </a:lnTo>
                  <a:lnTo>
                    <a:pt x="7428896" y="194548"/>
                  </a:lnTo>
                  <a:lnTo>
                    <a:pt x="7479776" y="189405"/>
                  </a:lnTo>
                  <a:lnTo>
                    <a:pt x="7530655" y="184161"/>
                  </a:lnTo>
                  <a:lnTo>
                    <a:pt x="7581534" y="178828"/>
                  </a:lnTo>
                  <a:lnTo>
                    <a:pt x="7632414" y="173420"/>
                  </a:lnTo>
                  <a:lnTo>
                    <a:pt x="7683293" y="167952"/>
                  </a:lnTo>
                  <a:lnTo>
                    <a:pt x="7734173" y="162437"/>
                  </a:lnTo>
                  <a:lnTo>
                    <a:pt x="7785052" y="156890"/>
                  </a:lnTo>
                  <a:lnTo>
                    <a:pt x="7835931" y="151324"/>
                  </a:lnTo>
                  <a:lnTo>
                    <a:pt x="7886811" y="145753"/>
                  </a:lnTo>
                  <a:lnTo>
                    <a:pt x="7937690" y="140192"/>
                  </a:lnTo>
                  <a:lnTo>
                    <a:pt x="7988569" y="134653"/>
                  </a:lnTo>
                  <a:lnTo>
                    <a:pt x="8039449" y="129152"/>
                  </a:lnTo>
                  <a:lnTo>
                    <a:pt x="8090328" y="123702"/>
                  </a:lnTo>
                  <a:lnTo>
                    <a:pt x="8141208" y="118316"/>
                  </a:lnTo>
                  <a:lnTo>
                    <a:pt x="8192087" y="113010"/>
                  </a:lnTo>
                  <a:lnTo>
                    <a:pt x="8242966" y="107797"/>
                  </a:lnTo>
                  <a:lnTo>
                    <a:pt x="8293846" y="102690"/>
                  </a:lnTo>
                  <a:lnTo>
                    <a:pt x="8344725" y="97704"/>
                  </a:lnTo>
                  <a:lnTo>
                    <a:pt x="8395604" y="92853"/>
                  </a:lnTo>
                  <a:lnTo>
                    <a:pt x="8446484" y="88151"/>
                  </a:lnTo>
                  <a:lnTo>
                    <a:pt x="8497363" y="83611"/>
                  </a:lnTo>
                  <a:lnTo>
                    <a:pt x="8548243" y="79248"/>
                  </a:lnTo>
                  <a:lnTo>
                    <a:pt x="8599137" y="75071"/>
                  </a:lnTo>
                  <a:lnTo>
                    <a:pt x="8650030" y="71043"/>
                  </a:lnTo>
                  <a:lnTo>
                    <a:pt x="8700923" y="67154"/>
                  </a:lnTo>
                  <a:lnTo>
                    <a:pt x="8751814" y="63394"/>
                  </a:lnTo>
                  <a:lnTo>
                    <a:pt x="8802703" y="59753"/>
                  </a:lnTo>
                  <a:lnTo>
                    <a:pt x="8853592" y="56221"/>
                  </a:lnTo>
                  <a:lnTo>
                    <a:pt x="8904480" y="52788"/>
                  </a:lnTo>
                  <a:lnTo>
                    <a:pt x="8955367" y="49445"/>
                  </a:lnTo>
                  <a:lnTo>
                    <a:pt x="9006253" y="46181"/>
                  </a:lnTo>
                  <a:lnTo>
                    <a:pt x="9057138" y="42986"/>
                  </a:lnTo>
                  <a:lnTo>
                    <a:pt x="9108022" y="39851"/>
                  </a:lnTo>
                  <a:lnTo>
                    <a:pt x="9158906" y="36766"/>
                  </a:lnTo>
                  <a:lnTo>
                    <a:pt x="9209789" y="33720"/>
                  </a:lnTo>
                  <a:lnTo>
                    <a:pt x="9260672" y="30704"/>
                  </a:lnTo>
                  <a:lnTo>
                    <a:pt x="9311553" y="27708"/>
                  </a:lnTo>
                  <a:lnTo>
                    <a:pt x="9362435" y="24722"/>
                  </a:lnTo>
                  <a:lnTo>
                    <a:pt x="9413316" y="21736"/>
                  </a:lnTo>
                  <a:lnTo>
                    <a:pt x="9464196" y="18740"/>
                  </a:lnTo>
                  <a:lnTo>
                    <a:pt x="9515076" y="15724"/>
                  </a:lnTo>
                  <a:lnTo>
                    <a:pt x="9565956" y="12678"/>
                  </a:lnTo>
                  <a:lnTo>
                    <a:pt x="9616836" y="9593"/>
                  </a:lnTo>
                  <a:lnTo>
                    <a:pt x="9667716" y="6458"/>
                  </a:lnTo>
                  <a:lnTo>
                    <a:pt x="9718595" y="3263"/>
                  </a:lnTo>
                  <a:lnTo>
                    <a:pt x="9769475" y="0"/>
                  </a:lnTo>
                </a:path>
              </a:pathLst>
            </a:custGeom>
            <a:ln w="28575">
              <a:solidFill>
                <a:srgbClr val="29B974"/>
              </a:solidFill>
            </a:ln>
          </p:spPr>
          <p:txBody>
            <a:bodyPr wrap="square" lIns="0" tIns="0" rIns="0" bIns="0" rtlCol="0"/>
            <a:lstStyle/>
            <a:p>
              <a:endParaRPr/>
            </a:p>
          </p:txBody>
        </p:sp>
        <p:sp>
          <p:nvSpPr>
            <p:cNvPr id="9" name="object 9"/>
            <p:cNvSpPr/>
            <p:nvPr/>
          </p:nvSpPr>
          <p:spPr>
            <a:xfrm>
              <a:off x="3093211" y="2828036"/>
              <a:ext cx="7327265" cy="1242695"/>
            </a:xfrm>
            <a:custGeom>
              <a:avLst/>
              <a:gdLst/>
              <a:ahLst/>
              <a:cxnLst/>
              <a:rect l="l" t="t" r="r" b="b"/>
              <a:pathLst>
                <a:path w="7327265" h="1242695">
                  <a:moveTo>
                    <a:pt x="0" y="1242568"/>
                  </a:moveTo>
                  <a:lnTo>
                    <a:pt x="59021" y="1233743"/>
                  </a:lnTo>
                  <a:lnTo>
                    <a:pt x="132883" y="1222971"/>
                  </a:lnTo>
                  <a:lnTo>
                    <a:pt x="174716" y="1216923"/>
                  </a:lnTo>
                  <a:lnTo>
                    <a:pt x="219463" y="1210470"/>
                  </a:lnTo>
                  <a:lnTo>
                    <a:pt x="266861" y="1203639"/>
                  </a:lnTo>
                  <a:lnTo>
                    <a:pt x="316643" y="1196457"/>
                  </a:lnTo>
                  <a:lnTo>
                    <a:pt x="368546" y="1188951"/>
                  </a:lnTo>
                  <a:lnTo>
                    <a:pt x="422302" y="1181149"/>
                  </a:lnTo>
                  <a:lnTo>
                    <a:pt x="477649" y="1173078"/>
                  </a:lnTo>
                  <a:lnTo>
                    <a:pt x="534320" y="1164764"/>
                  </a:lnTo>
                  <a:lnTo>
                    <a:pt x="592051" y="1156236"/>
                  </a:lnTo>
                  <a:lnTo>
                    <a:pt x="650577" y="1147519"/>
                  </a:lnTo>
                  <a:lnTo>
                    <a:pt x="709632" y="1138642"/>
                  </a:lnTo>
                  <a:lnTo>
                    <a:pt x="768952" y="1129632"/>
                  </a:lnTo>
                  <a:lnTo>
                    <a:pt x="828271" y="1120515"/>
                  </a:lnTo>
                  <a:lnTo>
                    <a:pt x="887325" y="1111319"/>
                  </a:lnTo>
                  <a:lnTo>
                    <a:pt x="945848" y="1102071"/>
                  </a:lnTo>
                  <a:lnTo>
                    <a:pt x="1003576" y="1092799"/>
                  </a:lnTo>
                  <a:lnTo>
                    <a:pt x="1060243" y="1083529"/>
                  </a:lnTo>
                  <a:lnTo>
                    <a:pt x="1115585" y="1074288"/>
                  </a:lnTo>
                  <a:lnTo>
                    <a:pt x="1169336" y="1065104"/>
                  </a:lnTo>
                  <a:lnTo>
                    <a:pt x="1221232" y="1056005"/>
                  </a:lnTo>
                  <a:lnTo>
                    <a:pt x="1270076" y="1047398"/>
                  </a:lnTo>
                  <a:lnTo>
                    <a:pt x="1318920" y="1038959"/>
                  </a:lnTo>
                  <a:lnTo>
                    <a:pt x="1367764" y="1030652"/>
                  </a:lnTo>
                  <a:lnTo>
                    <a:pt x="1416609" y="1022440"/>
                  </a:lnTo>
                  <a:lnTo>
                    <a:pt x="1465454" y="1014287"/>
                  </a:lnTo>
                  <a:lnTo>
                    <a:pt x="1514298" y="1006156"/>
                  </a:lnTo>
                  <a:lnTo>
                    <a:pt x="1563144" y="998013"/>
                  </a:lnTo>
                  <a:lnTo>
                    <a:pt x="1611989" y="989820"/>
                  </a:lnTo>
                  <a:lnTo>
                    <a:pt x="1660835" y="981542"/>
                  </a:lnTo>
                  <a:lnTo>
                    <a:pt x="1709682" y="973142"/>
                  </a:lnTo>
                  <a:lnTo>
                    <a:pt x="1758529" y="964584"/>
                  </a:lnTo>
                  <a:lnTo>
                    <a:pt x="1807376" y="955832"/>
                  </a:lnTo>
                  <a:lnTo>
                    <a:pt x="1856224" y="946851"/>
                  </a:lnTo>
                  <a:lnTo>
                    <a:pt x="1905073" y="937603"/>
                  </a:lnTo>
                  <a:lnTo>
                    <a:pt x="1953922" y="928053"/>
                  </a:lnTo>
                  <a:lnTo>
                    <a:pt x="2002772" y="918164"/>
                  </a:lnTo>
                  <a:lnTo>
                    <a:pt x="2051623" y="907901"/>
                  </a:lnTo>
                  <a:lnTo>
                    <a:pt x="2100475" y="897227"/>
                  </a:lnTo>
                  <a:lnTo>
                    <a:pt x="2149327" y="886106"/>
                  </a:lnTo>
                  <a:lnTo>
                    <a:pt x="2198181" y="874502"/>
                  </a:lnTo>
                  <a:lnTo>
                    <a:pt x="2247035" y="862379"/>
                  </a:lnTo>
                  <a:lnTo>
                    <a:pt x="2295890" y="849701"/>
                  </a:lnTo>
                  <a:lnTo>
                    <a:pt x="2344747" y="836431"/>
                  </a:lnTo>
                  <a:lnTo>
                    <a:pt x="2393605" y="822534"/>
                  </a:lnTo>
                  <a:lnTo>
                    <a:pt x="2442464" y="807974"/>
                  </a:lnTo>
                  <a:lnTo>
                    <a:pt x="2489429" y="792988"/>
                  </a:lnTo>
                  <a:lnTo>
                    <a:pt x="2536395" y="776798"/>
                  </a:lnTo>
                  <a:lnTo>
                    <a:pt x="2583360" y="759512"/>
                  </a:lnTo>
                  <a:lnTo>
                    <a:pt x="2630326" y="741239"/>
                  </a:lnTo>
                  <a:lnTo>
                    <a:pt x="2677291" y="722089"/>
                  </a:lnTo>
                  <a:lnTo>
                    <a:pt x="2724257" y="702170"/>
                  </a:lnTo>
                  <a:lnTo>
                    <a:pt x="2771223" y="681593"/>
                  </a:lnTo>
                  <a:lnTo>
                    <a:pt x="2818188" y="660465"/>
                  </a:lnTo>
                  <a:lnTo>
                    <a:pt x="2865154" y="638897"/>
                  </a:lnTo>
                  <a:lnTo>
                    <a:pt x="2912119" y="616997"/>
                  </a:lnTo>
                  <a:lnTo>
                    <a:pt x="2959085" y="594875"/>
                  </a:lnTo>
                  <a:lnTo>
                    <a:pt x="3006050" y="572640"/>
                  </a:lnTo>
                  <a:lnTo>
                    <a:pt x="3053016" y="550402"/>
                  </a:lnTo>
                  <a:lnTo>
                    <a:pt x="3099982" y="528268"/>
                  </a:lnTo>
                  <a:lnTo>
                    <a:pt x="3146947" y="506350"/>
                  </a:lnTo>
                  <a:lnTo>
                    <a:pt x="3193913" y="484755"/>
                  </a:lnTo>
                  <a:lnTo>
                    <a:pt x="3240878" y="463593"/>
                  </a:lnTo>
                  <a:lnTo>
                    <a:pt x="3287844" y="442973"/>
                  </a:lnTo>
                  <a:lnTo>
                    <a:pt x="3334809" y="423005"/>
                  </a:lnTo>
                  <a:lnTo>
                    <a:pt x="3381775" y="403797"/>
                  </a:lnTo>
                  <a:lnTo>
                    <a:pt x="3428741" y="385460"/>
                  </a:lnTo>
                  <a:lnTo>
                    <a:pt x="3475706" y="368101"/>
                  </a:lnTo>
                  <a:lnTo>
                    <a:pt x="3522672" y="351831"/>
                  </a:lnTo>
                  <a:lnTo>
                    <a:pt x="3569637" y="336758"/>
                  </a:lnTo>
                  <a:lnTo>
                    <a:pt x="3616603" y="322992"/>
                  </a:lnTo>
                  <a:lnTo>
                    <a:pt x="3663568" y="310641"/>
                  </a:lnTo>
                  <a:lnTo>
                    <a:pt x="3714449" y="298749"/>
                  </a:lnTo>
                  <a:lnTo>
                    <a:pt x="3765330" y="288158"/>
                  </a:lnTo>
                  <a:lnTo>
                    <a:pt x="3816212" y="278779"/>
                  </a:lnTo>
                  <a:lnTo>
                    <a:pt x="3867095" y="270524"/>
                  </a:lnTo>
                  <a:lnTo>
                    <a:pt x="3917980" y="263304"/>
                  </a:lnTo>
                  <a:lnTo>
                    <a:pt x="3968865" y="257030"/>
                  </a:lnTo>
                  <a:lnTo>
                    <a:pt x="4019750" y="251612"/>
                  </a:lnTo>
                  <a:lnTo>
                    <a:pt x="4070636" y="246963"/>
                  </a:lnTo>
                  <a:lnTo>
                    <a:pt x="4121523" y="242992"/>
                  </a:lnTo>
                  <a:lnTo>
                    <a:pt x="4172410" y="239612"/>
                  </a:lnTo>
                  <a:lnTo>
                    <a:pt x="4223297" y="236733"/>
                  </a:lnTo>
                  <a:lnTo>
                    <a:pt x="4274185" y="234267"/>
                  </a:lnTo>
                  <a:lnTo>
                    <a:pt x="4325072" y="232124"/>
                  </a:lnTo>
                  <a:lnTo>
                    <a:pt x="4375959" y="230215"/>
                  </a:lnTo>
                  <a:lnTo>
                    <a:pt x="4426846" y="228452"/>
                  </a:lnTo>
                  <a:lnTo>
                    <a:pt x="4477733" y="226746"/>
                  </a:lnTo>
                  <a:lnTo>
                    <a:pt x="4528619" y="225008"/>
                  </a:lnTo>
                  <a:lnTo>
                    <a:pt x="4579504" y="223148"/>
                  </a:lnTo>
                  <a:lnTo>
                    <a:pt x="4630389" y="221079"/>
                  </a:lnTo>
                  <a:lnTo>
                    <a:pt x="4681274" y="218711"/>
                  </a:lnTo>
                  <a:lnTo>
                    <a:pt x="4732157" y="215954"/>
                  </a:lnTo>
                  <a:lnTo>
                    <a:pt x="4783039" y="212721"/>
                  </a:lnTo>
                  <a:lnTo>
                    <a:pt x="4833920" y="208923"/>
                  </a:lnTo>
                  <a:lnTo>
                    <a:pt x="4884801" y="204469"/>
                  </a:lnTo>
                  <a:lnTo>
                    <a:pt x="4935680" y="199574"/>
                  </a:lnTo>
                  <a:lnTo>
                    <a:pt x="4986559" y="194548"/>
                  </a:lnTo>
                  <a:lnTo>
                    <a:pt x="5037439" y="189405"/>
                  </a:lnTo>
                  <a:lnTo>
                    <a:pt x="5088318" y="184161"/>
                  </a:lnTo>
                  <a:lnTo>
                    <a:pt x="5139197" y="178828"/>
                  </a:lnTo>
                  <a:lnTo>
                    <a:pt x="5190077" y="173420"/>
                  </a:lnTo>
                  <a:lnTo>
                    <a:pt x="5240956" y="167952"/>
                  </a:lnTo>
                  <a:lnTo>
                    <a:pt x="5291836" y="162437"/>
                  </a:lnTo>
                  <a:lnTo>
                    <a:pt x="5342715" y="156890"/>
                  </a:lnTo>
                  <a:lnTo>
                    <a:pt x="5393594" y="151324"/>
                  </a:lnTo>
                  <a:lnTo>
                    <a:pt x="5444474" y="145753"/>
                  </a:lnTo>
                  <a:lnTo>
                    <a:pt x="5495353" y="140192"/>
                  </a:lnTo>
                  <a:lnTo>
                    <a:pt x="5546232" y="134653"/>
                  </a:lnTo>
                  <a:lnTo>
                    <a:pt x="5597112" y="129152"/>
                  </a:lnTo>
                  <a:lnTo>
                    <a:pt x="5647991" y="123702"/>
                  </a:lnTo>
                  <a:lnTo>
                    <a:pt x="5698871" y="118316"/>
                  </a:lnTo>
                  <a:lnTo>
                    <a:pt x="5749750" y="113010"/>
                  </a:lnTo>
                  <a:lnTo>
                    <a:pt x="5800629" y="107797"/>
                  </a:lnTo>
                  <a:lnTo>
                    <a:pt x="5851509" y="102690"/>
                  </a:lnTo>
                  <a:lnTo>
                    <a:pt x="5902388" y="97704"/>
                  </a:lnTo>
                  <a:lnTo>
                    <a:pt x="5953267" y="92853"/>
                  </a:lnTo>
                  <a:lnTo>
                    <a:pt x="6004147" y="88151"/>
                  </a:lnTo>
                  <a:lnTo>
                    <a:pt x="6055026" y="83611"/>
                  </a:lnTo>
                  <a:lnTo>
                    <a:pt x="6105906" y="79248"/>
                  </a:lnTo>
                  <a:lnTo>
                    <a:pt x="6156800" y="75071"/>
                  </a:lnTo>
                  <a:lnTo>
                    <a:pt x="6207693" y="71043"/>
                  </a:lnTo>
                  <a:lnTo>
                    <a:pt x="6258586" y="67154"/>
                  </a:lnTo>
                  <a:lnTo>
                    <a:pt x="6309477" y="63394"/>
                  </a:lnTo>
                  <a:lnTo>
                    <a:pt x="6360366" y="59753"/>
                  </a:lnTo>
                  <a:lnTo>
                    <a:pt x="6411255" y="56221"/>
                  </a:lnTo>
                  <a:lnTo>
                    <a:pt x="6462143" y="52788"/>
                  </a:lnTo>
                  <a:lnTo>
                    <a:pt x="6513030" y="49445"/>
                  </a:lnTo>
                  <a:lnTo>
                    <a:pt x="6563916" y="46181"/>
                  </a:lnTo>
                  <a:lnTo>
                    <a:pt x="6614801" y="42986"/>
                  </a:lnTo>
                  <a:lnTo>
                    <a:pt x="6665685" y="39851"/>
                  </a:lnTo>
                  <a:lnTo>
                    <a:pt x="6716569" y="36766"/>
                  </a:lnTo>
                  <a:lnTo>
                    <a:pt x="6767452" y="33720"/>
                  </a:lnTo>
                  <a:lnTo>
                    <a:pt x="6818335" y="30704"/>
                  </a:lnTo>
                  <a:lnTo>
                    <a:pt x="6869216" y="27708"/>
                  </a:lnTo>
                  <a:lnTo>
                    <a:pt x="6920098" y="24722"/>
                  </a:lnTo>
                  <a:lnTo>
                    <a:pt x="6970979" y="21736"/>
                  </a:lnTo>
                  <a:lnTo>
                    <a:pt x="7021859" y="18740"/>
                  </a:lnTo>
                  <a:lnTo>
                    <a:pt x="7072739" y="15724"/>
                  </a:lnTo>
                  <a:lnTo>
                    <a:pt x="7123619" y="12678"/>
                  </a:lnTo>
                  <a:lnTo>
                    <a:pt x="7174499" y="9593"/>
                  </a:lnTo>
                  <a:lnTo>
                    <a:pt x="7225379" y="6458"/>
                  </a:lnTo>
                  <a:lnTo>
                    <a:pt x="7276258" y="3263"/>
                  </a:lnTo>
                  <a:lnTo>
                    <a:pt x="7327138" y="0"/>
                  </a:lnTo>
                </a:path>
              </a:pathLst>
            </a:custGeom>
            <a:ln w="28575">
              <a:solidFill>
                <a:srgbClr val="0D482C"/>
              </a:solidFill>
            </a:ln>
          </p:spPr>
          <p:txBody>
            <a:bodyPr wrap="square" lIns="0" tIns="0" rIns="0" bIns="0" rtlCol="0"/>
            <a:lstStyle/>
            <a:p>
              <a:endParaRPr/>
            </a:p>
          </p:txBody>
        </p:sp>
        <p:sp>
          <p:nvSpPr>
            <p:cNvPr id="10" name="object 10"/>
            <p:cNvSpPr/>
            <p:nvPr/>
          </p:nvSpPr>
          <p:spPr>
            <a:xfrm>
              <a:off x="650875" y="4937125"/>
              <a:ext cx="9769475" cy="0"/>
            </a:xfrm>
            <a:custGeom>
              <a:avLst/>
              <a:gdLst/>
              <a:ahLst/>
              <a:cxnLst/>
              <a:rect l="l" t="t" r="r" b="b"/>
              <a:pathLst>
                <a:path w="9769475">
                  <a:moveTo>
                    <a:pt x="0" y="0"/>
                  </a:moveTo>
                  <a:lnTo>
                    <a:pt x="9769475" y="0"/>
                  </a:lnTo>
                </a:path>
              </a:pathLst>
            </a:custGeom>
            <a:ln w="19050">
              <a:solidFill>
                <a:srgbClr val="7E7E7E"/>
              </a:solidFill>
              <a:prstDash val="lgDash"/>
            </a:ln>
          </p:spPr>
          <p:txBody>
            <a:bodyPr wrap="square" lIns="0" tIns="0" rIns="0" bIns="0" rtlCol="0"/>
            <a:lstStyle/>
            <a:p>
              <a:endParaRPr/>
            </a:p>
          </p:txBody>
        </p:sp>
        <p:sp>
          <p:nvSpPr>
            <p:cNvPr id="11" name="object 11"/>
            <p:cNvSpPr/>
            <p:nvPr/>
          </p:nvSpPr>
          <p:spPr>
            <a:xfrm>
              <a:off x="669823" y="4092321"/>
              <a:ext cx="2423160" cy="870585"/>
            </a:xfrm>
            <a:custGeom>
              <a:avLst/>
              <a:gdLst/>
              <a:ahLst/>
              <a:cxnLst/>
              <a:rect l="l" t="t" r="r" b="b"/>
              <a:pathLst>
                <a:path w="2423160" h="870585">
                  <a:moveTo>
                    <a:pt x="0" y="870330"/>
                  </a:moveTo>
                  <a:lnTo>
                    <a:pt x="1189456" y="870330"/>
                  </a:lnTo>
                </a:path>
                <a:path w="2423160" h="870585">
                  <a:moveTo>
                    <a:pt x="1205331" y="83438"/>
                  </a:moveTo>
                  <a:lnTo>
                    <a:pt x="2422880" y="83438"/>
                  </a:lnTo>
                </a:path>
                <a:path w="2423160" h="870585">
                  <a:moveTo>
                    <a:pt x="1198981" y="870330"/>
                  </a:moveTo>
                  <a:lnTo>
                    <a:pt x="1198981" y="83438"/>
                  </a:lnTo>
                </a:path>
                <a:path w="2423160" h="870585">
                  <a:moveTo>
                    <a:pt x="2422880" y="73913"/>
                  </a:moveTo>
                  <a:lnTo>
                    <a:pt x="2422880" y="0"/>
                  </a:lnTo>
                </a:path>
              </a:pathLst>
            </a:custGeom>
            <a:ln w="28575">
              <a:solidFill>
                <a:srgbClr val="03522C"/>
              </a:solidFill>
            </a:ln>
          </p:spPr>
          <p:txBody>
            <a:bodyPr wrap="square" lIns="0" tIns="0" rIns="0" bIns="0" rtlCol="0"/>
            <a:lstStyle/>
            <a:p>
              <a:endParaRPr/>
            </a:p>
          </p:txBody>
        </p:sp>
        <p:sp>
          <p:nvSpPr>
            <p:cNvPr id="12" name="object 12"/>
            <p:cNvSpPr/>
            <p:nvPr/>
          </p:nvSpPr>
          <p:spPr>
            <a:xfrm>
              <a:off x="2518791" y="1779270"/>
              <a:ext cx="0" cy="3991610"/>
            </a:xfrm>
            <a:custGeom>
              <a:avLst/>
              <a:gdLst/>
              <a:ahLst/>
              <a:cxnLst/>
              <a:rect l="l" t="t" r="r" b="b"/>
              <a:pathLst>
                <a:path h="3991610">
                  <a:moveTo>
                    <a:pt x="0" y="0"/>
                  </a:moveTo>
                  <a:lnTo>
                    <a:pt x="0" y="3991254"/>
                  </a:lnTo>
                </a:path>
              </a:pathLst>
            </a:custGeom>
            <a:ln w="9525">
              <a:solidFill>
                <a:srgbClr val="29B974"/>
              </a:solidFill>
              <a:prstDash val="dash"/>
            </a:ln>
          </p:spPr>
          <p:txBody>
            <a:bodyPr wrap="square" lIns="0" tIns="0" rIns="0" bIns="0" rtlCol="0"/>
            <a:lstStyle/>
            <a:p>
              <a:endParaRPr/>
            </a:p>
          </p:txBody>
        </p:sp>
        <p:sp>
          <p:nvSpPr>
            <p:cNvPr id="13" name="object 13"/>
            <p:cNvSpPr/>
            <p:nvPr/>
          </p:nvSpPr>
          <p:spPr>
            <a:xfrm>
              <a:off x="7733030" y="5677128"/>
              <a:ext cx="251460" cy="635"/>
            </a:xfrm>
            <a:custGeom>
              <a:avLst/>
              <a:gdLst/>
              <a:ahLst/>
              <a:cxnLst/>
              <a:rect l="l" t="t" r="r" b="b"/>
              <a:pathLst>
                <a:path w="251459" h="635">
                  <a:moveTo>
                    <a:pt x="0" y="0"/>
                  </a:moveTo>
                  <a:lnTo>
                    <a:pt x="251078" y="12"/>
                  </a:lnTo>
                </a:path>
              </a:pathLst>
            </a:custGeom>
            <a:ln w="28575">
              <a:solidFill>
                <a:srgbClr val="29B974"/>
              </a:solidFill>
            </a:ln>
          </p:spPr>
          <p:txBody>
            <a:bodyPr wrap="square" lIns="0" tIns="0" rIns="0" bIns="0" rtlCol="0"/>
            <a:lstStyle/>
            <a:p>
              <a:endParaRPr/>
            </a:p>
          </p:txBody>
        </p:sp>
        <p:pic>
          <p:nvPicPr>
            <p:cNvPr id="14" name="object 14"/>
            <p:cNvPicPr/>
            <p:nvPr/>
          </p:nvPicPr>
          <p:blipFill>
            <a:blip r:embed="rId4" cstate="print"/>
            <a:stretch>
              <a:fillRect/>
            </a:stretch>
          </p:blipFill>
          <p:spPr>
            <a:xfrm>
              <a:off x="6073140" y="3666731"/>
              <a:ext cx="2862071" cy="954036"/>
            </a:xfrm>
            <a:prstGeom prst="rect">
              <a:avLst/>
            </a:prstGeom>
          </p:spPr>
        </p:pic>
        <p:pic>
          <p:nvPicPr>
            <p:cNvPr id="15" name="object 15"/>
            <p:cNvPicPr/>
            <p:nvPr/>
          </p:nvPicPr>
          <p:blipFill>
            <a:blip r:embed="rId5" cstate="print"/>
            <a:stretch>
              <a:fillRect/>
            </a:stretch>
          </p:blipFill>
          <p:spPr>
            <a:xfrm>
              <a:off x="6134100" y="3841991"/>
              <a:ext cx="2785872" cy="787920"/>
            </a:xfrm>
            <a:prstGeom prst="rect">
              <a:avLst/>
            </a:prstGeom>
          </p:spPr>
        </p:pic>
        <p:sp>
          <p:nvSpPr>
            <p:cNvPr id="16" name="object 16"/>
            <p:cNvSpPr/>
            <p:nvPr/>
          </p:nvSpPr>
          <p:spPr>
            <a:xfrm>
              <a:off x="6104254" y="3697224"/>
              <a:ext cx="2750820" cy="842644"/>
            </a:xfrm>
            <a:custGeom>
              <a:avLst/>
              <a:gdLst/>
              <a:ahLst/>
              <a:cxnLst/>
              <a:rect l="l" t="t" r="r" b="b"/>
              <a:pathLst>
                <a:path w="2750820" h="842645">
                  <a:moveTo>
                    <a:pt x="604901" y="0"/>
                  </a:moveTo>
                  <a:lnTo>
                    <a:pt x="458470" y="140334"/>
                  </a:lnTo>
                  <a:lnTo>
                    <a:pt x="0" y="140334"/>
                  </a:lnTo>
                  <a:lnTo>
                    <a:pt x="0" y="842644"/>
                  </a:lnTo>
                  <a:lnTo>
                    <a:pt x="2750693" y="842644"/>
                  </a:lnTo>
                  <a:lnTo>
                    <a:pt x="2750693" y="140334"/>
                  </a:lnTo>
                  <a:lnTo>
                    <a:pt x="1146175" y="140334"/>
                  </a:lnTo>
                  <a:lnTo>
                    <a:pt x="604901" y="0"/>
                  </a:lnTo>
                  <a:close/>
                </a:path>
              </a:pathLst>
            </a:custGeom>
            <a:solidFill>
              <a:srgbClr val="FFFFFF"/>
            </a:solidFill>
          </p:spPr>
          <p:txBody>
            <a:bodyPr wrap="square" lIns="0" tIns="0" rIns="0" bIns="0" rtlCol="0"/>
            <a:lstStyle/>
            <a:p>
              <a:endParaRPr/>
            </a:p>
          </p:txBody>
        </p:sp>
        <p:sp>
          <p:nvSpPr>
            <p:cNvPr id="17" name="object 17"/>
            <p:cNvSpPr/>
            <p:nvPr/>
          </p:nvSpPr>
          <p:spPr>
            <a:xfrm>
              <a:off x="6104254" y="3697224"/>
              <a:ext cx="2750820" cy="842644"/>
            </a:xfrm>
            <a:custGeom>
              <a:avLst/>
              <a:gdLst/>
              <a:ahLst/>
              <a:cxnLst/>
              <a:rect l="l" t="t" r="r" b="b"/>
              <a:pathLst>
                <a:path w="2750820" h="842645">
                  <a:moveTo>
                    <a:pt x="0" y="140334"/>
                  </a:moveTo>
                  <a:lnTo>
                    <a:pt x="458470" y="140334"/>
                  </a:lnTo>
                  <a:lnTo>
                    <a:pt x="604901" y="0"/>
                  </a:lnTo>
                  <a:lnTo>
                    <a:pt x="1146175" y="140334"/>
                  </a:lnTo>
                  <a:lnTo>
                    <a:pt x="2750693" y="140334"/>
                  </a:lnTo>
                  <a:lnTo>
                    <a:pt x="2750693" y="257428"/>
                  </a:lnTo>
                  <a:lnTo>
                    <a:pt x="2750693" y="432943"/>
                  </a:lnTo>
                  <a:lnTo>
                    <a:pt x="2750693" y="842644"/>
                  </a:lnTo>
                  <a:lnTo>
                    <a:pt x="1146175" y="842644"/>
                  </a:lnTo>
                  <a:lnTo>
                    <a:pt x="458470" y="842644"/>
                  </a:lnTo>
                  <a:lnTo>
                    <a:pt x="0" y="842644"/>
                  </a:lnTo>
                  <a:lnTo>
                    <a:pt x="0" y="432943"/>
                  </a:lnTo>
                  <a:lnTo>
                    <a:pt x="0" y="257428"/>
                  </a:lnTo>
                  <a:lnTo>
                    <a:pt x="0" y="140334"/>
                  </a:lnTo>
                  <a:close/>
                </a:path>
              </a:pathLst>
            </a:custGeom>
            <a:ln w="9525">
              <a:solidFill>
                <a:srgbClr val="03522C"/>
              </a:solidFill>
            </a:ln>
          </p:spPr>
          <p:txBody>
            <a:bodyPr wrap="square" lIns="0" tIns="0" rIns="0" bIns="0" rtlCol="0"/>
            <a:lstStyle/>
            <a:p>
              <a:endParaRPr/>
            </a:p>
          </p:txBody>
        </p:sp>
      </p:grpSp>
      <p:sp>
        <p:nvSpPr>
          <p:cNvPr id="18" name="object 18"/>
          <p:cNvSpPr txBox="1"/>
          <p:nvPr/>
        </p:nvSpPr>
        <p:spPr>
          <a:xfrm>
            <a:off x="632447" y="1774456"/>
            <a:ext cx="1827530" cy="231140"/>
          </a:xfrm>
          <a:prstGeom prst="rect">
            <a:avLst/>
          </a:prstGeom>
          <a:solidFill>
            <a:srgbClr val="29B974"/>
          </a:solidFill>
          <a:ln w="3175">
            <a:solidFill>
              <a:srgbClr val="29B974"/>
            </a:solidFill>
          </a:ln>
        </p:spPr>
        <p:txBody>
          <a:bodyPr vert="horz" wrap="square" lIns="0" tIns="19050" rIns="0" bIns="0" rtlCol="0">
            <a:spAutoFit/>
          </a:bodyPr>
          <a:lstStyle/>
          <a:p>
            <a:pPr marL="183515">
              <a:lnSpc>
                <a:spcPct val="100000"/>
              </a:lnSpc>
              <a:spcBef>
                <a:spcPts val="150"/>
              </a:spcBef>
            </a:pPr>
            <a:r>
              <a:rPr sz="1200" spc="-10" dirty="0">
                <a:solidFill>
                  <a:srgbClr val="FFFFFF"/>
                </a:solidFill>
                <a:latin typeface="Trebuchet MS"/>
                <a:cs typeface="Trebuchet MS"/>
              </a:rPr>
              <a:t>Phase</a:t>
            </a:r>
            <a:r>
              <a:rPr sz="1200" spc="-30" dirty="0">
                <a:solidFill>
                  <a:srgbClr val="FFFFFF"/>
                </a:solidFill>
                <a:latin typeface="Trebuchet MS"/>
                <a:cs typeface="Trebuchet MS"/>
              </a:rPr>
              <a:t> </a:t>
            </a:r>
            <a:r>
              <a:rPr sz="1200" spc="-20" dirty="0">
                <a:solidFill>
                  <a:srgbClr val="FFFFFF"/>
                </a:solidFill>
                <a:latin typeface="Trebuchet MS"/>
                <a:cs typeface="Trebuchet MS"/>
              </a:rPr>
              <a:t>1—</a:t>
            </a:r>
            <a:r>
              <a:rPr sz="1200" b="1" spc="-10" dirty="0">
                <a:solidFill>
                  <a:srgbClr val="FFFFFF"/>
                </a:solidFill>
                <a:latin typeface="Trebuchet MS"/>
                <a:cs typeface="Trebuchet MS"/>
              </a:rPr>
              <a:t>Preparation</a:t>
            </a:r>
            <a:endParaRPr sz="1200">
              <a:latin typeface="Trebuchet MS"/>
              <a:cs typeface="Trebuchet MS"/>
            </a:endParaRPr>
          </a:p>
        </p:txBody>
      </p:sp>
      <p:sp>
        <p:nvSpPr>
          <p:cNvPr id="19" name="object 19"/>
          <p:cNvSpPr txBox="1"/>
          <p:nvPr/>
        </p:nvSpPr>
        <p:spPr>
          <a:xfrm>
            <a:off x="2571559" y="1774456"/>
            <a:ext cx="2916555" cy="231140"/>
          </a:xfrm>
          <a:prstGeom prst="rect">
            <a:avLst/>
          </a:prstGeom>
          <a:solidFill>
            <a:srgbClr val="29B974"/>
          </a:solidFill>
          <a:ln w="3175">
            <a:solidFill>
              <a:srgbClr val="29B974"/>
            </a:solidFill>
          </a:ln>
        </p:spPr>
        <p:txBody>
          <a:bodyPr vert="horz" wrap="square" lIns="0" tIns="19050" rIns="0" bIns="0" rtlCol="0">
            <a:spAutoFit/>
          </a:bodyPr>
          <a:lstStyle/>
          <a:p>
            <a:pPr marL="795020">
              <a:lnSpc>
                <a:spcPct val="100000"/>
              </a:lnSpc>
              <a:spcBef>
                <a:spcPts val="150"/>
              </a:spcBef>
            </a:pPr>
            <a:r>
              <a:rPr sz="1200" spc="-10" dirty="0">
                <a:solidFill>
                  <a:srgbClr val="FFFFFF"/>
                </a:solidFill>
                <a:latin typeface="Trebuchet MS"/>
                <a:cs typeface="Trebuchet MS"/>
              </a:rPr>
              <a:t>Phase</a:t>
            </a:r>
            <a:r>
              <a:rPr sz="1200" spc="-30" dirty="0">
                <a:solidFill>
                  <a:srgbClr val="FFFFFF"/>
                </a:solidFill>
                <a:latin typeface="Trebuchet MS"/>
                <a:cs typeface="Trebuchet MS"/>
              </a:rPr>
              <a:t> </a:t>
            </a:r>
            <a:r>
              <a:rPr sz="1200" spc="-20" dirty="0">
                <a:solidFill>
                  <a:srgbClr val="FFFFFF"/>
                </a:solidFill>
                <a:latin typeface="Trebuchet MS"/>
                <a:cs typeface="Trebuchet MS"/>
              </a:rPr>
              <a:t>2—</a:t>
            </a:r>
            <a:r>
              <a:rPr sz="1200" b="1" spc="-10" dirty="0">
                <a:solidFill>
                  <a:srgbClr val="FFFFFF"/>
                </a:solidFill>
                <a:latin typeface="Trebuchet MS"/>
                <a:cs typeface="Trebuchet MS"/>
              </a:rPr>
              <a:t>Transition</a:t>
            </a:r>
            <a:endParaRPr sz="1200">
              <a:latin typeface="Trebuchet MS"/>
              <a:cs typeface="Trebuchet MS"/>
            </a:endParaRPr>
          </a:p>
        </p:txBody>
      </p:sp>
      <p:sp>
        <p:nvSpPr>
          <p:cNvPr id="20" name="object 20"/>
          <p:cNvSpPr txBox="1"/>
          <p:nvPr/>
        </p:nvSpPr>
        <p:spPr>
          <a:xfrm>
            <a:off x="5599747" y="1774456"/>
            <a:ext cx="2357120" cy="231140"/>
          </a:xfrm>
          <a:prstGeom prst="rect">
            <a:avLst/>
          </a:prstGeom>
          <a:solidFill>
            <a:srgbClr val="29B974"/>
          </a:solidFill>
          <a:ln w="3175">
            <a:solidFill>
              <a:srgbClr val="29B974"/>
            </a:solidFill>
          </a:ln>
        </p:spPr>
        <p:txBody>
          <a:bodyPr vert="horz" wrap="square" lIns="0" tIns="19050" rIns="0" bIns="0" rtlCol="0">
            <a:spAutoFit/>
          </a:bodyPr>
          <a:lstStyle/>
          <a:p>
            <a:pPr marL="508634">
              <a:lnSpc>
                <a:spcPct val="100000"/>
              </a:lnSpc>
              <a:spcBef>
                <a:spcPts val="150"/>
              </a:spcBef>
            </a:pPr>
            <a:r>
              <a:rPr sz="1200" spc="-10" dirty="0">
                <a:solidFill>
                  <a:srgbClr val="FFFFFF"/>
                </a:solidFill>
                <a:latin typeface="Trebuchet MS"/>
                <a:cs typeface="Trebuchet MS"/>
              </a:rPr>
              <a:t>Phase</a:t>
            </a:r>
            <a:r>
              <a:rPr sz="1200" spc="-30" dirty="0">
                <a:solidFill>
                  <a:srgbClr val="FFFFFF"/>
                </a:solidFill>
                <a:latin typeface="Trebuchet MS"/>
                <a:cs typeface="Trebuchet MS"/>
              </a:rPr>
              <a:t> </a:t>
            </a:r>
            <a:r>
              <a:rPr sz="1200" spc="-20" dirty="0">
                <a:solidFill>
                  <a:srgbClr val="FFFFFF"/>
                </a:solidFill>
                <a:latin typeface="Trebuchet MS"/>
                <a:cs typeface="Trebuchet MS"/>
              </a:rPr>
              <a:t>3—</a:t>
            </a:r>
            <a:r>
              <a:rPr sz="1200" b="1" spc="-10" dirty="0">
                <a:solidFill>
                  <a:srgbClr val="FFFFFF"/>
                </a:solidFill>
                <a:latin typeface="Trebuchet MS"/>
                <a:cs typeface="Trebuchet MS"/>
              </a:rPr>
              <a:t>Expansion</a:t>
            </a:r>
            <a:endParaRPr sz="1200">
              <a:latin typeface="Trebuchet MS"/>
              <a:cs typeface="Trebuchet MS"/>
            </a:endParaRPr>
          </a:p>
        </p:txBody>
      </p:sp>
      <p:sp>
        <p:nvSpPr>
          <p:cNvPr id="21" name="object 21"/>
          <p:cNvSpPr txBox="1"/>
          <p:nvPr/>
        </p:nvSpPr>
        <p:spPr>
          <a:xfrm>
            <a:off x="8068500" y="1774456"/>
            <a:ext cx="2357120" cy="231140"/>
          </a:xfrm>
          <a:prstGeom prst="rect">
            <a:avLst/>
          </a:prstGeom>
          <a:solidFill>
            <a:srgbClr val="29B974"/>
          </a:solidFill>
          <a:ln w="3175">
            <a:solidFill>
              <a:srgbClr val="29B974"/>
            </a:solidFill>
          </a:ln>
        </p:spPr>
        <p:txBody>
          <a:bodyPr vert="horz" wrap="square" lIns="0" tIns="19050" rIns="0" bIns="0" rtlCol="0">
            <a:spAutoFit/>
          </a:bodyPr>
          <a:lstStyle/>
          <a:p>
            <a:pPr marL="427990">
              <a:lnSpc>
                <a:spcPct val="100000"/>
              </a:lnSpc>
              <a:spcBef>
                <a:spcPts val="150"/>
              </a:spcBef>
            </a:pPr>
            <a:r>
              <a:rPr sz="1200" spc="-10" dirty="0">
                <a:solidFill>
                  <a:srgbClr val="FFFFFF"/>
                </a:solidFill>
                <a:latin typeface="Trebuchet MS"/>
                <a:cs typeface="Trebuchet MS"/>
              </a:rPr>
              <a:t>Phase</a:t>
            </a:r>
            <a:r>
              <a:rPr sz="1200" spc="-35" dirty="0">
                <a:solidFill>
                  <a:srgbClr val="FFFFFF"/>
                </a:solidFill>
                <a:latin typeface="Trebuchet MS"/>
                <a:cs typeface="Trebuchet MS"/>
              </a:rPr>
              <a:t> </a:t>
            </a:r>
            <a:r>
              <a:rPr sz="1200" spc="-20" dirty="0">
                <a:solidFill>
                  <a:srgbClr val="FFFFFF"/>
                </a:solidFill>
                <a:latin typeface="Trebuchet MS"/>
                <a:cs typeface="Trebuchet MS"/>
              </a:rPr>
              <a:t>4—</a:t>
            </a:r>
            <a:r>
              <a:rPr sz="1200" b="1" dirty="0">
                <a:solidFill>
                  <a:srgbClr val="FFFFFF"/>
                </a:solidFill>
                <a:latin typeface="Trebuchet MS"/>
                <a:cs typeface="Trebuchet MS"/>
              </a:rPr>
              <a:t>Steady</a:t>
            </a:r>
            <a:r>
              <a:rPr sz="1200" b="1" spc="-10" dirty="0">
                <a:solidFill>
                  <a:srgbClr val="FFFFFF"/>
                </a:solidFill>
                <a:latin typeface="Trebuchet MS"/>
                <a:cs typeface="Trebuchet MS"/>
              </a:rPr>
              <a:t> </a:t>
            </a:r>
            <a:r>
              <a:rPr sz="1200" b="1" spc="-20" dirty="0">
                <a:solidFill>
                  <a:srgbClr val="FFFFFF"/>
                </a:solidFill>
                <a:latin typeface="Trebuchet MS"/>
                <a:cs typeface="Trebuchet MS"/>
              </a:rPr>
              <a:t>state</a:t>
            </a:r>
            <a:endParaRPr sz="1200">
              <a:latin typeface="Trebuchet MS"/>
              <a:cs typeface="Trebuchet MS"/>
            </a:endParaRPr>
          </a:p>
        </p:txBody>
      </p:sp>
      <p:sp>
        <p:nvSpPr>
          <p:cNvPr id="22" name="object 22"/>
          <p:cNvSpPr txBox="1">
            <a:spLocks noGrp="1"/>
          </p:cNvSpPr>
          <p:nvPr>
            <p:ph type="title"/>
          </p:nvPr>
        </p:nvSpPr>
        <p:spPr>
          <a:xfrm>
            <a:off x="669823" y="224218"/>
            <a:ext cx="11074000" cy="443711"/>
          </a:xfrm>
          <a:prstGeom prst="rect">
            <a:avLst/>
          </a:prstGeom>
        </p:spPr>
        <p:txBody>
          <a:bodyPr vert="horz" wrap="square" lIns="0" tIns="12700" rIns="0" bIns="0" rtlCol="0">
            <a:spAutoFit/>
          </a:bodyPr>
          <a:lstStyle/>
          <a:p>
            <a:pPr marL="12700">
              <a:lnSpc>
                <a:spcPct val="100000"/>
              </a:lnSpc>
              <a:spcBef>
                <a:spcPts val="100"/>
              </a:spcBef>
            </a:pPr>
            <a:r>
              <a:rPr sz="2800" dirty="0"/>
              <a:t>Farmer's P&amp;L perspective | Significant profit benefits through Agri-PV</a:t>
            </a:r>
          </a:p>
        </p:txBody>
      </p:sp>
      <p:sp>
        <p:nvSpPr>
          <p:cNvPr id="23" name="object 23"/>
          <p:cNvSpPr txBox="1"/>
          <p:nvPr/>
        </p:nvSpPr>
        <p:spPr>
          <a:xfrm>
            <a:off x="617321" y="6255816"/>
            <a:ext cx="8780780" cy="314960"/>
          </a:xfrm>
          <a:prstGeom prst="rect">
            <a:avLst/>
          </a:prstGeom>
        </p:spPr>
        <p:txBody>
          <a:bodyPr vert="horz" wrap="square" lIns="0" tIns="29209" rIns="0" bIns="0" rtlCol="0">
            <a:spAutoFit/>
          </a:bodyPr>
          <a:lstStyle/>
          <a:p>
            <a:pPr marL="12700" marR="5080">
              <a:lnSpc>
                <a:spcPts val="1080"/>
              </a:lnSpc>
              <a:spcBef>
                <a:spcPts val="229"/>
              </a:spcBef>
            </a:pPr>
            <a:r>
              <a:rPr sz="1000" dirty="0">
                <a:solidFill>
                  <a:srgbClr val="7E7E7E"/>
                </a:solidFill>
                <a:latin typeface="Trebuchet MS"/>
                <a:cs typeface="Trebuchet MS"/>
              </a:rPr>
              <a:t>Note:</a:t>
            </a:r>
            <a:r>
              <a:rPr sz="1000" spc="-35" dirty="0">
                <a:solidFill>
                  <a:srgbClr val="7E7E7E"/>
                </a:solidFill>
                <a:latin typeface="Trebuchet MS"/>
                <a:cs typeface="Trebuchet MS"/>
              </a:rPr>
              <a:t> </a:t>
            </a:r>
            <a:r>
              <a:rPr sz="1000" dirty="0">
                <a:solidFill>
                  <a:srgbClr val="7E7E7E"/>
                </a:solidFill>
                <a:latin typeface="Trebuchet MS"/>
                <a:cs typeface="Trebuchet MS"/>
              </a:rPr>
              <a:t>Excluding</a:t>
            </a:r>
            <a:r>
              <a:rPr sz="1000" spc="15" dirty="0">
                <a:solidFill>
                  <a:srgbClr val="7E7E7E"/>
                </a:solidFill>
                <a:latin typeface="Trebuchet MS"/>
                <a:cs typeface="Trebuchet MS"/>
              </a:rPr>
              <a:t> </a:t>
            </a:r>
            <a:r>
              <a:rPr sz="1000" dirty="0">
                <a:solidFill>
                  <a:srgbClr val="7E7E7E"/>
                </a:solidFill>
                <a:latin typeface="Trebuchet MS"/>
                <a:cs typeface="Trebuchet MS"/>
              </a:rPr>
              <a:t>subsidies;</a:t>
            </a:r>
            <a:r>
              <a:rPr sz="1000" spc="-30" dirty="0">
                <a:solidFill>
                  <a:srgbClr val="7E7E7E"/>
                </a:solidFill>
                <a:latin typeface="Trebuchet MS"/>
                <a:cs typeface="Trebuchet MS"/>
              </a:rPr>
              <a:t> </a:t>
            </a:r>
            <a:r>
              <a:rPr sz="1000" dirty="0">
                <a:solidFill>
                  <a:srgbClr val="7E7E7E"/>
                </a:solidFill>
                <a:latin typeface="Trebuchet MS"/>
                <a:cs typeface="Trebuchet MS"/>
              </a:rPr>
              <a:t>assuming</a:t>
            </a:r>
            <a:r>
              <a:rPr sz="1000" spc="-35" dirty="0">
                <a:solidFill>
                  <a:srgbClr val="7E7E7E"/>
                </a:solidFill>
                <a:latin typeface="Trebuchet MS"/>
                <a:cs typeface="Trebuchet MS"/>
              </a:rPr>
              <a:t> </a:t>
            </a:r>
            <a:r>
              <a:rPr sz="1000" dirty="0">
                <a:solidFill>
                  <a:srgbClr val="7E7E7E"/>
                </a:solidFill>
                <a:latin typeface="Trebuchet MS"/>
                <a:cs typeface="Trebuchet MS"/>
              </a:rPr>
              <a:t>purely</a:t>
            </a:r>
            <a:r>
              <a:rPr sz="1000" spc="-5" dirty="0">
                <a:solidFill>
                  <a:srgbClr val="7E7E7E"/>
                </a:solidFill>
                <a:latin typeface="Trebuchet MS"/>
                <a:cs typeface="Trebuchet MS"/>
              </a:rPr>
              <a:t> </a:t>
            </a:r>
            <a:r>
              <a:rPr sz="1000" spc="-10" dirty="0">
                <a:solidFill>
                  <a:srgbClr val="7E7E7E"/>
                </a:solidFill>
                <a:latin typeface="Trebuchet MS"/>
                <a:cs typeface="Trebuchet MS"/>
              </a:rPr>
              <a:t>conventional</a:t>
            </a:r>
            <a:r>
              <a:rPr sz="1000" dirty="0">
                <a:solidFill>
                  <a:srgbClr val="7E7E7E"/>
                </a:solidFill>
                <a:latin typeface="Trebuchet MS"/>
                <a:cs typeface="Trebuchet MS"/>
              </a:rPr>
              <a:t> farming</a:t>
            </a:r>
            <a:r>
              <a:rPr sz="1000" spc="-25" dirty="0">
                <a:solidFill>
                  <a:srgbClr val="7E7E7E"/>
                </a:solidFill>
                <a:latin typeface="Trebuchet MS"/>
                <a:cs typeface="Trebuchet MS"/>
              </a:rPr>
              <a:t> </a:t>
            </a:r>
            <a:r>
              <a:rPr sz="1000" dirty="0">
                <a:solidFill>
                  <a:srgbClr val="7E7E7E"/>
                </a:solidFill>
                <a:latin typeface="Trebuchet MS"/>
                <a:cs typeface="Trebuchet MS"/>
              </a:rPr>
              <a:t>as</a:t>
            </a:r>
            <a:r>
              <a:rPr sz="1000" spc="-40" dirty="0">
                <a:solidFill>
                  <a:srgbClr val="7E7E7E"/>
                </a:solidFill>
                <a:latin typeface="Trebuchet MS"/>
                <a:cs typeface="Trebuchet MS"/>
              </a:rPr>
              <a:t> </a:t>
            </a:r>
            <a:r>
              <a:rPr sz="1000" dirty="0">
                <a:solidFill>
                  <a:srgbClr val="7E7E7E"/>
                </a:solidFill>
                <a:latin typeface="Trebuchet MS"/>
                <a:cs typeface="Trebuchet MS"/>
              </a:rPr>
              <a:t>starting</a:t>
            </a:r>
            <a:r>
              <a:rPr sz="1000" spc="-35" dirty="0">
                <a:solidFill>
                  <a:srgbClr val="7E7E7E"/>
                </a:solidFill>
                <a:latin typeface="Trebuchet MS"/>
                <a:cs typeface="Trebuchet MS"/>
              </a:rPr>
              <a:t> </a:t>
            </a:r>
            <a:r>
              <a:rPr sz="1000" dirty="0">
                <a:solidFill>
                  <a:srgbClr val="7E7E7E"/>
                </a:solidFill>
                <a:latin typeface="Trebuchet MS"/>
                <a:cs typeface="Trebuchet MS"/>
              </a:rPr>
              <a:t>point</a:t>
            </a:r>
            <a:r>
              <a:rPr sz="1000" spc="-15" dirty="0">
                <a:solidFill>
                  <a:srgbClr val="7E7E7E"/>
                </a:solidFill>
                <a:latin typeface="Trebuchet MS"/>
                <a:cs typeface="Trebuchet MS"/>
              </a:rPr>
              <a:t> </a:t>
            </a:r>
            <a:r>
              <a:rPr sz="1000" dirty="0">
                <a:solidFill>
                  <a:srgbClr val="7E7E7E"/>
                </a:solidFill>
                <a:latin typeface="Trebuchet MS"/>
                <a:cs typeface="Trebuchet MS"/>
              </a:rPr>
              <a:t>mixed</a:t>
            </a:r>
            <a:r>
              <a:rPr sz="1000" spc="-30" dirty="0">
                <a:solidFill>
                  <a:srgbClr val="7E7E7E"/>
                </a:solidFill>
                <a:latin typeface="Trebuchet MS"/>
                <a:cs typeface="Trebuchet MS"/>
              </a:rPr>
              <a:t> </a:t>
            </a:r>
            <a:r>
              <a:rPr sz="1000" dirty="0">
                <a:solidFill>
                  <a:srgbClr val="7E7E7E"/>
                </a:solidFill>
                <a:latin typeface="Trebuchet MS"/>
                <a:cs typeface="Trebuchet MS"/>
              </a:rPr>
              <a:t>farm</a:t>
            </a:r>
            <a:r>
              <a:rPr sz="1000" spc="-40" dirty="0">
                <a:solidFill>
                  <a:srgbClr val="7E7E7E"/>
                </a:solidFill>
                <a:latin typeface="Trebuchet MS"/>
                <a:cs typeface="Trebuchet MS"/>
              </a:rPr>
              <a:t> </a:t>
            </a:r>
            <a:r>
              <a:rPr sz="1000" dirty="0">
                <a:solidFill>
                  <a:srgbClr val="7E7E7E"/>
                </a:solidFill>
                <a:latin typeface="Trebuchet MS"/>
                <a:cs typeface="Trebuchet MS"/>
              </a:rPr>
              <a:t>with</a:t>
            </a:r>
            <a:r>
              <a:rPr sz="1000" spc="-20" dirty="0">
                <a:solidFill>
                  <a:srgbClr val="7E7E7E"/>
                </a:solidFill>
                <a:latin typeface="Trebuchet MS"/>
                <a:cs typeface="Trebuchet MS"/>
              </a:rPr>
              <a:t> </a:t>
            </a:r>
            <a:r>
              <a:rPr sz="1000" dirty="0">
                <a:solidFill>
                  <a:srgbClr val="7E7E7E"/>
                </a:solidFill>
                <a:latin typeface="Trebuchet MS"/>
                <a:cs typeface="Trebuchet MS"/>
              </a:rPr>
              <a:t>140</a:t>
            </a:r>
            <a:r>
              <a:rPr sz="1000" spc="-40" dirty="0">
                <a:solidFill>
                  <a:srgbClr val="7E7E7E"/>
                </a:solidFill>
                <a:latin typeface="Trebuchet MS"/>
                <a:cs typeface="Trebuchet MS"/>
              </a:rPr>
              <a:t> </a:t>
            </a:r>
            <a:r>
              <a:rPr sz="1000" dirty="0">
                <a:solidFill>
                  <a:srgbClr val="7E7E7E"/>
                </a:solidFill>
                <a:latin typeface="Trebuchet MS"/>
                <a:cs typeface="Trebuchet MS"/>
              </a:rPr>
              <a:t>ha</a:t>
            </a:r>
            <a:r>
              <a:rPr sz="1000" spc="-25" dirty="0">
                <a:solidFill>
                  <a:srgbClr val="7E7E7E"/>
                </a:solidFill>
                <a:latin typeface="Trebuchet MS"/>
                <a:cs typeface="Trebuchet MS"/>
              </a:rPr>
              <a:t> </a:t>
            </a:r>
            <a:r>
              <a:rPr sz="1000" dirty="0">
                <a:solidFill>
                  <a:srgbClr val="7E7E7E"/>
                </a:solidFill>
                <a:latin typeface="Trebuchet MS"/>
                <a:cs typeface="Trebuchet MS"/>
              </a:rPr>
              <a:t>cereal</a:t>
            </a:r>
            <a:r>
              <a:rPr sz="1000" spc="-10" dirty="0">
                <a:solidFill>
                  <a:srgbClr val="7E7E7E"/>
                </a:solidFill>
                <a:latin typeface="Trebuchet MS"/>
                <a:cs typeface="Trebuchet MS"/>
              </a:rPr>
              <a:t> </a:t>
            </a:r>
            <a:r>
              <a:rPr sz="1000" dirty="0">
                <a:solidFill>
                  <a:srgbClr val="7E7E7E"/>
                </a:solidFill>
                <a:latin typeface="Trebuchet MS"/>
                <a:cs typeface="Trebuchet MS"/>
              </a:rPr>
              <a:t>&amp;</a:t>
            </a:r>
            <a:r>
              <a:rPr sz="1000" spc="-40" dirty="0">
                <a:solidFill>
                  <a:srgbClr val="7E7E7E"/>
                </a:solidFill>
                <a:latin typeface="Trebuchet MS"/>
                <a:cs typeface="Trebuchet MS"/>
              </a:rPr>
              <a:t> </a:t>
            </a:r>
            <a:r>
              <a:rPr sz="1000" dirty="0">
                <a:solidFill>
                  <a:srgbClr val="7E7E7E"/>
                </a:solidFill>
                <a:latin typeface="Trebuchet MS"/>
                <a:cs typeface="Trebuchet MS"/>
              </a:rPr>
              <a:t>oil</a:t>
            </a:r>
            <a:r>
              <a:rPr sz="1000" spc="-35" dirty="0">
                <a:solidFill>
                  <a:srgbClr val="7E7E7E"/>
                </a:solidFill>
                <a:latin typeface="Trebuchet MS"/>
                <a:cs typeface="Trebuchet MS"/>
              </a:rPr>
              <a:t> </a:t>
            </a:r>
            <a:r>
              <a:rPr sz="1000" dirty="0">
                <a:solidFill>
                  <a:srgbClr val="7E7E7E"/>
                </a:solidFill>
                <a:latin typeface="Trebuchet MS"/>
                <a:cs typeface="Trebuchet MS"/>
              </a:rPr>
              <a:t>seed,</a:t>
            </a:r>
            <a:r>
              <a:rPr sz="1000" spc="-25" dirty="0">
                <a:solidFill>
                  <a:srgbClr val="7E7E7E"/>
                </a:solidFill>
                <a:latin typeface="Trebuchet MS"/>
                <a:cs typeface="Trebuchet MS"/>
              </a:rPr>
              <a:t> </a:t>
            </a:r>
            <a:r>
              <a:rPr sz="1000" dirty="0">
                <a:solidFill>
                  <a:srgbClr val="7E7E7E"/>
                </a:solidFill>
                <a:latin typeface="Trebuchet MS"/>
                <a:cs typeface="Trebuchet MS"/>
              </a:rPr>
              <a:t>60</a:t>
            </a:r>
            <a:r>
              <a:rPr sz="1000" spc="-30" dirty="0">
                <a:solidFill>
                  <a:srgbClr val="7E7E7E"/>
                </a:solidFill>
                <a:latin typeface="Trebuchet MS"/>
                <a:cs typeface="Trebuchet MS"/>
              </a:rPr>
              <a:t> </a:t>
            </a:r>
            <a:r>
              <a:rPr sz="1000" dirty="0">
                <a:solidFill>
                  <a:srgbClr val="7E7E7E"/>
                </a:solidFill>
                <a:latin typeface="Trebuchet MS"/>
                <a:cs typeface="Trebuchet MS"/>
              </a:rPr>
              <a:t>ha</a:t>
            </a:r>
            <a:r>
              <a:rPr sz="1000" spc="-35" dirty="0">
                <a:solidFill>
                  <a:srgbClr val="7E7E7E"/>
                </a:solidFill>
                <a:latin typeface="Trebuchet MS"/>
                <a:cs typeface="Trebuchet MS"/>
              </a:rPr>
              <a:t> </a:t>
            </a:r>
            <a:r>
              <a:rPr sz="1000" dirty="0">
                <a:solidFill>
                  <a:srgbClr val="7E7E7E"/>
                </a:solidFill>
                <a:latin typeface="Trebuchet MS"/>
                <a:cs typeface="Trebuchet MS"/>
              </a:rPr>
              <a:t>corn,</a:t>
            </a:r>
            <a:r>
              <a:rPr sz="1000" spc="-15" dirty="0">
                <a:solidFill>
                  <a:srgbClr val="7E7E7E"/>
                </a:solidFill>
                <a:latin typeface="Trebuchet MS"/>
                <a:cs typeface="Trebuchet MS"/>
              </a:rPr>
              <a:t> </a:t>
            </a:r>
            <a:r>
              <a:rPr sz="1000" dirty="0">
                <a:solidFill>
                  <a:srgbClr val="7E7E7E"/>
                </a:solidFill>
                <a:latin typeface="Trebuchet MS"/>
                <a:cs typeface="Trebuchet MS"/>
              </a:rPr>
              <a:t>100</a:t>
            </a:r>
            <a:r>
              <a:rPr sz="1000" spc="-45" dirty="0">
                <a:solidFill>
                  <a:srgbClr val="7E7E7E"/>
                </a:solidFill>
                <a:latin typeface="Trebuchet MS"/>
                <a:cs typeface="Trebuchet MS"/>
              </a:rPr>
              <a:t> </a:t>
            </a:r>
            <a:r>
              <a:rPr sz="1000" dirty="0">
                <a:solidFill>
                  <a:srgbClr val="7E7E7E"/>
                </a:solidFill>
                <a:latin typeface="Trebuchet MS"/>
                <a:cs typeface="Trebuchet MS"/>
              </a:rPr>
              <a:t>ha</a:t>
            </a:r>
            <a:r>
              <a:rPr sz="1000" spc="-25" dirty="0">
                <a:solidFill>
                  <a:srgbClr val="7E7E7E"/>
                </a:solidFill>
                <a:latin typeface="Trebuchet MS"/>
                <a:cs typeface="Trebuchet MS"/>
              </a:rPr>
              <a:t> </a:t>
            </a:r>
            <a:r>
              <a:rPr sz="1000" spc="-10" dirty="0">
                <a:solidFill>
                  <a:srgbClr val="7E7E7E"/>
                </a:solidFill>
                <a:latin typeface="Trebuchet MS"/>
                <a:cs typeface="Trebuchet MS"/>
              </a:rPr>
              <a:t>grassland </a:t>
            </a:r>
            <a:r>
              <a:rPr sz="1000" dirty="0">
                <a:solidFill>
                  <a:srgbClr val="7E7E7E"/>
                </a:solidFill>
                <a:latin typeface="Trebuchet MS"/>
                <a:cs typeface="Trebuchet MS"/>
              </a:rPr>
              <a:t>Source:</a:t>
            </a:r>
            <a:r>
              <a:rPr sz="1000" spc="-30" dirty="0">
                <a:solidFill>
                  <a:srgbClr val="7E7E7E"/>
                </a:solidFill>
                <a:latin typeface="Trebuchet MS"/>
                <a:cs typeface="Trebuchet MS"/>
              </a:rPr>
              <a:t> </a:t>
            </a:r>
            <a:r>
              <a:rPr sz="1000" dirty="0">
                <a:solidFill>
                  <a:srgbClr val="7E7E7E"/>
                </a:solidFill>
                <a:latin typeface="Trebuchet MS"/>
                <a:cs typeface="Trebuchet MS"/>
              </a:rPr>
              <a:t>Expert</a:t>
            </a:r>
            <a:r>
              <a:rPr sz="1000" spc="-5" dirty="0">
                <a:solidFill>
                  <a:srgbClr val="7E7E7E"/>
                </a:solidFill>
                <a:latin typeface="Trebuchet MS"/>
                <a:cs typeface="Trebuchet MS"/>
              </a:rPr>
              <a:t> </a:t>
            </a:r>
            <a:r>
              <a:rPr sz="1000" dirty="0">
                <a:solidFill>
                  <a:srgbClr val="7E7E7E"/>
                </a:solidFill>
                <a:latin typeface="Trebuchet MS"/>
                <a:cs typeface="Trebuchet MS"/>
              </a:rPr>
              <a:t>&amp;</a:t>
            </a:r>
            <a:r>
              <a:rPr sz="1000" spc="-50" dirty="0">
                <a:solidFill>
                  <a:srgbClr val="7E7E7E"/>
                </a:solidFill>
                <a:latin typeface="Trebuchet MS"/>
                <a:cs typeface="Trebuchet MS"/>
              </a:rPr>
              <a:t> </a:t>
            </a:r>
            <a:r>
              <a:rPr sz="1000" dirty="0">
                <a:solidFill>
                  <a:srgbClr val="7E7E7E"/>
                </a:solidFill>
                <a:latin typeface="Trebuchet MS"/>
                <a:cs typeface="Trebuchet MS"/>
              </a:rPr>
              <a:t>farmer</a:t>
            </a:r>
            <a:r>
              <a:rPr sz="1000" spc="-40" dirty="0">
                <a:solidFill>
                  <a:srgbClr val="7E7E7E"/>
                </a:solidFill>
                <a:latin typeface="Trebuchet MS"/>
                <a:cs typeface="Trebuchet MS"/>
              </a:rPr>
              <a:t> </a:t>
            </a:r>
            <a:r>
              <a:rPr sz="1000" dirty="0">
                <a:solidFill>
                  <a:srgbClr val="7E7E7E"/>
                </a:solidFill>
                <a:latin typeface="Trebuchet MS"/>
                <a:cs typeface="Trebuchet MS"/>
              </a:rPr>
              <a:t>interviews;</a:t>
            </a:r>
            <a:r>
              <a:rPr sz="1000" spc="-10" dirty="0">
                <a:solidFill>
                  <a:srgbClr val="7E7E7E"/>
                </a:solidFill>
                <a:latin typeface="Trebuchet MS"/>
                <a:cs typeface="Trebuchet MS"/>
              </a:rPr>
              <a:t> </a:t>
            </a:r>
            <a:r>
              <a:rPr sz="1000" dirty="0">
                <a:solidFill>
                  <a:srgbClr val="7E7E7E"/>
                </a:solidFill>
                <a:latin typeface="Trebuchet MS"/>
                <a:cs typeface="Trebuchet MS"/>
              </a:rPr>
              <a:t>BayWa</a:t>
            </a:r>
            <a:r>
              <a:rPr sz="1000" spc="-50" dirty="0">
                <a:solidFill>
                  <a:srgbClr val="7E7E7E"/>
                </a:solidFill>
                <a:latin typeface="Trebuchet MS"/>
                <a:cs typeface="Trebuchet MS"/>
              </a:rPr>
              <a:t> </a:t>
            </a:r>
            <a:r>
              <a:rPr sz="1000" dirty="0">
                <a:solidFill>
                  <a:srgbClr val="7E7E7E"/>
                </a:solidFill>
                <a:latin typeface="Trebuchet MS"/>
                <a:cs typeface="Trebuchet MS"/>
              </a:rPr>
              <a:t>r.e.;</a:t>
            </a:r>
            <a:r>
              <a:rPr sz="1000" spc="-25" dirty="0">
                <a:solidFill>
                  <a:srgbClr val="7E7E7E"/>
                </a:solidFill>
                <a:latin typeface="Trebuchet MS"/>
                <a:cs typeface="Trebuchet MS"/>
              </a:rPr>
              <a:t> </a:t>
            </a:r>
            <a:r>
              <a:rPr sz="1000" dirty="0">
                <a:solidFill>
                  <a:srgbClr val="7E7E7E"/>
                </a:solidFill>
                <a:latin typeface="Trebuchet MS"/>
                <a:cs typeface="Trebuchet MS"/>
              </a:rPr>
              <a:t>BCG</a:t>
            </a:r>
            <a:r>
              <a:rPr sz="1000" spc="-40" dirty="0">
                <a:solidFill>
                  <a:srgbClr val="7E7E7E"/>
                </a:solidFill>
                <a:latin typeface="Trebuchet MS"/>
                <a:cs typeface="Trebuchet MS"/>
              </a:rPr>
              <a:t> </a:t>
            </a:r>
            <a:r>
              <a:rPr sz="1000" spc="-10" dirty="0">
                <a:solidFill>
                  <a:srgbClr val="7E7E7E"/>
                </a:solidFill>
                <a:latin typeface="Trebuchet MS"/>
                <a:cs typeface="Trebuchet MS"/>
              </a:rPr>
              <a:t>analysis</a:t>
            </a:r>
            <a:endParaRPr sz="1000">
              <a:latin typeface="Trebuchet MS"/>
              <a:cs typeface="Trebuchet MS"/>
            </a:endParaRPr>
          </a:p>
        </p:txBody>
      </p:sp>
      <p:sp>
        <p:nvSpPr>
          <p:cNvPr id="24" name="object 24"/>
          <p:cNvSpPr txBox="1"/>
          <p:nvPr/>
        </p:nvSpPr>
        <p:spPr>
          <a:xfrm>
            <a:off x="1823973" y="5804712"/>
            <a:ext cx="13874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6D6E73"/>
                </a:solidFill>
                <a:latin typeface="Trebuchet MS"/>
                <a:cs typeface="Trebuchet MS"/>
              </a:rPr>
              <a:t>First</a:t>
            </a:r>
            <a:r>
              <a:rPr sz="1200" spc="-25" dirty="0">
                <a:solidFill>
                  <a:srgbClr val="6D6E73"/>
                </a:solidFill>
                <a:latin typeface="Trebuchet MS"/>
                <a:cs typeface="Trebuchet MS"/>
              </a:rPr>
              <a:t> </a:t>
            </a:r>
            <a:r>
              <a:rPr sz="1200" dirty="0">
                <a:solidFill>
                  <a:srgbClr val="6D6E73"/>
                </a:solidFill>
                <a:latin typeface="Trebuchet MS"/>
                <a:cs typeface="Trebuchet MS"/>
              </a:rPr>
              <a:t>field</a:t>
            </a:r>
            <a:r>
              <a:rPr sz="1200" spc="-50" dirty="0">
                <a:solidFill>
                  <a:srgbClr val="6D6E73"/>
                </a:solidFill>
                <a:latin typeface="Trebuchet MS"/>
                <a:cs typeface="Trebuchet MS"/>
              </a:rPr>
              <a:t> </a:t>
            </a:r>
            <a:r>
              <a:rPr sz="1200" spc="-10" dirty="0">
                <a:solidFill>
                  <a:srgbClr val="6D6E73"/>
                </a:solidFill>
                <a:latin typeface="Trebuchet MS"/>
                <a:cs typeface="Trebuchet MS"/>
              </a:rPr>
              <a:t>transition</a:t>
            </a:r>
            <a:endParaRPr sz="1200">
              <a:latin typeface="Trebuchet MS"/>
              <a:cs typeface="Trebuchet MS"/>
            </a:endParaRPr>
          </a:p>
        </p:txBody>
      </p:sp>
      <p:sp>
        <p:nvSpPr>
          <p:cNvPr id="25" name="object 25"/>
          <p:cNvSpPr/>
          <p:nvPr/>
        </p:nvSpPr>
        <p:spPr>
          <a:xfrm>
            <a:off x="7733030" y="5941098"/>
            <a:ext cx="251460" cy="0"/>
          </a:xfrm>
          <a:custGeom>
            <a:avLst/>
            <a:gdLst/>
            <a:ahLst/>
            <a:cxnLst/>
            <a:rect l="l" t="t" r="r" b="b"/>
            <a:pathLst>
              <a:path w="251459">
                <a:moveTo>
                  <a:pt x="0" y="0"/>
                </a:moveTo>
                <a:lnTo>
                  <a:pt x="251078" y="0"/>
                </a:lnTo>
              </a:path>
            </a:pathLst>
          </a:custGeom>
          <a:ln w="28575">
            <a:solidFill>
              <a:srgbClr val="03522C"/>
            </a:solidFill>
          </a:ln>
        </p:spPr>
        <p:txBody>
          <a:bodyPr wrap="square" lIns="0" tIns="0" rIns="0" bIns="0" rtlCol="0"/>
          <a:lstStyle/>
          <a:p>
            <a:endParaRPr/>
          </a:p>
        </p:txBody>
      </p:sp>
      <p:sp>
        <p:nvSpPr>
          <p:cNvPr id="26" name="object 26"/>
          <p:cNvSpPr txBox="1"/>
          <p:nvPr/>
        </p:nvSpPr>
        <p:spPr>
          <a:xfrm>
            <a:off x="6240526" y="3897883"/>
            <a:ext cx="2477770" cy="39116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3522C"/>
                </a:solidFill>
                <a:latin typeface="Trebuchet MS"/>
                <a:cs typeface="Trebuchet MS"/>
              </a:rPr>
              <a:t>Steady</a:t>
            </a:r>
            <a:r>
              <a:rPr sz="1200" b="1" spc="-20" dirty="0">
                <a:solidFill>
                  <a:srgbClr val="03522C"/>
                </a:solidFill>
                <a:latin typeface="Trebuchet MS"/>
                <a:cs typeface="Trebuchet MS"/>
              </a:rPr>
              <a:t> </a:t>
            </a:r>
            <a:r>
              <a:rPr sz="1200" b="1" dirty="0">
                <a:solidFill>
                  <a:srgbClr val="03522C"/>
                </a:solidFill>
                <a:latin typeface="Trebuchet MS"/>
                <a:cs typeface="Trebuchet MS"/>
              </a:rPr>
              <a:t>lease</a:t>
            </a:r>
            <a:r>
              <a:rPr sz="1200" b="1" spc="-30" dirty="0">
                <a:solidFill>
                  <a:srgbClr val="03522C"/>
                </a:solidFill>
                <a:latin typeface="Trebuchet MS"/>
                <a:cs typeface="Trebuchet MS"/>
              </a:rPr>
              <a:t> </a:t>
            </a:r>
            <a:r>
              <a:rPr sz="1200" b="1" dirty="0">
                <a:solidFill>
                  <a:srgbClr val="03522C"/>
                </a:solidFill>
                <a:latin typeface="Trebuchet MS"/>
                <a:cs typeface="Trebuchet MS"/>
              </a:rPr>
              <a:t>and service</a:t>
            </a:r>
            <a:r>
              <a:rPr sz="1200" b="1" spc="-30" dirty="0">
                <a:solidFill>
                  <a:srgbClr val="03522C"/>
                </a:solidFill>
                <a:latin typeface="Trebuchet MS"/>
                <a:cs typeface="Trebuchet MS"/>
              </a:rPr>
              <a:t> </a:t>
            </a:r>
            <a:r>
              <a:rPr sz="1200" b="1" spc="-10" dirty="0">
                <a:solidFill>
                  <a:srgbClr val="03522C"/>
                </a:solidFill>
                <a:latin typeface="Trebuchet MS"/>
                <a:cs typeface="Trebuchet MS"/>
              </a:rPr>
              <a:t>revenues</a:t>
            </a:r>
            <a:endParaRPr sz="1200">
              <a:latin typeface="Trebuchet MS"/>
              <a:cs typeface="Trebuchet MS"/>
            </a:endParaRPr>
          </a:p>
          <a:p>
            <a:pPr marL="86995">
              <a:lnSpc>
                <a:spcPct val="100000"/>
              </a:lnSpc>
            </a:pPr>
            <a:r>
              <a:rPr sz="1200" dirty="0">
                <a:solidFill>
                  <a:srgbClr val="03522C"/>
                </a:solidFill>
                <a:latin typeface="Trebuchet MS"/>
                <a:cs typeface="Trebuchet MS"/>
              </a:rPr>
              <a:t>with</a:t>
            </a:r>
            <a:r>
              <a:rPr sz="1200" spc="-55" dirty="0">
                <a:solidFill>
                  <a:srgbClr val="03522C"/>
                </a:solidFill>
                <a:latin typeface="Trebuchet MS"/>
                <a:cs typeface="Trebuchet MS"/>
              </a:rPr>
              <a:t> </a:t>
            </a:r>
            <a:r>
              <a:rPr sz="1200" b="1" dirty="0">
                <a:solidFill>
                  <a:srgbClr val="03522C"/>
                </a:solidFill>
                <a:latin typeface="Trebuchet MS"/>
                <a:cs typeface="Trebuchet MS"/>
              </a:rPr>
              <a:t>minimal</a:t>
            </a:r>
            <a:r>
              <a:rPr sz="1200" b="1" spc="-20" dirty="0">
                <a:solidFill>
                  <a:srgbClr val="03522C"/>
                </a:solidFill>
                <a:latin typeface="Trebuchet MS"/>
                <a:cs typeface="Trebuchet MS"/>
              </a:rPr>
              <a:t> </a:t>
            </a:r>
            <a:r>
              <a:rPr sz="1200" b="1" dirty="0">
                <a:solidFill>
                  <a:srgbClr val="03522C"/>
                </a:solidFill>
                <a:latin typeface="Trebuchet MS"/>
                <a:cs typeface="Trebuchet MS"/>
              </a:rPr>
              <a:t>operational</a:t>
            </a:r>
            <a:r>
              <a:rPr sz="1200" b="1" spc="-40" dirty="0">
                <a:solidFill>
                  <a:srgbClr val="03522C"/>
                </a:solidFill>
                <a:latin typeface="Trebuchet MS"/>
                <a:cs typeface="Trebuchet MS"/>
              </a:rPr>
              <a:t> </a:t>
            </a:r>
            <a:r>
              <a:rPr sz="1200" b="1" spc="-10" dirty="0">
                <a:solidFill>
                  <a:srgbClr val="03522C"/>
                </a:solidFill>
                <a:latin typeface="Trebuchet MS"/>
                <a:cs typeface="Trebuchet MS"/>
              </a:rPr>
              <a:t>impact</a:t>
            </a:r>
            <a:endParaRPr sz="1200">
              <a:latin typeface="Trebuchet MS"/>
              <a:cs typeface="Trebuchet MS"/>
            </a:endParaRPr>
          </a:p>
        </p:txBody>
      </p:sp>
      <p:sp>
        <p:nvSpPr>
          <p:cNvPr id="27" name="object 27"/>
          <p:cNvSpPr txBox="1"/>
          <p:nvPr/>
        </p:nvSpPr>
        <p:spPr>
          <a:xfrm>
            <a:off x="6940422" y="4263644"/>
            <a:ext cx="107696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03522C"/>
                </a:solidFill>
                <a:latin typeface="Trebuchet MS"/>
                <a:cs typeface="Trebuchet MS"/>
              </a:rPr>
              <a:t>through</a:t>
            </a:r>
            <a:r>
              <a:rPr sz="1200" spc="-95" dirty="0">
                <a:solidFill>
                  <a:srgbClr val="03522C"/>
                </a:solidFill>
                <a:latin typeface="Trebuchet MS"/>
                <a:cs typeface="Trebuchet MS"/>
              </a:rPr>
              <a:t> </a:t>
            </a:r>
            <a:r>
              <a:rPr sz="1200" dirty="0">
                <a:solidFill>
                  <a:srgbClr val="03522C"/>
                </a:solidFill>
                <a:latin typeface="Trebuchet MS"/>
                <a:cs typeface="Trebuchet MS"/>
              </a:rPr>
              <a:t>Agri</a:t>
            </a:r>
            <a:r>
              <a:rPr sz="1200" spc="20" dirty="0">
                <a:solidFill>
                  <a:srgbClr val="03522C"/>
                </a:solidFill>
                <a:latin typeface="Trebuchet MS"/>
                <a:cs typeface="Trebuchet MS"/>
              </a:rPr>
              <a:t> </a:t>
            </a:r>
            <a:r>
              <a:rPr sz="1200" spc="-25" dirty="0">
                <a:solidFill>
                  <a:srgbClr val="03522C"/>
                </a:solidFill>
                <a:latin typeface="Trebuchet MS"/>
                <a:cs typeface="Trebuchet MS"/>
              </a:rPr>
              <a:t>PV</a:t>
            </a:r>
            <a:endParaRPr sz="1200">
              <a:latin typeface="Trebuchet MS"/>
              <a:cs typeface="Trebuchet MS"/>
            </a:endParaRPr>
          </a:p>
        </p:txBody>
      </p:sp>
      <p:sp>
        <p:nvSpPr>
          <p:cNvPr id="28" name="object 28"/>
          <p:cNvSpPr txBox="1"/>
          <p:nvPr/>
        </p:nvSpPr>
        <p:spPr>
          <a:xfrm>
            <a:off x="5535548" y="1170978"/>
            <a:ext cx="4518660" cy="448945"/>
          </a:xfrm>
          <a:prstGeom prst="rect">
            <a:avLst/>
          </a:prstGeom>
          <a:ln w="9525">
            <a:solidFill>
              <a:srgbClr val="29B974"/>
            </a:solidFill>
          </a:ln>
        </p:spPr>
        <p:txBody>
          <a:bodyPr vert="horz" wrap="square" lIns="0" tIns="36830" rIns="0" bIns="0" rtlCol="0">
            <a:spAutoFit/>
          </a:bodyPr>
          <a:lstStyle/>
          <a:p>
            <a:pPr marL="2540" algn="ctr">
              <a:lnSpc>
                <a:spcPct val="100000"/>
              </a:lnSpc>
              <a:spcBef>
                <a:spcPts val="290"/>
              </a:spcBef>
            </a:pPr>
            <a:r>
              <a:rPr sz="1200" b="1" dirty="0">
                <a:solidFill>
                  <a:srgbClr val="29B974"/>
                </a:solidFill>
                <a:latin typeface="Trebuchet MS"/>
                <a:cs typeface="Trebuchet MS"/>
              </a:rPr>
              <a:t>Leasing</a:t>
            </a:r>
            <a:r>
              <a:rPr sz="1200" b="1" spc="-10" dirty="0">
                <a:solidFill>
                  <a:srgbClr val="29B974"/>
                </a:solidFill>
                <a:latin typeface="Trebuchet MS"/>
                <a:cs typeface="Trebuchet MS"/>
              </a:rPr>
              <a:t> </a:t>
            </a:r>
            <a:r>
              <a:rPr sz="1200" b="1" dirty="0">
                <a:solidFill>
                  <a:srgbClr val="29B974"/>
                </a:solidFill>
                <a:latin typeface="Trebuchet MS"/>
                <a:cs typeface="Trebuchet MS"/>
              </a:rPr>
              <a:t>&amp;</a:t>
            </a:r>
            <a:r>
              <a:rPr sz="1200" b="1" spc="-10" dirty="0">
                <a:solidFill>
                  <a:srgbClr val="29B974"/>
                </a:solidFill>
                <a:latin typeface="Trebuchet MS"/>
                <a:cs typeface="Trebuchet MS"/>
              </a:rPr>
              <a:t> </a:t>
            </a:r>
            <a:r>
              <a:rPr sz="1200" b="1" dirty="0">
                <a:solidFill>
                  <a:srgbClr val="29B974"/>
                </a:solidFill>
                <a:latin typeface="Trebuchet MS"/>
                <a:cs typeface="Trebuchet MS"/>
              </a:rPr>
              <a:t>service</a:t>
            </a:r>
            <a:r>
              <a:rPr sz="1200" b="1" spc="-5" dirty="0">
                <a:solidFill>
                  <a:srgbClr val="29B974"/>
                </a:solidFill>
                <a:latin typeface="Trebuchet MS"/>
                <a:cs typeface="Trebuchet MS"/>
              </a:rPr>
              <a:t> </a:t>
            </a:r>
            <a:r>
              <a:rPr sz="1200" dirty="0">
                <a:solidFill>
                  <a:srgbClr val="565656"/>
                </a:solidFill>
                <a:latin typeface="Trebuchet MS"/>
                <a:cs typeface="Trebuchet MS"/>
              </a:rPr>
              <a:t>model</a:t>
            </a:r>
            <a:r>
              <a:rPr sz="1200" spc="-30" dirty="0">
                <a:solidFill>
                  <a:srgbClr val="565656"/>
                </a:solidFill>
                <a:latin typeface="Trebuchet MS"/>
                <a:cs typeface="Trebuchet MS"/>
              </a:rPr>
              <a:t> </a:t>
            </a:r>
            <a:r>
              <a:rPr sz="1200" dirty="0">
                <a:solidFill>
                  <a:srgbClr val="565656"/>
                </a:solidFill>
                <a:latin typeface="Trebuchet MS"/>
                <a:cs typeface="Trebuchet MS"/>
              </a:rPr>
              <a:t>on</a:t>
            </a:r>
            <a:r>
              <a:rPr sz="1200" spc="-10" dirty="0">
                <a:solidFill>
                  <a:srgbClr val="565656"/>
                </a:solidFill>
                <a:latin typeface="Trebuchet MS"/>
                <a:cs typeface="Trebuchet MS"/>
              </a:rPr>
              <a:t> </a:t>
            </a:r>
            <a:r>
              <a:rPr sz="1200" b="1" dirty="0">
                <a:solidFill>
                  <a:srgbClr val="29B974"/>
                </a:solidFill>
                <a:latin typeface="Trebuchet MS"/>
                <a:cs typeface="Trebuchet MS"/>
              </a:rPr>
              <a:t>100</a:t>
            </a:r>
            <a:r>
              <a:rPr sz="1200" b="1" spc="-35" dirty="0">
                <a:solidFill>
                  <a:srgbClr val="29B974"/>
                </a:solidFill>
                <a:latin typeface="Trebuchet MS"/>
                <a:cs typeface="Trebuchet MS"/>
              </a:rPr>
              <a:t> </a:t>
            </a:r>
            <a:r>
              <a:rPr sz="1200" b="1" dirty="0">
                <a:solidFill>
                  <a:srgbClr val="29B974"/>
                </a:solidFill>
                <a:latin typeface="Trebuchet MS"/>
                <a:cs typeface="Trebuchet MS"/>
              </a:rPr>
              <a:t>hectares</a:t>
            </a:r>
            <a:r>
              <a:rPr sz="1200" b="1" spc="-10" dirty="0">
                <a:solidFill>
                  <a:srgbClr val="29B974"/>
                </a:solidFill>
                <a:latin typeface="Trebuchet MS"/>
                <a:cs typeface="Trebuchet MS"/>
              </a:rPr>
              <a:t> </a:t>
            </a:r>
            <a:r>
              <a:rPr sz="1200" b="1" dirty="0">
                <a:solidFill>
                  <a:srgbClr val="29B974"/>
                </a:solidFill>
                <a:latin typeface="Trebuchet MS"/>
                <a:cs typeface="Trebuchet MS"/>
              </a:rPr>
              <a:t>of</a:t>
            </a:r>
            <a:r>
              <a:rPr sz="1200" b="1" spc="-20" dirty="0">
                <a:solidFill>
                  <a:srgbClr val="29B974"/>
                </a:solidFill>
                <a:latin typeface="Trebuchet MS"/>
                <a:cs typeface="Trebuchet MS"/>
              </a:rPr>
              <a:t> </a:t>
            </a:r>
            <a:r>
              <a:rPr sz="1200" b="1" spc="-10" dirty="0">
                <a:solidFill>
                  <a:srgbClr val="29B974"/>
                </a:solidFill>
                <a:latin typeface="Trebuchet MS"/>
                <a:cs typeface="Trebuchet MS"/>
              </a:rPr>
              <a:t>cropland</a:t>
            </a:r>
            <a:endParaRPr sz="1200">
              <a:latin typeface="Trebuchet MS"/>
              <a:cs typeface="Trebuchet MS"/>
            </a:endParaRPr>
          </a:p>
          <a:p>
            <a:pPr marL="1905" algn="ctr">
              <a:lnSpc>
                <a:spcPct val="100000"/>
              </a:lnSpc>
            </a:pPr>
            <a:r>
              <a:rPr sz="1200" dirty="0">
                <a:solidFill>
                  <a:srgbClr val="565656"/>
                </a:solidFill>
                <a:latin typeface="Trebuchet MS"/>
                <a:cs typeface="Trebuchet MS"/>
              </a:rPr>
              <a:t>(10%</a:t>
            </a:r>
            <a:r>
              <a:rPr sz="1200" spc="-15" dirty="0">
                <a:solidFill>
                  <a:srgbClr val="565656"/>
                </a:solidFill>
                <a:latin typeface="Trebuchet MS"/>
                <a:cs typeface="Trebuchet MS"/>
              </a:rPr>
              <a:t> </a:t>
            </a:r>
            <a:r>
              <a:rPr sz="1200" dirty="0">
                <a:solidFill>
                  <a:srgbClr val="565656"/>
                </a:solidFill>
                <a:latin typeface="Trebuchet MS"/>
                <a:cs typeface="Trebuchet MS"/>
              </a:rPr>
              <a:t>of</a:t>
            </a:r>
            <a:r>
              <a:rPr sz="1200" spc="-10" dirty="0">
                <a:solidFill>
                  <a:srgbClr val="565656"/>
                </a:solidFill>
                <a:latin typeface="Trebuchet MS"/>
                <a:cs typeface="Trebuchet MS"/>
              </a:rPr>
              <a:t> </a:t>
            </a:r>
            <a:r>
              <a:rPr sz="1200" dirty="0">
                <a:solidFill>
                  <a:srgbClr val="565656"/>
                </a:solidFill>
                <a:latin typeface="Trebuchet MS"/>
                <a:cs typeface="Trebuchet MS"/>
              </a:rPr>
              <a:t>total</a:t>
            </a:r>
            <a:r>
              <a:rPr sz="1200" spc="-20" dirty="0">
                <a:solidFill>
                  <a:srgbClr val="565656"/>
                </a:solidFill>
                <a:latin typeface="Trebuchet MS"/>
                <a:cs typeface="Trebuchet MS"/>
              </a:rPr>
              <a:t> </a:t>
            </a:r>
            <a:r>
              <a:rPr sz="1200" dirty="0">
                <a:solidFill>
                  <a:srgbClr val="565656"/>
                </a:solidFill>
                <a:latin typeface="Trebuchet MS"/>
                <a:cs typeface="Trebuchet MS"/>
              </a:rPr>
              <a:t>farm</a:t>
            </a:r>
            <a:r>
              <a:rPr sz="1200" spc="-30" dirty="0">
                <a:solidFill>
                  <a:srgbClr val="565656"/>
                </a:solidFill>
                <a:latin typeface="Trebuchet MS"/>
                <a:cs typeface="Trebuchet MS"/>
              </a:rPr>
              <a:t> </a:t>
            </a:r>
            <a:r>
              <a:rPr sz="1200" spc="-10" dirty="0">
                <a:solidFill>
                  <a:srgbClr val="565656"/>
                </a:solidFill>
                <a:latin typeface="Trebuchet MS"/>
                <a:cs typeface="Trebuchet MS"/>
              </a:rPr>
              <a:t>land)</a:t>
            </a:r>
            <a:endParaRPr sz="1200">
              <a:latin typeface="Trebuchet MS"/>
              <a:cs typeface="Trebuchet MS"/>
            </a:endParaRPr>
          </a:p>
        </p:txBody>
      </p:sp>
      <p:sp>
        <p:nvSpPr>
          <p:cNvPr id="29" name="object 29"/>
          <p:cNvSpPr/>
          <p:nvPr/>
        </p:nvSpPr>
        <p:spPr>
          <a:xfrm>
            <a:off x="1450466" y="1170978"/>
            <a:ext cx="3900170" cy="448945"/>
          </a:xfrm>
          <a:custGeom>
            <a:avLst/>
            <a:gdLst/>
            <a:ahLst/>
            <a:cxnLst/>
            <a:rect l="l" t="t" r="r" b="b"/>
            <a:pathLst>
              <a:path w="3900170" h="448944">
                <a:moveTo>
                  <a:pt x="0" y="448652"/>
                </a:moveTo>
                <a:lnTo>
                  <a:pt x="3900170" y="448652"/>
                </a:lnTo>
                <a:lnTo>
                  <a:pt x="3900170" y="0"/>
                </a:lnTo>
                <a:lnTo>
                  <a:pt x="0" y="0"/>
                </a:lnTo>
                <a:lnTo>
                  <a:pt x="0" y="448652"/>
                </a:lnTo>
                <a:close/>
              </a:path>
            </a:pathLst>
          </a:custGeom>
          <a:ln w="9524">
            <a:solidFill>
              <a:srgbClr val="9A9A9A"/>
            </a:solidFill>
          </a:ln>
        </p:spPr>
        <p:txBody>
          <a:bodyPr wrap="square" lIns="0" tIns="0" rIns="0" bIns="0" rtlCol="0"/>
          <a:lstStyle/>
          <a:p>
            <a:endParaRPr/>
          </a:p>
        </p:txBody>
      </p:sp>
      <p:sp>
        <p:nvSpPr>
          <p:cNvPr id="30" name="object 30"/>
          <p:cNvSpPr txBox="1"/>
          <p:nvPr/>
        </p:nvSpPr>
        <p:spPr>
          <a:xfrm>
            <a:off x="1566036" y="1227581"/>
            <a:ext cx="1868170" cy="330200"/>
          </a:xfrm>
          <a:prstGeom prst="rect">
            <a:avLst/>
          </a:prstGeom>
        </p:spPr>
        <p:txBody>
          <a:bodyPr vert="horz" wrap="square" lIns="0" tIns="12065" rIns="0" bIns="0" rtlCol="0">
            <a:spAutoFit/>
          </a:bodyPr>
          <a:lstStyle/>
          <a:p>
            <a:pPr>
              <a:lnSpc>
                <a:spcPct val="100000"/>
              </a:lnSpc>
              <a:spcBef>
                <a:spcPts val="95"/>
              </a:spcBef>
              <a:tabLst>
                <a:tab pos="1144905" algn="l"/>
              </a:tabLst>
            </a:pPr>
            <a:r>
              <a:rPr sz="1000" b="1" dirty="0">
                <a:solidFill>
                  <a:srgbClr val="565656"/>
                </a:solidFill>
                <a:latin typeface="Trebuchet MS"/>
                <a:cs typeface="Trebuchet MS"/>
              </a:rPr>
              <a:t>Archetype</a:t>
            </a:r>
            <a:r>
              <a:rPr sz="1000" b="1" spc="-50" dirty="0">
                <a:solidFill>
                  <a:srgbClr val="565656"/>
                </a:solidFill>
                <a:latin typeface="Trebuchet MS"/>
                <a:cs typeface="Trebuchet MS"/>
              </a:rPr>
              <a:t> </a:t>
            </a:r>
            <a:r>
              <a:rPr sz="1000" b="1" spc="-25" dirty="0">
                <a:solidFill>
                  <a:srgbClr val="565656"/>
                </a:solidFill>
                <a:latin typeface="Trebuchet MS"/>
                <a:cs typeface="Trebuchet MS"/>
              </a:rPr>
              <a:t>3:</a:t>
            </a:r>
            <a:r>
              <a:rPr sz="1000" b="1" dirty="0">
                <a:solidFill>
                  <a:srgbClr val="565656"/>
                </a:solidFill>
                <a:latin typeface="Trebuchet MS"/>
                <a:cs typeface="Trebuchet MS"/>
              </a:rPr>
              <a:t>	</a:t>
            </a:r>
            <a:r>
              <a:rPr sz="1000" b="1" dirty="0">
                <a:solidFill>
                  <a:srgbClr val="29B974"/>
                </a:solidFill>
                <a:latin typeface="Trebuchet MS"/>
                <a:cs typeface="Trebuchet MS"/>
              </a:rPr>
              <a:t>1,000</a:t>
            </a:r>
            <a:r>
              <a:rPr sz="1000" b="1" spc="-35" dirty="0">
                <a:solidFill>
                  <a:srgbClr val="29B974"/>
                </a:solidFill>
                <a:latin typeface="Trebuchet MS"/>
                <a:cs typeface="Trebuchet MS"/>
              </a:rPr>
              <a:t> </a:t>
            </a:r>
            <a:r>
              <a:rPr sz="1000" b="1" spc="-25" dirty="0">
                <a:solidFill>
                  <a:srgbClr val="29B974"/>
                </a:solidFill>
                <a:latin typeface="Trebuchet MS"/>
                <a:cs typeface="Trebuchet MS"/>
              </a:rPr>
              <a:t>ha</a:t>
            </a:r>
            <a:endParaRPr sz="1000">
              <a:latin typeface="Trebuchet MS"/>
              <a:cs typeface="Trebuchet MS"/>
            </a:endParaRPr>
          </a:p>
          <a:p>
            <a:pPr>
              <a:lnSpc>
                <a:spcPct val="100000"/>
              </a:lnSpc>
              <a:tabLst>
                <a:tab pos="1144905" algn="l"/>
              </a:tabLst>
            </a:pPr>
            <a:r>
              <a:rPr sz="1000" dirty="0">
                <a:solidFill>
                  <a:srgbClr val="565656"/>
                </a:solidFill>
                <a:latin typeface="Trebuchet MS"/>
                <a:cs typeface="Trebuchet MS"/>
              </a:rPr>
              <a:t>Large</a:t>
            </a:r>
            <a:r>
              <a:rPr sz="1000" spc="-30" dirty="0">
                <a:solidFill>
                  <a:srgbClr val="565656"/>
                </a:solidFill>
                <a:latin typeface="Trebuchet MS"/>
                <a:cs typeface="Trebuchet MS"/>
              </a:rPr>
              <a:t> </a:t>
            </a:r>
            <a:r>
              <a:rPr sz="1000" dirty="0">
                <a:solidFill>
                  <a:srgbClr val="565656"/>
                </a:solidFill>
                <a:latin typeface="Trebuchet MS"/>
                <a:cs typeface="Trebuchet MS"/>
              </a:rPr>
              <a:t>crop</a:t>
            </a:r>
            <a:r>
              <a:rPr sz="1000" spc="-25" dirty="0">
                <a:solidFill>
                  <a:srgbClr val="565656"/>
                </a:solidFill>
                <a:latin typeface="Trebuchet MS"/>
                <a:cs typeface="Trebuchet MS"/>
              </a:rPr>
              <a:t> </a:t>
            </a:r>
            <a:r>
              <a:rPr sz="1000" spc="-20" dirty="0">
                <a:solidFill>
                  <a:srgbClr val="565656"/>
                </a:solidFill>
                <a:latin typeface="Trebuchet MS"/>
                <a:cs typeface="Trebuchet MS"/>
              </a:rPr>
              <a:t>farm</a:t>
            </a:r>
            <a:r>
              <a:rPr sz="1000" dirty="0">
                <a:solidFill>
                  <a:srgbClr val="565656"/>
                </a:solidFill>
                <a:latin typeface="Trebuchet MS"/>
                <a:cs typeface="Trebuchet MS"/>
              </a:rPr>
              <a:t>	Average</a:t>
            </a:r>
            <a:r>
              <a:rPr sz="1000" spc="-40" dirty="0">
                <a:solidFill>
                  <a:srgbClr val="565656"/>
                </a:solidFill>
                <a:latin typeface="Trebuchet MS"/>
                <a:cs typeface="Trebuchet MS"/>
              </a:rPr>
              <a:t> </a:t>
            </a:r>
            <a:r>
              <a:rPr sz="1000" spc="-20" dirty="0">
                <a:solidFill>
                  <a:srgbClr val="565656"/>
                </a:solidFill>
                <a:latin typeface="Trebuchet MS"/>
                <a:cs typeface="Trebuchet MS"/>
              </a:rPr>
              <a:t>size</a:t>
            </a:r>
            <a:endParaRPr sz="1000">
              <a:latin typeface="Trebuchet MS"/>
              <a:cs typeface="Trebuchet MS"/>
            </a:endParaRPr>
          </a:p>
        </p:txBody>
      </p:sp>
      <p:sp>
        <p:nvSpPr>
          <p:cNvPr id="31" name="object 31"/>
          <p:cNvSpPr txBox="1"/>
          <p:nvPr/>
        </p:nvSpPr>
        <p:spPr>
          <a:xfrm>
            <a:off x="3683508" y="1227581"/>
            <a:ext cx="537210" cy="330200"/>
          </a:xfrm>
          <a:prstGeom prst="rect">
            <a:avLst/>
          </a:prstGeom>
        </p:spPr>
        <p:txBody>
          <a:bodyPr vert="horz" wrap="square" lIns="0" tIns="12065" rIns="0" bIns="0" rtlCol="0">
            <a:spAutoFit/>
          </a:bodyPr>
          <a:lstStyle/>
          <a:p>
            <a:pPr>
              <a:lnSpc>
                <a:spcPct val="100000"/>
              </a:lnSpc>
              <a:spcBef>
                <a:spcPts val="95"/>
              </a:spcBef>
            </a:pPr>
            <a:r>
              <a:rPr sz="1000" b="1" dirty="0">
                <a:solidFill>
                  <a:srgbClr val="3DAC92"/>
                </a:solidFill>
                <a:latin typeface="Trebuchet MS"/>
                <a:cs typeface="Trebuchet MS"/>
              </a:rPr>
              <a:t>1,000</a:t>
            </a:r>
            <a:r>
              <a:rPr sz="1000" b="1" spc="-35" dirty="0">
                <a:solidFill>
                  <a:srgbClr val="3DAC92"/>
                </a:solidFill>
                <a:latin typeface="Trebuchet MS"/>
                <a:cs typeface="Trebuchet MS"/>
              </a:rPr>
              <a:t> </a:t>
            </a:r>
            <a:r>
              <a:rPr sz="1000" b="1" spc="-25" dirty="0">
                <a:solidFill>
                  <a:srgbClr val="3DAC92"/>
                </a:solidFill>
                <a:latin typeface="Trebuchet MS"/>
                <a:cs typeface="Trebuchet MS"/>
              </a:rPr>
              <a:t>ha</a:t>
            </a:r>
            <a:endParaRPr sz="1000">
              <a:latin typeface="Trebuchet MS"/>
              <a:cs typeface="Trebuchet MS"/>
            </a:endParaRPr>
          </a:p>
          <a:p>
            <a:pPr>
              <a:lnSpc>
                <a:spcPct val="100000"/>
              </a:lnSpc>
            </a:pPr>
            <a:r>
              <a:rPr sz="1000" spc="-10" dirty="0">
                <a:solidFill>
                  <a:srgbClr val="565656"/>
                </a:solidFill>
                <a:latin typeface="Trebuchet MS"/>
                <a:cs typeface="Trebuchet MS"/>
              </a:rPr>
              <a:t>Cropland</a:t>
            </a:r>
            <a:endParaRPr sz="1000">
              <a:latin typeface="Trebuchet MS"/>
              <a:cs typeface="Trebuchet MS"/>
            </a:endParaRPr>
          </a:p>
        </p:txBody>
      </p:sp>
      <p:sp>
        <p:nvSpPr>
          <p:cNvPr id="32" name="object 32"/>
          <p:cNvSpPr txBox="1"/>
          <p:nvPr/>
        </p:nvSpPr>
        <p:spPr>
          <a:xfrm>
            <a:off x="4655565" y="1227581"/>
            <a:ext cx="560705" cy="330200"/>
          </a:xfrm>
          <a:prstGeom prst="rect">
            <a:avLst/>
          </a:prstGeom>
        </p:spPr>
        <p:txBody>
          <a:bodyPr vert="horz" wrap="square" lIns="0" tIns="12065" rIns="0" bIns="0" rtlCol="0">
            <a:spAutoFit/>
          </a:bodyPr>
          <a:lstStyle/>
          <a:p>
            <a:pPr>
              <a:lnSpc>
                <a:spcPct val="100000"/>
              </a:lnSpc>
              <a:spcBef>
                <a:spcPts val="95"/>
              </a:spcBef>
            </a:pPr>
            <a:r>
              <a:rPr sz="1000" b="1" dirty="0">
                <a:solidFill>
                  <a:srgbClr val="03522C"/>
                </a:solidFill>
                <a:latin typeface="Trebuchet MS"/>
                <a:cs typeface="Trebuchet MS"/>
              </a:rPr>
              <a:t>0</a:t>
            </a:r>
            <a:r>
              <a:rPr sz="1000" b="1" spc="-10" dirty="0">
                <a:solidFill>
                  <a:srgbClr val="03522C"/>
                </a:solidFill>
                <a:latin typeface="Trebuchet MS"/>
                <a:cs typeface="Trebuchet MS"/>
              </a:rPr>
              <a:t> </a:t>
            </a:r>
            <a:r>
              <a:rPr sz="1000" b="1" spc="-25" dirty="0">
                <a:solidFill>
                  <a:srgbClr val="03522C"/>
                </a:solidFill>
                <a:latin typeface="Trebuchet MS"/>
                <a:cs typeface="Trebuchet MS"/>
              </a:rPr>
              <a:t>ha</a:t>
            </a:r>
            <a:endParaRPr sz="1000">
              <a:latin typeface="Trebuchet MS"/>
              <a:cs typeface="Trebuchet MS"/>
            </a:endParaRPr>
          </a:p>
          <a:p>
            <a:pPr>
              <a:lnSpc>
                <a:spcPct val="100000"/>
              </a:lnSpc>
            </a:pPr>
            <a:r>
              <a:rPr sz="1000" spc="-10" dirty="0">
                <a:solidFill>
                  <a:srgbClr val="565656"/>
                </a:solidFill>
                <a:latin typeface="Trebuchet MS"/>
                <a:cs typeface="Trebuchet MS"/>
              </a:rPr>
              <a:t>Grassland</a:t>
            </a:r>
            <a:endParaRPr sz="1000">
              <a:latin typeface="Trebuchet MS"/>
              <a:cs typeface="Trebuchet MS"/>
            </a:endParaRPr>
          </a:p>
        </p:txBody>
      </p:sp>
      <p:grpSp>
        <p:nvGrpSpPr>
          <p:cNvPr id="33" name="object 33"/>
          <p:cNvGrpSpPr/>
          <p:nvPr/>
        </p:nvGrpSpPr>
        <p:grpSpPr>
          <a:xfrm>
            <a:off x="754761" y="1211452"/>
            <a:ext cx="432434" cy="374015"/>
            <a:chOff x="754761" y="1211452"/>
            <a:chExt cx="432434" cy="374015"/>
          </a:xfrm>
        </p:grpSpPr>
        <p:sp>
          <p:nvSpPr>
            <p:cNvPr id="34" name="object 34"/>
            <p:cNvSpPr/>
            <p:nvPr/>
          </p:nvSpPr>
          <p:spPr>
            <a:xfrm>
              <a:off x="754761" y="1211452"/>
              <a:ext cx="432434" cy="374015"/>
            </a:xfrm>
            <a:custGeom>
              <a:avLst/>
              <a:gdLst/>
              <a:ahLst/>
              <a:cxnLst/>
              <a:rect l="l" t="t" r="r" b="b"/>
              <a:pathLst>
                <a:path w="432434" h="374015">
                  <a:moveTo>
                    <a:pt x="90766" y="192024"/>
                  </a:moveTo>
                  <a:lnTo>
                    <a:pt x="55437" y="199177"/>
                  </a:lnTo>
                  <a:lnTo>
                    <a:pt x="26585" y="218678"/>
                  </a:lnTo>
                  <a:lnTo>
                    <a:pt x="7133" y="247584"/>
                  </a:lnTo>
                  <a:lnTo>
                    <a:pt x="0" y="282956"/>
                  </a:lnTo>
                  <a:lnTo>
                    <a:pt x="7133" y="318400"/>
                  </a:lnTo>
                  <a:lnTo>
                    <a:pt x="26585" y="347345"/>
                  </a:lnTo>
                  <a:lnTo>
                    <a:pt x="55437" y="366859"/>
                  </a:lnTo>
                  <a:lnTo>
                    <a:pt x="90766" y="374014"/>
                  </a:lnTo>
                  <a:lnTo>
                    <a:pt x="126103" y="366859"/>
                  </a:lnTo>
                  <a:lnTo>
                    <a:pt x="154959" y="347345"/>
                  </a:lnTo>
                  <a:lnTo>
                    <a:pt x="158032" y="342773"/>
                  </a:lnTo>
                  <a:lnTo>
                    <a:pt x="90843" y="342773"/>
                  </a:lnTo>
                  <a:lnTo>
                    <a:pt x="67614" y="338070"/>
                  </a:lnTo>
                  <a:lnTo>
                    <a:pt x="48645" y="325247"/>
                  </a:lnTo>
                  <a:lnTo>
                    <a:pt x="35855" y="306232"/>
                  </a:lnTo>
                  <a:lnTo>
                    <a:pt x="31165" y="282956"/>
                  </a:lnTo>
                  <a:lnTo>
                    <a:pt x="35855" y="259752"/>
                  </a:lnTo>
                  <a:lnTo>
                    <a:pt x="48645" y="240776"/>
                  </a:lnTo>
                  <a:lnTo>
                    <a:pt x="67614" y="227966"/>
                  </a:lnTo>
                  <a:lnTo>
                    <a:pt x="90843" y="223266"/>
                  </a:lnTo>
                  <a:lnTo>
                    <a:pt x="158046" y="223266"/>
                  </a:lnTo>
                  <a:lnTo>
                    <a:pt x="154959" y="218678"/>
                  </a:lnTo>
                  <a:lnTo>
                    <a:pt x="126103" y="199177"/>
                  </a:lnTo>
                  <a:lnTo>
                    <a:pt x="90766" y="192024"/>
                  </a:lnTo>
                  <a:close/>
                </a:path>
                <a:path w="432434" h="374015">
                  <a:moveTo>
                    <a:pt x="140398" y="168656"/>
                  </a:moveTo>
                  <a:lnTo>
                    <a:pt x="90804" y="168656"/>
                  </a:lnTo>
                  <a:lnTo>
                    <a:pt x="135126" y="177813"/>
                  </a:lnTo>
                  <a:lnTo>
                    <a:pt x="171353" y="202676"/>
                  </a:lnTo>
                  <a:lnTo>
                    <a:pt x="195794" y="239325"/>
                  </a:lnTo>
                  <a:lnTo>
                    <a:pt x="204762" y="283845"/>
                  </a:lnTo>
                  <a:lnTo>
                    <a:pt x="204750" y="286512"/>
                  </a:lnTo>
                  <a:lnTo>
                    <a:pt x="204520" y="289051"/>
                  </a:lnTo>
                  <a:lnTo>
                    <a:pt x="204520" y="291719"/>
                  </a:lnTo>
                  <a:lnTo>
                    <a:pt x="204279" y="293116"/>
                  </a:lnTo>
                  <a:lnTo>
                    <a:pt x="204762" y="294639"/>
                  </a:lnTo>
                  <a:lnTo>
                    <a:pt x="205994" y="295656"/>
                  </a:lnTo>
                  <a:lnTo>
                    <a:pt x="206971" y="296799"/>
                  </a:lnTo>
                  <a:lnTo>
                    <a:pt x="208432" y="297307"/>
                  </a:lnTo>
                  <a:lnTo>
                    <a:pt x="269811" y="297307"/>
                  </a:lnTo>
                  <a:lnTo>
                    <a:pt x="269811" y="299085"/>
                  </a:lnTo>
                  <a:lnTo>
                    <a:pt x="269570" y="300482"/>
                  </a:lnTo>
                  <a:lnTo>
                    <a:pt x="269570" y="302006"/>
                  </a:lnTo>
                  <a:lnTo>
                    <a:pt x="275148" y="329727"/>
                  </a:lnTo>
                  <a:lnTo>
                    <a:pt x="290355" y="352329"/>
                  </a:lnTo>
                  <a:lnTo>
                    <a:pt x="312898" y="367549"/>
                  </a:lnTo>
                  <a:lnTo>
                    <a:pt x="340486" y="373125"/>
                  </a:lnTo>
                  <a:lnTo>
                    <a:pt x="368184" y="367549"/>
                  </a:lnTo>
                  <a:lnTo>
                    <a:pt x="390720" y="352329"/>
                  </a:lnTo>
                  <a:lnTo>
                    <a:pt x="393210" y="348614"/>
                  </a:lnTo>
                  <a:lnTo>
                    <a:pt x="340461" y="348614"/>
                  </a:lnTo>
                  <a:lnTo>
                    <a:pt x="322264" y="344937"/>
                  </a:lnTo>
                  <a:lnTo>
                    <a:pt x="307405" y="334914"/>
                  </a:lnTo>
                  <a:lnTo>
                    <a:pt x="297386" y="320057"/>
                  </a:lnTo>
                  <a:lnTo>
                    <a:pt x="293738" y="302006"/>
                  </a:lnTo>
                  <a:lnTo>
                    <a:pt x="293995" y="300482"/>
                  </a:lnTo>
                  <a:lnTo>
                    <a:pt x="296821" y="286512"/>
                  </a:lnTo>
                  <a:lnTo>
                    <a:pt x="215455" y="286512"/>
                  </a:lnTo>
                  <a:lnTo>
                    <a:pt x="215455" y="283845"/>
                  </a:lnTo>
                  <a:lnTo>
                    <a:pt x="205632" y="235067"/>
                  </a:lnTo>
                  <a:lnTo>
                    <a:pt x="178868" y="194992"/>
                  </a:lnTo>
                  <a:lnTo>
                    <a:pt x="140398" y="168656"/>
                  </a:lnTo>
                  <a:close/>
                </a:path>
                <a:path w="432434" h="374015">
                  <a:moveTo>
                    <a:pt x="392602" y="255270"/>
                  </a:moveTo>
                  <a:lnTo>
                    <a:pt x="340461" y="255270"/>
                  </a:lnTo>
                  <a:lnTo>
                    <a:pt x="358660" y="258927"/>
                  </a:lnTo>
                  <a:lnTo>
                    <a:pt x="373524" y="268906"/>
                  </a:lnTo>
                  <a:lnTo>
                    <a:pt x="383030" y="282956"/>
                  </a:lnTo>
                  <a:lnTo>
                    <a:pt x="383572" y="283845"/>
                  </a:lnTo>
                  <a:lnTo>
                    <a:pt x="386940" y="300482"/>
                  </a:lnTo>
                  <a:lnTo>
                    <a:pt x="387197" y="302006"/>
                  </a:lnTo>
                  <a:lnTo>
                    <a:pt x="383547" y="320057"/>
                  </a:lnTo>
                  <a:lnTo>
                    <a:pt x="373524" y="334914"/>
                  </a:lnTo>
                  <a:lnTo>
                    <a:pt x="358660" y="344937"/>
                  </a:lnTo>
                  <a:lnTo>
                    <a:pt x="340461" y="348614"/>
                  </a:lnTo>
                  <a:lnTo>
                    <a:pt x="393210" y="348614"/>
                  </a:lnTo>
                  <a:lnTo>
                    <a:pt x="405871" y="329727"/>
                  </a:lnTo>
                  <a:lnTo>
                    <a:pt x="411416" y="302006"/>
                  </a:lnTo>
                  <a:lnTo>
                    <a:pt x="411416" y="299085"/>
                  </a:lnTo>
                  <a:lnTo>
                    <a:pt x="411162" y="297307"/>
                  </a:lnTo>
                  <a:lnTo>
                    <a:pt x="429501" y="297307"/>
                  </a:lnTo>
                  <a:lnTo>
                    <a:pt x="431952" y="294894"/>
                  </a:lnTo>
                  <a:lnTo>
                    <a:pt x="431952" y="286512"/>
                  </a:lnTo>
                  <a:lnTo>
                    <a:pt x="409638" y="286512"/>
                  </a:lnTo>
                  <a:lnTo>
                    <a:pt x="400609" y="264406"/>
                  </a:lnTo>
                  <a:lnTo>
                    <a:pt x="392602" y="255270"/>
                  </a:lnTo>
                  <a:close/>
                </a:path>
                <a:path w="432434" h="374015">
                  <a:moveTo>
                    <a:pt x="158046" y="223266"/>
                  </a:moveTo>
                  <a:lnTo>
                    <a:pt x="90843" y="223266"/>
                  </a:lnTo>
                  <a:lnTo>
                    <a:pt x="114063" y="227966"/>
                  </a:lnTo>
                  <a:lnTo>
                    <a:pt x="133029" y="240776"/>
                  </a:lnTo>
                  <a:lnTo>
                    <a:pt x="145817" y="259752"/>
                  </a:lnTo>
                  <a:lnTo>
                    <a:pt x="150507" y="282956"/>
                  </a:lnTo>
                  <a:lnTo>
                    <a:pt x="145817" y="306232"/>
                  </a:lnTo>
                  <a:lnTo>
                    <a:pt x="133029" y="325247"/>
                  </a:lnTo>
                  <a:lnTo>
                    <a:pt x="114063" y="338070"/>
                  </a:lnTo>
                  <a:lnTo>
                    <a:pt x="90843" y="342773"/>
                  </a:lnTo>
                  <a:lnTo>
                    <a:pt x="158032" y="342773"/>
                  </a:lnTo>
                  <a:lnTo>
                    <a:pt x="174413" y="318400"/>
                  </a:lnTo>
                  <a:lnTo>
                    <a:pt x="181546" y="282956"/>
                  </a:lnTo>
                  <a:lnTo>
                    <a:pt x="174413" y="247584"/>
                  </a:lnTo>
                  <a:lnTo>
                    <a:pt x="158046" y="223266"/>
                  </a:lnTo>
                  <a:close/>
                </a:path>
                <a:path w="432434" h="374015">
                  <a:moveTo>
                    <a:pt x="364690" y="235067"/>
                  </a:moveTo>
                  <a:lnTo>
                    <a:pt x="316123" y="235067"/>
                  </a:lnTo>
                  <a:lnTo>
                    <a:pt x="295614" y="246729"/>
                  </a:lnTo>
                  <a:lnTo>
                    <a:pt x="280040" y="264406"/>
                  </a:lnTo>
                  <a:lnTo>
                    <a:pt x="270979" y="286512"/>
                  </a:lnTo>
                  <a:lnTo>
                    <a:pt x="296821" y="286512"/>
                  </a:lnTo>
                  <a:lnTo>
                    <a:pt x="297361" y="283845"/>
                  </a:lnTo>
                  <a:lnTo>
                    <a:pt x="297903" y="282956"/>
                  </a:lnTo>
                  <a:lnTo>
                    <a:pt x="307405" y="268906"/>
                  </a:lnTo>
                  <a:lnTo>
                    <a:pt x="322264" y="258927"/>
                  </a:lnTo>
                  <a:lnTo>
                    <a:pt x="340461" y="255270"/>
                  </a:lnTo>
                  <a:lnTo>
                    <a:pt x="392602" y="255270"/>
                  </a:lnTo>
                  <a:lnTo>
                    <a:pt x="385117" y="246729"/>
                  </a:lnTo>
                  <a:lnTo>
                    <a:pt x="364690" y="235067"/>
                  </a:lnTo>
                  <a:close/>
                </a:path>
                <a:path w="432434" h="374015">
                  <a:moveTo>
                    <a:pt x="169811" y="10668"/>
                  </a:moveTo>
                  <a:lnTo>
                    <a:pt x="158965" y="10668"/>
                  </a:lnTo>
                  <a:lnTo>
                    <a:pt x="164596" y="136906"/>
                  </a:lnTo>
                  <a:lnTo>
                    <a:pt x="164704" y="139319"/>
                  </a:lnTo>
                  <a:lnTo>
                    <a:pt x="164754" y="140434"/>
                  </a:lnTo>
                  <a:lnTo>
                    <a:pt x="164845" y="145414"/>
                  </a:lnTo>
                  <a:lnTo>
                    <a:pt x="167284" y="147574"/>
                  </a:lnTo>
                  <a:lnTo>
                    <a:pt x="388111" y="147574"/>
                  </a:lnTo>
                  <a:lnTo>
                    <a:pt x="394591" y="148558"/>
                  </a:lnTo>
                  <a:lnTo>
                    <a:pt x="400705" y="151161"/>
                  </a:lnTo>
                  <a:lnTo>
                    <a:pt x="406269" y="154860"/>
                  </a:lnTo>
                  <a:lnTo>
                    <a:pt x="411098" y="159131"/>
                  </a:lnTo>
                  <a:lnTo>
                    <a:pt x="229895" y="159131"/>
                  </a:lnTo>
                  <a:lnTo>
                    <a:pt x="227444" y="161611"/>
                  </a:lnTo>
                  <a:lnTo>
                    <a:pt x="227444" y="220725"/>
                  </a:lnTo>
                  <a:lnTo>
                    <a:pt x="229895" y="223138"/>
                  </a:lnTo>
                  <a:lnTo>
                    <a:pt x="421132" y="223138"/>
                  </a:lnTo>
                  <a:lnTo>
                    <a:pt x="421132" y="286512"/>
                  </a:lnTo>
                  <a:lnTo>
                    <a:pt x="431952" y="286512"/>
                  </a:lnTo>
                  <a:lnTo>
                    <a:pt x="431952" y="212471"/>
                  </a:lnTo>
                  <a:lnTo>
                    <a:pt x="238277" y="212471"/>
                  </a:lnTo>
                  <a:lnTo>
                    <a:pt x="238277" y="169925"/>
                  </a:lnTo>
                  <a:lnTo>
                    <a:pt x="429352" y="169925"/>
                  </a:lnTo>
                  <a:lnTo>
                    <a:pt x="427764" y="163641"/>
                  </a:lnTo>
                  <a:lnTo>
                    <a:pt x="418231" y="149844"/>
                  </a:lnTo>
                  <a:lnTo>
                    <a:pt x="404657" y="140434"/>
                  </a:lnTo>
                  <a:lnTo>
                    <a:pt x="388175" y="136906"/>
                  </a:lnTo>
                  <a:lnTo>
                    <a:pt x="175425" y="136906"/>
                  </a:lnTo>
                  <a:lnTo>
                    <a:pt x="169811" y="10668"/>
                  </a:lnTo>
                  <a:close/>
                </a:path>
                <a:path w="432434" h="374015">
                  <a:moveTo>
                    <a:pt x="340423" y="230759"/>
                  </a:moveTo>
                  <a:lnTo>
                    <a:pt x="315881" y="235067"/>
                  </a:lnTo>
                  <a:lnTo>
                    <a:pt x="364932" y="235067"/>
                  </a:lnTo>
                  <a:lnTo>
                    <a:pt x="340423" y="230759"/>
                  </a:lnTo>
                  <a:close/>
                </a:path>
                <a:path w="432434" h="374015">
                  <a:moveTo>
                    <a:pt x="429352" y="169925"/>
                  </a:moveTo>
                  <a:lnTo>
                    <a:pt x="418439" y="169925"/>
                  </a:lnTo>
                  <a:lnTo>
                    <a:pt x="419900" y="173355"/>
                  </a:lnTo>
                  <a:lnTo>
                    <a:pt x="420877" y="177292"/>
                  </a:lnTo>
                  <a:lnTo>
                    <a:pt x="421060" y="180212"/>
                  </a:lnTo>
                  <a:lnTo>
                    <a:pt x="421132" y="212471"/>
                  </a:lnTo>
                  <a:lnTo>
                    <a:pt x="431952" y="212471"/>
                  </a:lnTo>
                  <a:lnTo>
                    <a:pt x="431952" y="180212"/>
                  </a:lnTo>
                  <a:lnTo>
                    <a:pt x="429352" y="169925"/>
                  </a:lnTo>
                  <a:close/>
                </a:path>
                <a:path w="432434" h="374015">
                  <a:moveTo>
                    <a:pt x="263944" y="0"/>
                  </a:moveTo>
                  <a:lnTo>
                    <a:pt x="84454" y="0"/>
                  </a:lnTo>
                  <a:lnTo>
                    <a:pt x="82245" y="1905"/>
                  </a:lnTo>
                  <a:lnTo>
                    <a:pt x="56324" y="136906"/>
                  </a:lnTo>
                  <a:lnTo>
                    <a:pt x="42875" y="136906"/>
                  </a:lnTo>
                  <a:lnTo>
                    <a:pt x="40436" y="139319"/>
                  </a:lnTo>
                  <a:lnTo>
                    <a:pt x="40436" y="168656"/>
                  </a:lnTo>
                  <a:lnTo>
                    <a:pt x="33415" y="172035"/>
                  </a:lnTo>
                  <a:lnTo>
                    <a:pt x="26646" y="175879"/>
                  </a:lnTo>
                  <a:lnTo>
                    <a:pt x="20057" y="180212"/>
                  </a:lnTo>
                  <a:lnTo>
                    <a:pt x="11569" y="186562"/>
                  </a:lnTo>
                  <a:lnTo>
                    <a:pt x="11087" y="189992"/>
                  </a:lnTo>
                  <a:lnTo>
                    <a:pt x="13042" y="192405"/>
                  </a:lnTo>
                  <a:lnTo>
                    <a:pt x="14020" y="193675"/>
                  </a:lnTo>
                  <a:lnTo>
                    <a:pt x="15735" y="194437"/>
                  </a:lnTo>
                  <a:lnTo>
                    <a:pt x="18415" y="194437"/>
                  </a:lnTo>
                  <a:lnTo>
                    <a:pt x="19646" y="193929"/>
                  </a:lnTo>
                  <a:lnTo>
                    <a:pt x="20624" y="193167"/>
                  </a:lnTo>
                  <a:lnTo>
                    <a:pt x="26892" y="188454"/>
                  </a:lnTo>
                  <a:lnTo>
                    <a:pt x="68832" y="170878"/>
                  </a:lnTo>
                  <a:lnTo>
                    <a:pt x="90804" y="168656"/>
                  </a:lnTo>
                  <a:lnTo>
                    <a:pt x="140398" y="168656"/>
                  </a:lnTo>
                  <a:lnTo>
                    <a:pt x="139219" y="167848"/>
                  </a:lnTo>
                  <a:lnTo>
                    <a:pt x="122796" y="164464"/>
                  </a:lnTo>
                  <a:lnTo>
                    <a:pt x="51130" y="164464"/>
                  </a:lnTo>
                  <a:lnTo>
                    <a:pt x="51130" y="147574"/>
                  </a:lnTo>
                  <a:lnTo>
                    <a:pt x="63347" y="147574"/>
                  </a:lnTo>
                  <a:lnTo>
                    <a:pt x="65557" y="145923"/>
                  </a:lnTo>
                  <a:lnTo>
                    <a:pt x="66039" y="143510"/>
                  </a:lnTo>
                  <a:lnTo>
                    <a:pt x="91224" y="10668"/>
                  </a:lnTo>
                  <a:lnTo>
                    <a:pt x="268592" y="10668"/>
                  </a:lnTo>
                  <a:lnTo>
                    <a:pt x="266636" y="3937"/>
                  </a:lnTo>
                  <a:lnTo>
                    <a:pt x="265981" y="1905"/>
                  </a:lnTo>
                  <a:lnTo>
                    <a:pt x="265899" y="1650"/>
                  </a:lnTo>
                  <a:lnTo>
                    <a:pt x="263944" y="0"/>
                  </a:lnTo>
                  <a:close/>
                </a:path>
                <a:path w="432434" h="374015">
                  <a:moveTo>
                    <a:pt x="90741" y="157861"/>
                  </a:moveTo>
                  <a:lnTo>
                    <a:pt x="80666" y="158285"/>
                  </a:lnTo>
                  <a:lnTo>
                    <a:pt x="70659" y="159543"/>
                  </a:lnTo>
                  <a:lnTo>
                    <a:pt x="60791" y="161611"/>
                  </a:lnTo>
                  <a:lnTo>
                    <a:pt x="51130" y="164464"/>
                  </a:lnTo>
                  <a:lnTo>
                    <a:pt x="122796" y="164464"/>
                  </a:lnTo>
                  <a:lnTo>
                    <a:pt x="90741" y="157861"/>
                  </a:lnTo>
                  <a:close/>
                </a:path>
                <a:path w="432434" h="374015">
                  <a:moveTo>
                    <a:pt x="268592" y="10668"/>
                  </a:moveTo>
                  <a:lnTo>
                    <a:pt x="257314" y="10668"/>
                  </a:lnTo>
                  <a:lnTo>
                    <a:pt x="294233" y="136906"/>
                  </a:lnTo>
                  <a:lnTo>
                    <a:pt x="305282" y="136906"/>
                  </a:lnTo>
                  <a:lnTo>
                    <a:pt x="268592" y="10668"/>
                  </a:lnTo>
                  <a:close/>
                </a:path>
                <a:path w="432434" h="374015">
                  <a:moveTo>
                    <a:pt x="370573" y="95631"/>
                  </a:moveTo>
                  <a:lnTo>
                    <a:pt x="342442" y="95631"/>
                  </a:lnTo>
                  <a:lnTo>
                    <a:pt x="340004" y="98044"/>
                  </a:lnTo>
                  <a:lnTo>
                    <a:pt x="340004" y="136906"/>
                  </a:lnTo>
                  <a:lnTo>
                    <a:pt x="350697" y="136906"/>
                  </a:lnTo>
                  <a:lnTo>
                    <a:pt x="350697" y="106299"/>
                  </a:lnTo>
                  <a:lnTo>
                    <a:pt x="372770" y="106299"/>
                  </a:lnTo>
                  <a:lnTo>
                    <a:pt x="372770" y="98044"/>
                  </a:lnTo>
                  <a:lnTo>
                    <a:pt x="370573" y="95631"/>
                  </a:lnTo>
                  <a:close/>
                </a:path>
                <a:path w="432434" h="374015">
                  <a:moveTo>
                    <a:pt x="372770" y="106299"/>
                  </a:moveTo>
                  <a:lnTo>
                    <a:pt x="361911" y="106299"/>
                  </a:lnTo>
                  <a:lnTo>
                    <a:pt x="361911" y="136906"/>
                  </a:lnTo>
                  <a:lnTo>
                    <a:pt x="372770" y="136906"/>
                  </a:lnTo>
                  <a:lnTo>
                    <a:pt x="372770" y="106299"/>
                  </a:lnTo>
                  <a:close/>
                </a:path>
              </a:pathLst>
            </a:custGeom>
            <a:solidFill>
              <a:srgbClr val="03522C"/>
            </a:solidFill>
          </p:spPr>
          <p:txBody>
            <a:bodyPr wrap="square" lIns="0" tIns="0" rIns="0" bIns="0" rtlCol="0"/>
            <a:lstStyle/>
            <a:p>
              <a:endParaRPr/>
            </a:p>
          </p:txBody>
        </p:sp>
        <p:sp>
          <p:nvSpPr>
            <p:cNvPr id="35" name="object 35"/>
            <p:cNvSpPr/>
            <p:nvPr/>
          </p:nvSpPr>
          <p:spPr>
            <a:xfrm>
              <a:off x="795845" y="1233296"/>
              <a:ext cx="335915" cy="316865"/>
            </a:xfrm>
            <a:custGeom>
              <a:avLst/>
              <a:gdLst/>
              <a:ahLst/>
              <a:cxnLst/>
              <a:rect l="l" t="t" r="r" b="b"/>
              <a:pathLst>
                <a:path w="335915" h="316865">
                  <a:moveTo>
                    <a:pt x="299377" y="243966"/>
                  </a:moveTo>
                  <a:lnTo>
                    <a:pt x="285361" y="246800"/>
                  </a:lnTo>
                  <a:lnTo>
                    <a:pt x="273843" y="254539"/>
                  </a:lnTo>
                  <a:lnTo>
                    <a:pt x="266040" y="266041"/>
                  </a:lnTo>
                  <a:lnTo>
                    <a:pt x="263169" y="280162"/>
                  </a:lnTo>
                  <a:lnTo>
                    <a:pt x="266040" y="294175"/>
                  </a:lnTo>
                  <a:lnTo>
                    <a:pt x="273843" y="305688"/>
                  </a:lnTo>
                  <a:lnTo>
                    <a:pt x="285361" y="313487"/>
                  </a:lnTo>
                  <a:lnTo>
                    <a:pt x="299377" y="316356"/>
                  </a:lnTo>
                  <a:lnTo>
                    <a:pt x="313492" y="313487"/>
                  </a:lnTo>
                  <a:lnTo>
                    <a:pt x="324994" y="305688"/>
                  </a:lnTo>
                  <a:lnTo>
                    <a:pt x="332736" y="294175"/>
                  </a:lnTo>
                  <a:lnTo>
                    <a:pt x="335572" y="280162"/>
                  </a:lnTo>
                  <a:lnTo>
                    <a:pt x="332736" y="266041"/>
                  </a:lnTo>
                  <a:lnTo>
                    <a:pt x="324994" y="254539"/>
                  </a:lnTo>
                  <a:lnTo>
                    <a:pt x="313492" y="246800"/>
                  </a:lnTo>
                  <a:lnTo>
                    <a:pt x="299377" y="243966"/>
                  </a:lnTo>
                  <a:close/>
                </a:path>
                <a:path w="335915" h="316865">
                  <a:moveTo>
                    <a:pt x="49403" y="211836"/>
                  </a:moveTo>
                  <a:lnTo>
                    <a:pt x="30126" y="215713"/>
                  </a:lnTo>
                  <a:lnTo>
                    <a:pt x="14428" y="226282"/>
                  </a:lnTo>
                  <a:lnTo>
                    <a:pt x="3866" y="241946"/>
                  </a:lnTo>
                  <a:lnTo>
                    <a:pt x="0" y="261112"/>
                  </a:lnTo>
                  <a:lnTo>
                    <a:pt x="3866" y="280203"/>
                  </a:lnTo>
                  <a:lnTo>
                    <a:pt x="14428" y="295830"/>
                  </a:lnTo>
                  <a:lnTo>
                    <a:pt x="30126" y="306385"/>
                  </a:lnTo>
                  <a:lnTo>
                    <a:pt x="49403" y="310261"/>
                  </a:lnTo>
                  <a:lnTo>
                    <a:pt x="68539" y="306385"/>
                  </a:lnTo>
                  <a:lnTo>
                    <a:pt x="84166" y="295830"/>
                  </a:lnTo>
                  <a:lnTo>
                    <a:pt x="94701" y="280203"/>
                  </a:lnTo>
                  <a:lnTo>
                    <a:pt x="98564" y="261112"/>
                  </a:lnTo>
                  <a:lnTo>
                    <a:pt x="94701" y="241946"/>
                  </a:lnTo>
                  <a:lnTo>
                    <a:pt x="84166" y="226282"/>
                  </a:lnTo>
                  <a:lnTo>
                    <a:pt x="68539" y="215713"/>
                  </a:lnTo>
                  <a:lnTo>
                    <a:pt x="49403" y="211836"/>
                  </a:lnTo>
                  <a:close/>
                </a:path>
                <a:path w="335915" h="316865">
                  <a:moveTo>
                    <a:pt x="208381" y="0"/>
                  </a:moveTo>
                  <a:lnTo>
                    <a:pt x="139903" y="0"/>
                  </a:lnTo>
                  <a:lnTo>
                    <a:pt x="144792" y="104266"/>
                  </a:lnTo>
                  <a:lnTo>
                    <a:pt x="238709" y="104266"/>
                  </a:lnTo>
                  <a:lnTo>
                    <a:pt x="208381" y="0"/>
                  </a:lnTo>
                  <a:close/>
                </a:path>
              </a:pathLst>
            </a:custGeom>
            <a:solidFill>
              <a:srgbClr val="29B974"/>
            </a:solidFill>
          </p:spPr>
          <p:txBody>
            <a:bodyPr wrap="square" lIns="0" tIns="0" rIns="0" bIns="0" rtlCol="0"/>
            <a:lstStyle/>
            <a:p>
              <a:endParaRPr/>
            </a:p>
          </p:txBody>
        </p:sp>
      </p:grpSp>
      <p:grpSp>
        <p:nvGrpSpPr>
          <p:cNvPr id="36" name="object 36"/>
          <p:cNvGrpSpPr/>
          <p:nvPr/>
        </p:nvGrpSpPr>
        <p:grpSpPr>
          <a:xfrm>
            <a:off x="7718742" y="2986404"/>
            <a:ext cx="1583055" cy="2441575"/>
            <a:chOff x="7718742" y="2986404"/>
            <a:chExt cx="1583055" cy="2441575"/>
          </a:xfrm>
        </p:grpSpPr>
        <p:sp>
          <p:nvSpPr>
            <p:cNvPr id="37" name="object 37"/>
            <p:cNvSpPr/>
            <p:nvPr/>
          </p:nvSpPr>
          <p:spPr>
            <a:xfrm>
              <a:off x="7733030" y="5413120"/>
              <a:ext cx="251460" cy="0"/>
            </a:xfrm>
            <a:custGeom>
              <a:avLst/>
              <a:gdLst/>
              <a:ahLst/>
              <a:cxnLst/>
              <a:rect l="l" t="t" r="r" b="b"/>
              <a:pathLst>
                <a:path w="251459">
                  <a:moveTo>
                    <a:pt x="0" y="0"/>
                  </a:moveTo>
                  <a:lnTo>
                    <a:pt x="251078" y="0"/>
                  </a:lnTo>
                </a:path>
              </a:pathLst>
            </a:custGeom>
            <a:ln w="28575">
              <a:solidFill>
                <a:srgbClr val="9A9A9A"/>
              </a:solidFill>
              <a:prstDash val="dash"/>
            </a:ln>
          </p:spPr>
          <p:txBody>
            <a:bodyPr wrap="square" lIns="0" tIns="0" rIns="0" bIns="0" rtlCol="0"/>
            <a:lstStyle/>
            <a:p>
              <a:endParaRPr/>
            </a:p>
          </p:txBody>
        </p:sp>
        <p:sp>
          <p:nvSpPr>
            <p:cNvPr id="38" name="object 38"/>
            <p:cNvSpPr/>
            <p:nvPr/>
          </p:nvSpPr>
          <p:spPr>
            <a:xfrm>
              <a:off x="9225153" y="2986404"/>
              <a:ext cx="76200" cy="1008380"/>
            </a:xfrm>
            <a:custGeom>
              <a:avLst/>
              <a:gdLst/>
              <a:ahLst/>
              <a:cxnLst/>
              <a:rect l="l" t="t" r="r" b="b"/>
              <a:pathLst>
                <a:path w="76200" h="1008379">
                  <a:moveTo>
                    <a:pt x="28575" y="932053"/>
                  </a:moveTo>
                  <a:lnTo>
                    <a:pt x="0" y="932053"/>
                  </a:lnTo>
                  <a:lnTo>
                    <a:pt x="38100" y="1008253"/>
                  </a:lnTo>
                  <a:lnTo>
                    <a:pt x="65087" y="954278"/>
                  </a:lnTo>
                  <a:lnTo>
                    <a:pt x="32766" y="954278"/>
                  </a:lnTo>
                  <a:lnTo>
                    <a:pt x="28575" y="949960"/>
                  </a:lnTo>
                  <a:lnTo>
                    <a:pt x="28575" y="932053"/>
                  </a:lnTo>
                  <a:close/>
                </a:path>
                <a:path w="76200" h="1008379">
                  <a:moveTo>
                    <a:pt x="43306" y="53975"/>
                  </a:moveTo>
                  <a:lnTo>
                    <a:pt x="32766" y="53975"/>
                  </a:lnTo>
                  <a:lnTo>
                    <a:pt x="28575" y="58166"/>
                  </a:lnTo>
                  <a:lnTo>
                    <a:pt x="28575" y="949960"/>
                  </a:lnTo>
                  <a:lnTo>
                    <a:pt x="32766" y="954278"/>
                  </a:lnTo>
                  <a:lnTo>
                    <a:pt x="43306" y="954278"/>
                  </a:lnTo>
                  <a:lnTo>
                    <a:pt x="47625" y="949960"/>
                  </a:lnTo>
                  <a:lnTo>
                    <a:pt x="47625" y="58166"/>
                  </a:lnTo>
                  <a:lnTo>
                    <a:pt x="43306" y="53975"/>
                  </a:lnTo>
                  <a:close/>
                </a:path>
                <a:path w="76200" h="1008379">
                  <a:moveTo>
                    <a:pt x="76200" y="932053"/>
                  </a:moveTo>
                  <a:lnTo>
                    <a:pt x="47625" y="932053"/>
                  </a:lnTo>
                  <a:lnTo>
                    <a:pt x="47625" y="949960"/>
                  </a:lnTo>
                  <a:lnTo>
                    <a:pt x="43306" y="954278"/>
                  </a:lnTo>
                  <a:lnTo>
                    <a:pt x="65087" y="954278"/>
                  </a:lnTo>
                  <a:lnTo>
                    <a:pt x="76200" y="932053"/>
                  </a:lnTo>
                  <a:close/>
                </a:path>
                <a:path w="76200" h="1008379">
                  <a:moveTo>
                    <a:pt x="38100" y="0"/>
                  </a:moveTo>
                  <a:lnTo>
                    <a:pt x="0" y="76200"/>
                  </a:lnTo>
                  <a:lnTo>
                    <a:pt x="28575" y="76200"/>
                  </a:lnTo>
                  <a:lnTo>
                    <a:pt x="28575" y="58166"/>
                  </a:lnTo>
                  <a:lnTo>
                    <a:pt x="32766" y="53975"/>
                  </a:lnTo>
                  <a:lnTo>
                    <a:pt x="65087" y="53975"/>
                  </a:lnTo>
                  <a:lnTo>
                    <a:pt x="38100" y="0"/>
                  </a:lnTo>
                  <a:close/>
                </a:path>
                <a:path w="76200" h="1008379">
                  <a:moveTo>
                    <a:pt x="65087" y="53975"/>
                  </a:moveTo>
                  <a:lnTo>
                    <a:pt x="43306" y="53975"/>
                  </a:lnTo>
                  <a:lnTo>
                    <a:pt x="47625" y="58166"/>
                  </a:lnTo>
                  <a:lnTo>
                    <a:pt x="47625" y="76200"/>
                  </a:lnTo>
                  <a:lnTo>
                    <a:pt x="76200" y="76200"/>
                  </a:lnTo>
                  <a:lnTo>
                    <a:pt x="65087" y="53975"/>
                  </a:lnTo>
                  <a:close/>
                </a:path>
              </a:pathLst>
            </a:custGeom>
            <a:solidFill>
              <a:srgbClr val="6D6E73"/>
            </a:solidFill>
          </p:spPr>
          <p:txBody>
            <a:bodyPr wrap="square" lIns="0" tIns="0" rIns="0" bIns="0" rtlCol="0"/>
            <a:lstStyle/>
            <a:p>
              <a:endParaRPr/>
            </a:p>
          </p:txBody>
        </p:sp>
      </p:grpSp>
      <p:sp>
        <p:nvSpPr>
          <p:cNvPr id="39" name="object 39"/>
          <p:cNvSpPr txBox="1"/>
          <p:nvPr/>
        </p:nvSpPr>
        <p:spPr>
          <a:xfrm>
            <a:off x="8087614" y="5224788"/>
            <a:ext cx="2440305" cy="817244"/>
          </a:xfrm>
          <a:prstGeom prst="rect">
            <a:avLst/>
          </a:prstGeom>
        </p:spPr>
        <p:txBody>
          <a:bodyPr vert="horz" wrap="square" lIns="0" tIns="93345" rIns="0" bIns="0" rtlCol="0">
            <a:spAutoFit/>
          </a:bodyPr>
          <a:lstStyle/>
          <a:p>
            <a:pPr marL="12700">
              <a:lnSpc>
                <a:spcPct val="100000"/>
              </a:lnSpc>
              <a:spcBef>
                <a:spcPts val="735"/>
              </a:spcBef>
            </a:pPr>
            <a:r>
              <a:rPr sz="1200" dirty="0">
                <a:solidFill>
                  <a:srgbClr val="565656"/>
                </a:solidFill>
                <a:latin typeface="Trebuchet MS"/>
                <a:cs typeface="Trebuchet MS"/>
              </a:rPr>
              <a:t>Conventional</a:t>
            </a:r>
            <a:r>
              <a:rPr sz="1200" spc="-65" dirty="0">
                <a:solidFill>
                  <a:srgbClr val="565656"/>
                </a:solidFill>
                <a:latin typeface="Trebuchet MS"/>
                <a:cs typeface="Trebuchet MS"/>
              </a:rPr>
              <a:t> </a:t>
            </a:r>
            <a:r>
              <a:rPr sz="1200" dirty="0">
                <a:solidFill>
                  <a:srgbClr val="565656"/>
                </a:solidFill>
                <a:latin typeface="Trebuchet MS"/>
                <a:cs typeface="Trebuchet MS"/>
              </a:rPr>
              <a:t>profit</a:t>
            </a:r>
            <a:r>
              <a:rPr sz="1200" spc="-30" dirty="0">
                <a:solidFill>
                  <a:srgbClr val="565656"/>
                </a:solidFill>
                <a:latin typeface="Trebuchet MS"/>
                <a:cs typeface="Trebuchet MS"/>
              </a:rPr>
              <a:t> </a:t>
            </a:r>
            <a:r>
              <a:rPr sz="1200" dirty="0">
                <a:solidFill>
                  <a:srgbClr val="565656"/>
                </a:solidFill>
                <a:latin typeface="Trebuchet MS"/>
                <a:cs typeface="Trebuchet MS"/>
              </a:rPr>
              <a:t>level</a:t>
            </a:r>
            <a:r>
              <a:rPr sz="1200" spc="-40" dirty="0">
                <a:solidFill>
                  <a:srgbClr val="565656"/>
                </a:solidFill>
                <a:latin typeface="Trebuchet MS"/>
                <a:cs typeface="Trebuchet MS"/>
              </a:rPr>
              <a:t> </a:t>
            </a:r>
            <a:r>
              <a:rPr sz="1200" spc="-10" dirty="0">
                <a:solidFill>
                  <a:srgbClr val="565656"/>
                </a:solidFill>
                <a:latin typeface="Trebuchet MS"/>
                <a:cs typeface="Trebuchet MS"/>
              </a:rPr>
              <a:t>(baseline)</a:t>
            </a:r>
            <a:endParaRPr sz="1200">
              <a:latin typeface="Trebuchet MS"/>
              <a:cs typeface="Trebuchet MS"/>
            </a:endParaRPr>
          </a:p>
          <a:p>
            <a:pPr marL="12700">
              <a:lnSpc>
                <a:spcPct val="100000"/>
              </a:lnSpc>
              <a:spcBef>
                <a:spcPts val="635"/>
              </a:spcBef>
            </a:pPr>
            <a:r>
              <a:rPr sz="1200" spc="-20" dirty="0">
                <a:solidFill>
                  <a:srgbClr val="29B974"/>
                </a:solidFill>
                <a:latin typeface="Trebuchet MS"/>
                <a:cs typeface="Trebuchet MS"/>
              </a:rPr>
              <a:t>Regen</a:t>
            </a:r>
            <a:r>
              <a:rPr sz="1200" spc="-85" dirty="0">
                <a:solidFill>
                  <a:srgbClr val="29B974"/>
                </a:solidFill>
                <a:latin typeface="Trebuchet MS"/>
                <a:cs typeface="Trebuchet MS"/>
              </a:rPr>
              <a:t> </a:t>
            </a:r>
            <a:r>
              <a:rPr sz="1200" dirty="0">
                <a:solidFill>
                  <a:srgbClr val="29B974"/>
                </a:solidFill>
                <a:latin typeface="Trebuchet MS"/>
                <a:cs typeface="Trebuchet MS"/>
              </a:rPr>
              <a:t>Ag</a:t>
            </a:r>
            <a:r>
              <a:rPr sz="1200" spc="15" dirty="0">
                <a:solidFill>
                  <a:srgbClr val="29B974"/>
                </a:solidFill>
                <a:latin typeface="Trebuchet MS"/>
                <a:cs typeface="Trebuchet MS"/>
              </a:rPr>
              <a:t> </a:t>
            </a:r>
            <a:r>
              <a:rPr sz="1200" dirty="0">
                <a:solidFill>
                  <a:srgbClr val="29B974"/>
                </a:solidFill>
                <a:latin typeface="Trebuchet MS"/>
                <a:cs typeface="Trebuchet MS"/>
              </a:rPr>
              <a:t>profit</a:t>
            </a:r>
            <a:r>
              <a:rPr sz="1200" spc="-25" dirty="0">
                <a:solidFill>
                  <a:srgbClr val="29B974"/>
                </a:solidFill>
                <a:latin typeface="Trebuchet MS"/>
                <a:cs typeface="Trebuchet MS"/>
              </a:rPr>
              <a:t> </a:t>
            </a:r>
            <a:r>
              <a:rPr sz="1200" spc="-20" dirty="0">
                <a:solidFill>
                  <a:srgbClr val="29B974"/>
                </a:solidFill>
                <a:latin typeface="Trebuchet MS"/>
                <a:cs typeface="Trebuchet MS"/>
              </a:rPr>
              <a:t>level</a:t>
            </a:r>
            <a:endParaRPr sz="1200">
              <a:latin typeface="Trebuchet MS"/>
              <a:cs typeface="Trebuchet MS"/>
            </a:endParaRPr>
          </a:p>
          <a:p>
            <a:pPr marL="12700">
              <a:lnSpc>
                <a:spcPct val="100000"/>
              </a:lnSpc>
              <a:spcBef>
                <a:spcPts val="645"/>
              </a:spcBef>
            </a:pPr>
            <a:r>
              <a:rPr sz="1200" spc="-10" dirty="0">
                <a:solidFill>
                  <a:srgbClr val="03522C"/>
                </a:solidFill>
                <a:latin typeface="Trebuchet MS"/>
                <a:cs typeface="Trebuchet MS"/>
              </a:rPr>
              <a:t>RegenAg</a:t>
            </a:r>
            <a:r>
              <a:rPr sz="1200" spc="-45" dirty="0">
                <a:solidFill>
                  <a:srgbClr val="03522C"/>
                </a:solidFill>
                <a:latin typeface="Trebuchet MS"/>
                <a:cs typeface="Trebuchet MS"/>
              </a:rPr>
              <a:t> </a:t>
            </a:r>
            <a:r>
              <a:rPr sz="1200" dirty="0">
                <a:solidFill>
                  <a:srgbClr val="03522C"/>
                </a:solidFill>
                <a:latin typeface="Trebuchet MS"/>
                <a:cs typeface="Trebuchet MS"/>
              </a:rPr>
              <a:t>incl.</a:t>
            </a:r>
            <a:r>
              <a:rPr sz="1200" spc="-40" dirty="0">
                <a:solidFill>
                  <a:srgbClr val="03522C"/>
                </a:solidFill>
                <a:latin typeface="Trebuchet MS"/>
                <a:cs typeface="Trebuchet MS"/>
              </a:rPr>
              <a:t> </a:t>
            </a:r>
            <a:r>
              <a:rPr sz="1200" dirty="0">
                <a:solidFill>
                  <a:srgbClr val="03522C"/>
                </a:solidFill>
                <a:latin typeface="Trebuchet MS"/>
                <a:cs typeface="Trebuchet MS"/>
              </a:rPr>
              <a:t>renewable</a:t>
            </a:r>
            <a:r>
              <a:rPr sz="1200" spc="-60" dirty="0">
                <a:solidFill>
                  <a:srgbClr val="03522C"/>
                </a:solidFill>
                <a:latin typeface="Trebuchet MS"/>
                <a:cs typeface="Trebuchet MS"/>
              </a:rPr>
              <a:t> </a:t>
            </a:r>
            <a:r>
              <a:rPr sz="1200" spc="-10" dirty="0">
                <a:solidFill>
                  <a:srgbClr val="03522C"/>
                </a:solidFill>
                <a:latin typeface="Trebuchet MS"/>
                <a:cs typeface="Trebuchet MS"/>
              </a:rPr>
              <a:t>energies</a:t>
            </a:r>
            <a:endParaRPr sz="1200">
              <a:latin typeface="Trebuchet MS"/>
              <a:cs typeface="Trebuchet MS"/>
            </a:endParaRPr>
          </a:p>
        </p:txBody>
      </p:sp>
      <p:sp>
        <p:nvSpPr>
          <p:cNvPr id="40" name="object 40"/>
          <p:cNvSpPr txBox="1"/>
          <p:nvPr/>
        </p:nvSpPr>
        <p:spPr>
          <a:xfrm>
            <a:off x="10537697" y="4837303"/>
            <a:ext cx="78994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565656"/>
                </a:solidFill>
                <a:latin typeface="Trebuchet MS"/>
                <a:cs typeface="Trebuchet MS"/>
              </a:rPr>
              <a:t>344k€</a:t>
            </a:r>
            <a:r>
              <a:rPr sz="1200" b="1" spc="-30" dirty="0">
                <a:solidFill>
                  <a:srgbClr val="565656"/>
                </a:solidFill>
                <a:latin typeface="Trebuchet MS"/>
                <a:cs typeface="Trebuchet MS"/>
              </a:rPr>
              <a:t> </a:t>
            </a:r>
            <a:r>
              <a:rPr sz="1200" spc="-20" dirty="0">
                <a:solidFill>
                  <a:srgbClr val="565656"/>
                </a:solidFill>
                <a:latin typeface="Trebuchet MS"/>
                <a:cs typeface="Trebuchet MS"/>
              </a:rPr>
              <a:t>p.a.</a:t>
            </a:r>
            <a:endParaRPr sz="1200">
              <a:latin typeface="Trebuchet MS"/>
              <a:cs typeface="Trebuchet MS"/>
            </a:endParaRPr>
          </a:p>
        </p:txBody>
      </p:sp>
      <p:sp>
        <p:nvSpPr>
          <p:cNvPr id="41" name="object 41"/>
          <p:cNvSpPr txBox="1"/>
          <p:nvPr/>
        </p:nvSpPr>
        <p:spPr>
          <a:xfrm>
            <a:off x="10537697" y="2705861"/>
            <a:ext cx="78994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3522C"/>
                </a:solidFill>
                <a:latin typeface="Trebuchet MS"/>
                <a:cs typeface="Trebuchet MS"/>
              </a:rPr>
              <a:t>777k€</a:t>
            </a:r>
            <a:r>
              <a:rPr sz="1200" b="1" spc="-30" dirty="0">
                <a:solidFill>
                  <a:srgbClr val="03522C"/>
                </a:solidFill>
                <a:latin typeface="Trebuchet MS"/>
                <a:cs typeface="Trebuchet MS"/>
              </a:rPr>
              <a:t> </a:t>
            </a:r>
            <a:r>
              <a:rPr sz="1200" spc="-20" dirty="0">
                <a:solidFill>
                  <a:srgbClr val="03522C"/>
                </a:solidFill>
                <a:latin typeface="Trebuchet MS"/>
                <a:cs typeface="Trebuchet MS"/>
              </a:rPr>
              <a:t>p.a.</a:t>
            </a:r>
            <a:endParaRPr sz="1200">
              <a:latin typeface="Trebuchet MS"/>
              <a:cs typeface="Trebuchet MS"/>
            </a:endParaRPr>
          </a:p>
        </p:txBody>
      </p:sp>
      <p:sp>
        <p:nvSpPr>
          <p:cNvPr id="42" name="object 42"/>
          <p:cNvSpPr txBox="1"/>
          <p:nvPr/>
        </p:nvSpPr>
        <p:spPr>
          <a:xfrm>
            <a:off x="10537697" y="3905757"/>
            <a:ext cx="78994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9B974"/>
                </a:solidFill>
                <a:latin typeface="Trebuchet MS"/>
                <a:cs typeface="Trebuchet MS"/>
              </a:rPr>
              <a:t>532k€</a:t>
            </a:r>
            <a:r>
              <a:rPr sz="1200" b="1" spc="-30" dirty="0">
                <a:solidFill>
                  <a:srgbClr val="29B974"/>
                </a:solidFill>
                <a:latin typeface="Trebuchet MS"/>
                <a:cs typeface="Trebuchet MS"/>
              </a:rPr>
              <a:t> </a:t>
            </a:r>
            <a:r>
              <a:rPr sz="1200" spc="-20" dirty="0">
                <a:solidFill>
                  <a:srgbClr val="29B974"/>
                </a:solidFill>
                <a:latin typeface="Trebuchet MS"/>
                <a:cs typeface="Trebuchet MS"/>
              </a:rPr>
              <a:t>p.a.</a:t>
            </a:r>
            <a:endParaRPr sz="1200">
              <a:latin typeface="Trebuchet MS"/>
              <a:cs typeface="Trebuchet MS"/>
            </a:endParaRPr>
          </a:p>
        </p:txBody>
      </p:sp>
      <p:sp>
        <p:nvSpPr>
          <p:cNvPr id="43" name="object 43"/>
          <p:cNvSpPr txBox="1"/>
          <p:nvPr/>
        </p:nvSpPr>
        <p:spPr>
          <a:xfrm>
            <a:off x="9337040" y="3490086"/>
            <a:ext cx="881380" cy="391795"/>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565656"/>
                </a:solidFill>
                <a:latin typeface="Trebuchet MS"/>
                <a:cs typeface="Trebuchet MS"/>
              </a:rPr>
              <a:t>Impact</a:t>
            </a:r>
            <a:endParaRPr sz="1200">
              <a:latin typeface="Trebuchet MS"/>
              <a:cs typeface="Trebuchet MS"/>
            </a:endParaRPr>
          </a:p>
          <a:p>
            <a:pPr marL="12700">
              <a:lnSpc>
                <a:spcPct val="100000"/>
              </a:lnSpc>
            </a:pPr>
            <a:r>
              <a:rPr sz="1200" b="1" dirty="0">
                <a:solidFill>
                  <a:srgbClr val="565656"/>
                </a:solidFill>
                <a:latin typeface="Trebuchet MS"/>
                <a:cs typeface="Trebuchet MS"/>
              </a:rPr>
              <a:t>~245k€</a:t>
            </a:r>
            <a:r>
              <a:rPr sz="1200" b="1" spc="-35" dirty="0">
                <a:solidFill>
                  <a:srgbClr val="565656"/>
                </a:solidFill>
                <a:latin typeface="Trebuchet MS"/>
                <a:cs typeface="Trebuchet MS"/>
              </a:rPr>
              <a:t> </a:t>
            </a:r>
            <a:r>
              <a:rPr sz="1200" b="1" spc="-20" dirty="0">
                <a:solidFill>
                  <a:srgbClr val="565656"/>
                </a:solidFill>
                <a:latin typeface="Trebuchet MS"/>
                <a:cs typeface="Trebuchet MS"/>
              </a:rPr>
              <a:t>p.a.</a:t>
            </a:r>
            <a:endParaRPr sz="1200">
              <a:latin typeface="Trebuchet MS"/>
              <a:cs typeface="Trebuchet MS"/>
            </a:endParaRPr>
          </a:p>
        </p:txBody>
      </p:sp>
      <p:grpSp>
        <p:nvGrpSpPr>
          <p:cNvPr id="44" name="object 44"/>
          <p:cNvGrpSpPr/>
          <p:nvPr/>
        </p:nvGrpSpPr>
        <p:grpSpPr>
          <a:xfrm>
            <a:off x="2462783" y="2657855"/>
            <a:ext cx="1815464" cy="1472565"/>
            <a:chOff x="2462783" y="2657855"/>
            <a:chExt cx="1815464" cy="1472565"/>
          </a:xfrm>
        </p:grpSpPr>
        <p:pic>
          <p:nvPicPr>
            <p:cNvPr id="45" name="object 45"/>
            <p:cNvPicPr/>
            <p:nvPr/>
          </p:nvPicPr>
          <p:blipFill>
            <a:blip r:embed="rId6" cstate="print"/>
            <a:stretch>
              <a:fillRect/>
            </a:stretch>
          </p:blipFill>
          <p:spPr>
            <a:xfrm>
              <a:off x="2462783" y="2657855"/>
              <a:ext cx="1815083" cy="1472184"/>
            </a:xfrm>
            <a:prstGeom prst="rect">
              <a:avLst/>
            </a:prstGeom>
          </p:spPr>
        </p:pic>
        <p:pic>
          <p:nvPicPr>
            <p:cNvPr id="46" name="object 46"/>
            <p:cNvPicPr/>
            <p:nvPr/>
          </p:nvPicPr>
          <p:blipFill>
            <a:blip r:embed="rId7" cstate="print"/>
            <a:stretch>
              <a:fillRect/>
            </a:stretch>
          </p:blipFill>
          <p:spPr>
            <a:xfrm>
              <a:off x="2535935" y="2752331"/>
              <a:ext cx="1712976" cy="970800"/>
            </a:xfrm>
            <a:prstGeom prst="rect">
              <a:avLst/>
            </a:prstGeom>
          </p:spPr>
        </p:pic>
        <p:sp>
          <p:nvSpPr>
            <p:cNvPr id="47" name="object 47"/>
            <p:cNvSpPr/>
            <p:nvPr/>
          </p:nvSpPr>
          <p:spPr>
            <a:xfrm>
              <a:off x="2493263" y="2689732"/>
              <a:ext cx="1703705" cy="1360170"/>
            </a:xfrm>
            <a:custGeom>
              <a:avLst/>
              <a:gdLst/>
              <a:ahLst/>
              <a:cxnLst/>
              <a:rect l="l" t="t" r="r" b="b"/>
              <a:pathLst>
                <a:path w="1703704" h="1360170">
                  <a:moveTo>
                    <a:pt x="1703577" y="0"/>
                  </a:moveTo>
                  <a:lnTo>
                    <a:pt x="0" y="0"/>
                  </a:lnTo>
                  <a:lnTo>
                    <a:pt x="0" y="1000632"/>
                  </a:lnTo>
                  <a:lnTo>
                    <a:pt x="283972" y="1000632"/>
                  </a:lnTo>
                  <a:lnTo>
                    <a:pt x="267462" y="1360169"/>
                  </a:lnTo>
                  <a:lnTo>
                    <a:pt x="709803" y="1000632"/>
                  </a:lnTo>
                  <a:lnTo>
                    <a:pt x="1703577" y="1000632"/>
                  </a:lnTo>
                  <a:lnTo>
                    <a:pt x="1703577" y="0"/>
                  </a:lnTo>
                  <a:close/>
                </a:path>
              </a:pathLst>
            </a:custGeom>
            <a:solidFill>
              <a:srgbClr val="FFFFFF"/>
            </a:solidFill>
          </p:spPr>
          <p:txBody>
            <a:bodyPr wrap="square" lIns="0" tIns="0" rIns="0" bIns="0" rtlCol="0"/>
            <a:lstStyle/>
            <a:p>
              <a:endParaRPr/>
            </a:p>
          </p:txBody>
        </p:sp>
        <p:sp>
          <p:nvSpPr>
            <p:cNvPr id="48" name="object 48"/>
            <p:cNvSpPr/>
            <p:nvPr/>
          </p:nvSpPr>
          <p:spPr>
            <a:xfrm>
              <a:off x="2493263" y="2689732"/>
              <a:ext cx="1703705" cy="1360170"/>
            </a:xfrm>
            <a:custGeom>
              <a:avLst/>
              <a:gdLst/>
              <a:ahLst/>
              <a:cxnLst/>
              <a:rect l="l" t="t" r="r" b="b"/>
              <a:pathLst>
                <a:path w="1703704" h="1360170">
                  <a:moveTo>
                    <a:pt x="0" y="0"/>
                  </a:moveTo>
                  <a:lnTo>
                    <a:pt x="283972" y="0"/>
                  </a:lnTo>
                  <a:lnTo>
                    <a:pt x="709803" y="0"/>
                  </a:lnTo>
                  <a:lnTo>
                    <a:pt x="1703577" y="0"/>
                  </a:lnTo>
                  <a:lnTo>
                    <a:pt x="1703577" y="583691"/>
                  </a:lnTo>
                  <a:lnTo>
                    <a:pt x="1703577" y="833754"/>
                  </a:lnTo>
                  <a:lnTo>
                    <a:pt x="1703577" y="1000632"/>
                  </a:lnTo>
                  <a:lnTo>
                    <a:pt x="709803" y="1000632"/>
                  </a:lnTo>
                  <a:lnTo>
                    <a:pt x="267462" y="1360169"/>
                  </a:lnTo>
                  <a:lnTo>
                    <a:pt x="283972" y="1000632"/>
                  </a:lnTo>
                  <a:lnTo>
                    <a:pt x="0" y="1000632"/>
                  </a:lnTo>
                  <a:lnTo>
                    <a:pt x="0" y="833754"/>
                  </a:lnTo>
                  <a:lnTo>
                    <a:pt x="0" y="583691"/>
                  </a:lnTo>
                  <a:lnTo>
                    <a:pt x="0" y="0"/>
                  </a:lnTo>
                  <a:close/>
                </a:path>
              </a:pathLst>
            </a:custGeom>
            <a:ln w="9525">
              <a:solidFill>
                <a:srgbClr val="03522C"/>
              </a:solidFill>
            </a:ln>
          </p:spPr>
          <p:txBody>
            <a:bodyPr wrap="square" lIns="0" tIns="0" rIns="0" bIns="0" rtlCol="0"/>
            <a:lstStyle/>
            <a:p>
              <a:endParaRPr/>
            </a:p>
          </p:txBody>
        </p:sp>
      </p:grpSp>
      <p:sp>
        <p:nvSpPr>
          <p:cNvPr id="49" name="object 49"/>
          <p:cNvSpPr txBox="1"/>
          <p:nvPr/>
        </p:nvSpPr>
        <p:spPr>
          <a:xfrm>
            <a:off x="2641854" y="2807589"/>
            <a:ext cx="1405255" cy="756920"/>
          </a:xfrm>
          <a:prstGeom prst="rect">
            <a:avLst/>
          </a:prstGeom>
        </p:spPr>
        <p:txBody>
          <a:bodyPr vert="horz" wrap="square" lIns="0" tIns="12700" rIns="0" bIns="0" rtlCol="0">
            <a:spAutoFit/>
          </a:bodyPr>
          <a:lstStyle/>
          <a:p>
            <a:pPr marL="12700" marR="5080" indent="635" algn="ctr">
              <a:lnSpc>
                <a:spcPct val="100000"/>
              </a:lnSpc>
              <a:spcBef>
                <a:spcPts val="100"/>
              </a:spcBef>
            </a:pPr>
            <a:r>
              <a:rPr sz="1200" dirty="0">
                <a:solidFill>
                  <a:srgbClr val="03522C"/>
                </a:solidFill>
                <a:latin typeface="Trebuchet MS"/>
                <a:cs typeface="Trebuchet MS"/>
              </a:rPr>
              <a:t>Cleaning</a:t>
            </a:r>
            <a:r>
              <a:rPr sz="1200" spc="-65" dirty="0">
                <a:solidFill>
                  <a:srgbClr val="03522C"/>
                </a:solidFill>
                <a:latin typeface="Trebuchet MS"/>
                <a:cs typeface="Trebuchet MS"/>
              </a:rPr>
              <a:t> </a:t>
            </a:r>
            <a:r>
              <a:rPr sz="1200" spc="-10" dirty="0">
                <a:solidFill>
                  <a:srgbClr val="03522C"/>
                </a:solidFill>
                <a:latin typeface="Trebuchet MS"/>
                <a:cs typeface="Trebuchet MS"/>
              </a:rPr>
              <a:t>equipment </a:t>
            </a:r>
            <a:r>
              <a:rPr sz="1200" b="1" dirty="0">
                <a:solidFill>
                  <a:srgbClr val="03522C"/>
                </a:solidFill>
                <a:latin typeface="Trebuchet MS"/>
                <a:cs typeface="Trebuchet MS"/>
              </a:rPr>
              <a:t>upfront</a:t>
            </a:r>
            <a:r>
              <a:rPr sz="1200" b="1" spc="-50" dirty="0">
                <a:solidFill>
                  <a:srgbClr val="03522C"/>
                </a:solidFill>
                <a:latin typeface="Trebuchet MS"/>
                <a:cs typeface="Trebuchet MS"/>
              </a:rPr>
              <a:t> </a:t>
            </a:r>
            <a:r>
              <a:rPr sz="1200" b="1" spc="-10" dirty="0">
                <a:solidFill>
                  <a:srgbClr val="03522C"/>
                </a:solidFill>
                <a:latin typeface="Trebuchet MS"/>
                <a:cs typeface="Trebuchet MS"/>
              </a:rPr>
              <a:t>investment non-</a:t>
            </a:r>
            <a:r>
              <a:rPr sz="1200" b="1" dirty="0">
                <a:solidFill>
                  <a:srgbClr val="03522C"/>
                </a:solidFill>
                <a:latin typeface="Trebuchet MS"/>
                <a:cs typeface="Trebuchet MS"/>
              </a:rPr>
              <a:t>substantial</a:t>
            </a:r>
            <a:r>
              <a:rPr sz="1200" b="1" spc="-25" dirty="0">
                <a:solidFill>
                  <a:srgbClr val="03522C"/>
                </a:solidFill>
                <a:latin typeface="Trebuchet MS"/>
                <a:cs typeface="Trebuchet MS"/>
              </a:rPr>
              <a:t> </a:t>
            </a:r>
            <a:r>
              <a:rPr sz="1200" spc="-25" dirty="0">
                <a:solidFill>
                  <a:srgbClr val="03522C"/>
                </a:solidFill>
                <a:latin typeface="Trebuchet MS"/>
                <a:cs typeface="Trebuchet MS"/>
              </a:rPr>
              <a:t>for </a:t>
            </a:r>
            <a:r>
              <a:rPr sz="1200" dirty="0">
                <a:solidFill>
                  <a:srgbClr val="03522C"/>
                </a:solidFill>
                <a:latin typeface="Trebuchet MS"/>
                <a:cs typeface="Trebuchet MS"/>
              </a:rPr>
              <a:t>large</a:t>
            </a:r>
            <a:r>
              <a:rPr sz="1200" spc="-45" dirty="0">
                <a:solidFill>
                  <a:srgbClr val="03522C"/>
                </a:solidFill>
                <a:latin typeface="Trebuchet MS"/>
                <a:cs typeface="Trebuchet MS"/>
              </a:rPr>
              <a:t> </a:t>
            </a:r>
            <a:r>
              <a:rPr sz="1200" dirty="0">
                <a:solidFill>
                  <a:srgbClr val="03522C"/>
                </a:solidFill>
                <a:latin typeface="Trebuchet MS"/>
                <a:cs typeface="Trebuchet MS"/>
              </a:rPr>
              <a:t>crop</a:t>
            </a:r>
            <a:r>
              <a:rPr sz="1200" spc="-30" dirty="0">
                <a:solidFill>
                  <a:srgbClr val="03522C"/>
                </a:solidFill>
                <a:latin typeface="Trebuchet MS"/>
                <a:cs typeface="Trebuchet MS"/>
              </a:rPr>
              <a:t> </a:t>
            </a:r>
            <a:r>
              <a:rPr sz="1200" spc="-20" dirty="0">
                <a:solidFill>
                  <a:srgbClr val="03522C"/>
                </a:solidFill>
                <a:latin typeface="Trebuchet MS"/>
                <a:cs typeface="Trebuchet MS"/>
              </a:rPr>
              <a:t>farm</a:t>
            </a:r>
            <a:endParaRPr sz="1200">
              <a:latin typeface="Trebuchet MS"/>
              <a:cs typeface="Trebuchet MS"/>
            </a:endParaRPr>
          </a:p>
        </p:txBody>
      </p:sp>
      <p:sp>
        <p:nvSpPr>
          <p:cNvPr id="50" name="object 50"/>
          <p:cNvSpPr txBox="1"/>
          <p:nvPr/>
        </p:nvSpPr>
        <p:spPr>
          <a:xfrm>
            <a:off x="10336276" y="1344167"/>
            <a:ext cx="1225550" cy="191770"/>
          </a:xfrm>
          <a:prstGeom prst="rect">
            <a:avLst/>
          </a:prstGeom>
          <a:solidFill>
            <a:srgbClr val="29B974"/>
          </a:solidFill>
        </p:spPr>
        <p:txBody>
          <a:bodyPr vert="horz" wrap="square" lIns="0" tIns="0" rIns="0" bIns="0" rtlCol="0">
            <a:spAutoFit/>
          </a:bodyPr>
          <a:lstStyle/>
          <a:p>
            <a:pPr marL="246379">
              <a:lnSpc>
                <a:spcPct val="100000"/>
              </a:lnSpc>
            </a:pPr>
            <a:r>
              <a:rPr sz="1200" spc="-10" dirty="0">
                <a:solidFill>
                  <a:srgbClr val="FFFFFF"/>
                </a:solidFill>
                <a:latin typeface="Trebuchet MS"/>
                <a:cs typeface="Trebuchet MS"/>
              </a:rPr>
              <a:t>Illustrative</a:t>
            </a:r>
            <a:endParaRPr sz="1200">
              <a:latin typeface="Trebuchet MS"/>
              <a:cs typeface="Trebuchet MS"/>
            </a:endParaRPr>
          </a:p>
        </p:txBody>
      </p:sp>
      <p:sp>
        <p:nvSpPr>
          <p:cNvPr id="51" name="TextBox 50">
            <a:extLst>
              <a:ext uri="{FF2B5EF4-FFF2-40B4-BE49-F238E27FC236}">
                <a16:creationId xmlns:a16="http://schemas.microsoft.com/office/drawing/2014/main" id="{5AAD1F59-FB36-16B1-EBB8-9A4779954133}"/>
              </a:ext>
            </a:extLst>
          </p:cNvPr>
          <p:cNvSpPr txBox="1"/>
          <p:nvPr/>
        </p:nvSpPr>
        <p:spPr>
          <a:xfrm>
            <a:off x="9794383" y="6188045"/>
            <a:ext cx="1795908" cy="338554"/>
          </a:xfrm>
          <a:prstGeom prst="rect">
            <a:avLst/>
          </a:prstGeom>
          <a:noFill/>
        </p:spPr>
        <p:txBody>
          <a:bodyPr wrap="square" rtlCol="0">
            <a:spAutoFit/>
          </a:bodyPr>
          <a:lstStyle/>
          <a:p>
            <a:pPr algn="l"/>
            <a:r>
              <a:rPr lang="en-GB" sz="1600" dirty="0"/>
              <a:t>Source: BCG</a:t>
            </a:r>
            <a:endParaRPr lang="en-BE" sz="16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16BF93B8-5FE3-EDFF-B51F-EB7323ACF08B}"/>
              </a:ext>
            </a:extLst>
          </p:cNvPr>
          <p:cNvPicPr>
            <a:picLocks noGrp="1" noChangeAspect="1" noChangeArrowheads="1"/>
          </p:cNvPicPr>
          <p:nvPr>
            <p:ph type="pic" idx="13"/>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DA44DF8-8C12-7470-7EC3-310865CB2FBA}"/>
              </a:ext>
            </a:extLst>
          </p:cNvPr>
          <p:cNvPicPr>
            <a:picLocks noChangeAspect="1"/>
          </p:cNvPicPr>
          <p:nvPr/>
        </p:nvPicPr>
        <p:blipFill>
          <a:blip r:embed="rId3"/>
          <a:stretch>
            <a:fillRect/>
          </a:stretch>
        </p:blipFill>
        <p:spPr>
          <a:xfrm>
            <a:off x="382507" y="0"/>
            <a:ext cx="5295900" cy="704850"/>
          </a:xfrm>
          <a:prstGeom prst="rect">
            <a:avLst/>
          </a:prstGeom>
        </p:spPr>
      </p:pic>
      <p:pic>
        <p:nvPicPr>
          <p:cNvPr id="8" name="Picture 7">
            <a:extLst>
              <a:ext uri="{FF2B5EF4-FFF2-40B4-BE49-F238E27FC236}">
                <a16:creationId xmlns:a16="http://schemas.microsoft.com/office/drawing/2014/main" id="{19EBB6F9-2AD5-588D-0656-7DF41D350DA0}"/>
              </a:ext>
            </a:extLst>
          </p:cNvPr>
          <p:cNvPicPr>
            <a:picLocks noChangeAspect="1"/>
          </p:cNvPicPr>
          <p:nvPr/>
        </p:nvPicPr>
        <p:blipFill>
          <a:blip r:embed="rId4"/>
          <a:stretch>
            <a:fillRect/>
          </a:stretch>
        </p:blipFill>
        <p:spPr>
          <a:xfrm>
            <a:off x="8281062" y="6288967"/>
            <a:ext cx="3838575" cy="569033"/>
          </a:xfrm>
          <a:prstGeom prst="rect">
            <a:avLst/>
          </a:prstGeom>
        </p:spPr>
      </p:pic>
    </p:spTree>
    <p:extLst>
      <p:ext uri="{BB962C8B-B14F-4D97-AF65-F5344CB8AC3E}">
        <p14:creationId xmlns:p14="http://schemas.microsoft.com/office/powerpoint/2010/main" val="2090002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D09397-C25C-1C37-AFFC-328141170579}"/>
              </a:ext>
            </a:extLst>
          </p:cNvPr>
          <p:cNvSpPr txBox="1"/>
          <p:nvPr/>
        </p:nvSpPr>
        <p:spPr>
          <a:xfrm>
            <a:off x="970671" y="4276578"/>
            <a:ext cx="230710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0830"/>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D2594AE2-8EAD-4635-7C67-EDD9AE3CFAE3}"/>
              </a:ext>
            </a:extLst>
          </p:cNvPr>
          <p:cNvSpPr txBox="1"/>
          <p:nvPr/>
        </p:nvSpPr>
        <p:spPr>
          <a:xfrm>
            <a:off x="2799471" y="3995225"/>
            <a:ext cx="68931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0830"/>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2EC0F2E-9233-D4DE-5322-F930A6F8E898}"/>
              </a:ext>
            </a:extLst>
          </p:cNvPr>
          <p:cNvSpPr txBox="1"/>
          <p:nvPr/>
        </p:nvSpPr>
        <p:spPr>
          <a:xfrm>
            <a:off x="1201751" y="2245936"/>
            <a:ext cx="3059219" cy="1015663"/>
          </a:xfrm>
          <a:prstGeom prst="rect">
            <a:avLst/>
          </a:prstGeom>
          <a:noFill/>
        </p:spPr>
        <p:txBody>
          <a:bodyPr wrap="square" rtlCol="0">
            <a:spAutoFit/>
          </a:bodyPr>
          <a:lstStyle/>
          <a:p>
            <a:r>
              <a:rPr lang="en-BE" sz="6000" b="1" dirty="0">
                <a:solidFill>
                  <a:srgbClr val="FFC000"/>
                </a:solidFill>
                <a:latin typeface="Aptos Light" panose="020B0004020202020204" pitchFamily="34" charset="0"/>
              </a:rPr>
              <a:t>330 GW </a:t>
            </a:r>
          </a:p>
        </p:txBody>
      </p:sp>
      <p:cxnSp>
        <p:nvCxnSpPr>
          <p:cNvPr id="4" name="Straight Connector 3">
            <a:extLst>
              <a:ext uri="{FF2B5EF4-FFF2-40B4-BE49-F238E27FC236}">
                <a16:creationId xmlns:a16="http://schemas.microsoft.com/office/drawing/2014/main" id="{E49B27F7-CE1D-CDBD-BA1A-26ACB33F3301}"/>
              </a:ext>
            </a:extLst>
          </p:cNvPr>
          <p:cNvCxnSpPr>
            <a:cxnSpLocks/>
          </p:cNvCxnSpPr>
          <p:nvPr/>
        </p:nvCxnSpPr>
        <p:spPr>
          <a:xfrm>
            <a:off x="1071116" y="3262281"/>
            <a:ext cx="3456709" cy="0"/>
          </a:xfrm>
          <a:prstGeom prst="line">
            <a:avLst/>
          </a:prstGeom>
          <a:ln w="12700"/>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DE47C1F1-286C-E03E-613E-3E0EF657C410}"/>
              </a:ext>
            </a:extLst>
          </p:cNvPr>
          <p:cNvSpPr txBox="1"/>
          <p:nvPr/>
        </p:nvSpPr>
        <p:spPr>
          <a:xfrm>
            <a:off x="1203591" y="3476603"/>
            <a:ext cx="3096491" cy="923330"/>
          </a:xfrm>
          <a:prstGeom prst="rect">
            <a:avLst/>
          </a:prstGeom>
          <a:noFill/>
        </p:spPr>
        <p:txBody>
          <a:bodyPr wrap="square" rtlCol="0">
            <a:spAutoFit/>
          </a:bodyPr>
          <a:lstStyle/>
          <a:p>
            <a:r>
              <a:rPr lang="en-BE" dirty="0">
                <a:latin typeface="+mj-lt"/>
              </a:rPr>
              <a:t>Installed capacity at the end of 2024 – </a:t>
            </a:r>
            <a:r>
              <a:rPr lang="en-BE" b="1" dirty="0">
                <a:latin typeface="+mj-lt"/>
              </a:rPr>
              <a:t>almost 10% of Europe’s power production</a:t>
            </a:r>
          </a:p>
        </p:txBody>
      </p:sp>
      <p:cxnSp>
        <p:nvCxnSpPr>
          <p:cNvPr id="12" name="Straight Connector 11">
            <a:extLst>
              <a:ext uri="{FF2B5EF4-FFF2-40B4-BE49-F238E27FC236}">
                <a16:creationId xmlns:a16="http://schemas.microsoft.com/office/drawing/2014/main" id="{1B587699-819D-FA3E-E3E9-37AE8E897785}"/>
              </a:ext>
            </a:extLst>
          </p:cNvPr>
          <p:cNvCxnSpPr>
            <a:cxnSpLocks/>
          </p:cNvCxnSpPr>
          <p:nvPr/>
        </p:nvCxnSpPr>
        <p:spPr>
          <a:xfrm>
            <a:off x="4763352" y="3262281"/>
            <a:ext cx="3456709" cy="0"/>
          </a:xfrm>
          <a:prstGeom prst="line">
            <a:avLst/>
          </a:prstGeom>
          <a:ln w="12700"/>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EFDAC50D-0EFD-DA83-C5A3-7F73098C9AC2}"/>
              </a:ext>
            </a:extLst>
          </p:cNvPr>
          <p:cNvSpPr txBox="1"/>
          <p:nvPr/>
        </p:nvSpPr>
        <p:spPr>
          <a:xfrm>
            <a:off x="4955136" y="2245936"/>
            <a:ext cx="3059219" cy="1015663"/>
          </a:xfrm>
          <a:prstGeom prst="rect">
            <a:avLst/>
          </a:prstGeom>
          <a:noFill/>
        </p:spPr>
        <p:txBody>
          <a:bodyPr wrap="square" rtlCol="0">
            <a:spAutoFit/>
          </a:bodyPr>
          <a:lstStyle/>
          <a:p>
            <a:r>
              <a:rPr lang="en-BE" sz="6000" b="1" dirty="0">
                <a:solidFill>
                  <a:srgbClr val="FFC000"/>
                </a:solidFill>
                <a:latin typeface="Aptos Light" panose="020B0004020202020204" pitchFamily="34" charset="0"/>
              </a:rPr>
              <a:t>65.5 GW </a:t>
            </a:r>
          </a:p>
        </p:txBody>
      </p:sp>
      <p:sp>
        <p:nvSpPr>
          <p:cNvPr id="14" name="TextBox 13">
            <a:extLst>
              <a:ext uri="{FF2B5EF4-FFF2-40B4-BE49-F238E27FC236}">
                <a16:creationId xmlns:a16="http://schemas.microsoft.com/office/drawing/2014/main" id="{D12B6095-D456-F6F6-57CA-F664B49230B1}"/>
              </a:ext>
            </a:extLst>
          </p:cNvPr>
          <p:cNvSpPr txBox="1"/>
          <p:nvPr/>
        </p:nvSpPr>
        <p:spPr>
          <a:xfrm>
            <a:off x="5058909" y="3476603"/>
            <a:ext cx="3096491" cy="923330"/>
          </a:xfrm>
          <a:prstGeom prst="rect">
            <a:avLst/>
          </a:prstGeom>
          <a:noFill/>
        </p:spPr>
        <p:txBody>
          <a:bodyPr wrap="square" rtlCol="0">
            <a:spAutoFit/>
          </a:bodyPr>
          <a:lstStyle/>
          <a:p>
            <a:r>
              <a:rPr lang="en-US" dirty="0">
                <a:latin typeface="+mj-lt"/>
              </a:rPr>
              <a:t>I</a:t>
            </a:r>
            <a:r>
              <a:rPr lang="en-BE" dirty="0" err="1">
                <a:latin typeface="+mj-lt"/>
              </a:rPr>
              <a:t>nstalled</a:t>
            </a:r>
            <a:r>
              <a:rPr lang="en-BE" dirty="0">
                <a:latin typeface="+mj-lt"/>
              </a:rPr>
              <a:t> in 2024: new market rec</a:t>
            </a:r>
            <a:r>
              <a:rPr lang="en-US" dirty="0">
                <a:latin typeface="+mj-lt"/>
              </a:rPr>
              <a:t>or</a:t>
            </a:r>
            <a:r>
              <a:rPr lang="en-BE" dirty="0">
                <a:latin typeface="+mj-lt"/>
              </a:rPr>
              <a:t>d for the fourth consecutive year</a:t>
            </a:r>
          </a:p>
        </p:txBody>
      </p:sp>
      <p:cxnSp>
        <p:nvCxnSpPr>
          <p:cNvPr id="15" name="Straight Connector 14">
            <a:extLst>
              <a:ext uri="{FF2B5EF4-FFF2-40B4-BE49-F238E27FC236}">
                <a16:creationId xmlns:a16="http://schemas.microsoft.com/office/drawing/2014/main" id="{17EB6AF1-BACD-3CD2-874F-7CA7B8EE3E83}"/>
              </a:ext>
            </a:extLst>
          </p:cNvPr>
          <p:cNvCxnSpPr>
            <a:cxnSpLocks/>
          </p:cNvCxnSpPr>
          <p:nvPr/>
        </p:nvCxnSpPr>
        <p:spPr>
          <a:xfrm>
            <a:off x="8483298" y="3262281"/>
            <a:ext cx="3456709" cy="0"/>
          </a:xfrm>
          <a:prstGeom prst="line">
            <a:avLst/>
          </a:prstGeom>
          <a:ln w="12700"/>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0D04FF18-3E59-B750-A960-7B2F600BAF4F}"/>
              </a:ext>
            </a:extLst>
          </p:cNvPr>
          <p:cNvSpPr txBox="1"/>
          <p:nvPr/>
        </p:nvSpPr>
        <p:spPr>
          <a:xfrm>
            <a:off x="8701173" y="2245936"/>
            <a:ext cx="3059219" cy="1015663"/>
          </a:xfrm>
          <a:prstGeom prst="rect">
            <a:avLst/>
          </a:prstGeom>
          <a:noFill/>
        </p:spPr>
        <p:txBody>
          <a:bodyPr wrap="square" rtlCol="0">
            <a:spAutoFit/>
          </a:bodyPr>
          <a:lstStyle/>
          <a:p>
            <a:r>
              <a:rPr lang="en-BE" sz="6000" b="1" dirty="0">
                <a:solidFill>
                  <a:srgbClr val="FFC000"/>
                </a:solidFill>
                <a:latin typeface="Aptos Light" panose="020B0004020202020204" pitchFamily="34" charset="0"/>
              </a:rPr>
              <a:t>800.000</a:t>
            </a:r>
          </a:p>
        </p:txBody>
      </p:sp>
      <p:sp>
        <p:nvSpPr>
          <p:cNvPr id="17" name="TextBox 16">
            <a:extLst>
              <a:ext uri="{FF2B5EF4-FFF2-40B4-BE49-F238E27FC236}">
                <a16:creationId xmlns:a16="http://schemas.microsoft.com/office/drawing/2014/main" id="{919E6DDD-9894-C26D-06A3-2A8D4C38F42F}"/>
              </a:ext>
            </a:extLst>
          </p:cNvPr>
          <p:cNvSpPr txBox="1"/>
          <p:nvPr/>
        </p:nvSpPr>
        <p:spPr>
          <a:xfrm>
            <a:off x="8663406" y="3476603"/>
            <a:ext cx="3096491" cy="923330"/>
          </a:xfrm>
          <a:prstGeom prst="rect">
            <a:avLst/>
          </a:prstGeom>
          <a:noFill/>
        </p:spPr>
        <p:txBody>
          <a:bodyPr wrap="square" rtlCol="0">
            <a:spAutoFit/>
          </a:bodyPr>
          <a:lstStyle/>
          <a:p>
            <a:r>
              <a:rPr lang="en-US" dirty="0">
                <a:latin typeface="+mj-lt"/>
              </a:rPr>
              <a:t>E</a:t>
            </a:r>
            <a:r>
              <a:rPr lang="en-BE" dirty="0">
                <a:latin typeface="+mj-lt"/>
              </a:rPr>
              <a:t>U solar jobs end 2024 – 87% of solar workforce working in deployment of solar</a:t>
            </a:r>
          </a:p>
        </p:txBody>
      </p:sp>
    </p:spTree>
    <p:extLst>
      <p:ext uri="{BB962C8B-B14F-4D97-AF65-F5344CB8AC3E}">
        <p14:creationId xmlns:p14="http://schemas.microsoft.com/office/powerpoint/2010/main" val="787469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67903-1239-7831-68E2-C4942F23A368}"/>
            </a:ext>
          </a:extLst>
        </p:cNvPr>
        <p:cNvGrpSpPr/>
        <p:nvPr/>
      </p:nvGrpSpPr>
      <p:grpSpPr>
        <a:xfrm>
          <a:off x="0" y="0"/>
          <a:ext cx="0" cy="0"/>
          <a:chOff x="0" y="0"/>
          <a:chExt cx="0" cy="0"/>
        </a:xfrm>
      </p:grpSpPr>
      <p:pic>
        <p:nvPicPr>
          <p:cNvPr id="3" name="Picture 2" descr="A graph of a company&#10;&#10;Description automatically generated with medium confidence">
            <a:extLst>
              <a:ext uri="{FF2B5EF4-FFF2-40B4-BE49-F238E27FC236}">
                <a16:creationId xmlns:a16="http://schemas.microsoft.com/office/drawing/2014/main" id="{2888CAA9-DF7B-C838-E286-504395AC215B}"/>
              </a:ext>
            </a:extLst>
          </p:cNvPr>
          <p:cNvPicPr>
            <a:picLocks noChangeAspect="1"/>
          </p:cNvPicPr>
          <p:nvPr/>
        </p:nvPicPr>
        <p:blipFill>
          <a:blip r:embed="rId3"/>
          <a:srcRect t="14350"/>
          <a:stretch/>
        </p:blipFill>
        <p:spPr>
          <a:xfrm>
            <a:off x="947292" y="1270800"/>
            <a:ext cx="11001594" cy="5512359"/>
          </a:xfrm>
          <a:prstGeom prst="rect">
            <a:avLst/>
          </a:prstGeom>
          <a:noFill/>
        </p:spPr>
      </p:pic>
      <p:sp>
        <p:nvSpPr>
          <p:cNvPr id="2" name="Title 1">
            <a:extLst>
              <a:ext uri="{FF2B5EF4-FFF2-40B4-BE49-F238E27FC236}">
                <a16:creationId xmlns:a16="http://schemas.microsoft.com/office/drawing/2014/main" id="{07334783-7687-765A-4978-0D1B0C6AF52C}"/>
              </a:ext>
            </a:extLst>
          </p:cNvPr>
          <p:cNvSpPr>
            <a:spLocks noGrp="1"/>
          </p:cNvSpPr>
          <p:nvPr>
            <p:ph type="title"/>
          </p:nvPr>
        </p:nvSpPr>
        <p:spPr>
          <a:xfrm>
            <a:off x="799499" y="310007"/>
            <a:ext cx="10620633" cy="722805"/>
          </a:xfrm>
        </p:spPr>
        <p:txBody>
          <a:bodyPr>
            <a:normAutofit fontScale="90000"/>
          </a:bodyPr>
          <a:lstStyle/>
          <a:p>
            <a:r>
              <a:rPr lang="en-BE" sz="3200" dirty="0"/>
              <a:t>Europe and Member States needs to act to reach the 30 GW solar manufacturing target </a:t>
            </a:r>
          </a:p>
        </p:txBody>
      </p:sp>
    </p:spTree>
    <p:extLst>
      <p:ext uri="{BB962C8B-B14F-4D97-AF65-F5344CB8AC3E}">
        <p14:creationId xmlns:p14="http://schemas.microsoft.com/office/powerpoint/2010/main" val="392381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91A07-0345-C8BF-0F90-BEB0B7E604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299856-F7FC-FA3B-94C3-A3B35D4F2451}"/>
              </a:ext>
            </a:extLst>
          </p:cNvPr>
          <p:cNvSpPr>
            <a:spLocks noGrp="1"/>
          </p:cNvSpPr>
          <p:nvPr>
            <p:ph type="title"/>
          </p:nvPr>
        </p:nvSpPr>
        <p:spPr>
          <a:xfrm>
            <a:off x="6747140" y="665241"/>
            <a:ext cx="5296501" cy="722805"/>
          </a:xfrm>
        </p:spPr>
        <p:txBody>
          <a:bodyPr>
            <a:normAutofit/>
          </a:bodyPr>
          <a:lstStyle/>
          <a:p>
            <a:r>
              <a:rPr lang="en-US" sz="3200" dirty="0"/>
              <a:t>What</a:t>
            </a:r>
            <a:r>
              <a:rPr lang="en-BE" sz="3200" dirty="0"/>
              <a:t> needs to be done? </a:t>
            </a:r>
          </a:p>
        </p:txBody>
      </p:sp>
      <p:sp>
        <p:nvSpPr>
          <p:cNvPr id="3" name="Content Placeholder 2">
            <a:extLst>
              <a:ext uri="{FF2B5EF4-FFF2-40B4-BE49-F238E27FC236}">
                <a16:creationId xmlns:a16="http://schemas.microsoft.com/office/drawing/2014/main" id="{90A0EBA9-FE07-E3DD-4D0D-B62EBB1575CB}"/>
              </a:ext>
            </a:extLst>
          </p:cNvPr>
          <p:cNvSpPr>
            <a:spLocks noGrp="1"/>
          </p:cNvSpPr>
          <p:nvPr>
            <p:ph sz="half" idx="2"/>
          </p:nvPr>
        </p:nvSpPr>
        <p:spPr>
          <a:xfrm>
            <a:off x="6041283" y="1557743"/>
            <a:ext cx="4964583" cy="4231264"/>
          </a:xfrm>
        </p:spPr>
        <p:txBody>
          <a:bodyPr/>
          <a:lstStyle/>
          <a:p>
            <a:pPr lvl="1">
              <a:defRPr/>
            </a:pPr>
            <a:r>
              <a:rPr lang="en-US" sz="2000" b="1" dirty="0">
                <a:latin typeface="+mj-lt"/>
              </a:rPr>
              <a:t>Push</a:t>
            </a:r>
            <a:r>
              <a:rPr lang="en-US" sz="2000" dirty="0">
                <a:latin typeface="+mj-lt"/>
              </a:rPr>
              <a:t>: Cover OPEX for factories, </a:t>
            </a:r>
            <a:r>
              <a:rPr lang="en-BE" sz="2000" dirty="0">
                <a:latin typeface="+mj-lt"/>
              </a:rPr>
              <a:t>using the Industrial Decarbonisation Bank and </a:t>
            </a:r>
            <a:r>
              <a:rPr lang="en-US" sz="2000" dirty="0">
                <a:latin typeface="+mj-lt"/>
              </a:rPr>
              <a:t> IPCEI</a:t>
            </a:r>
            <a:endParaRPr lang="en-BE" sz="2000" dirty="0">
              <a:latin typeface="+mj-lt"/>
            </a:endParaRPr>
          </a:p>
          <a:p>
            <a:pPr marL="457200" lvl="1" indent="0">
              <a:buNone/>
              <a:defRPr/>
            </a:pPr>
            <a:endParaRPr lang="en-US" sz="2000" dirty="0">
              <a:latin typeface="+mj-lt"/>
            </a:endParaRPr>
          </a:p>
          <a:p>
            <a:pPr lvl="1">
              <a:defRPr/>
            </a:pPr>
            <a:r>
              <a:rPr lang="en-US" sz="2000" b="1" dirty="0">
                <a:latin typeface="+mj-lt"/>
              </a:rPr>
              <a:t>Pull</a:t>
            </a:r>
            <a:r>
              <a:rPr lang="en-US" sz="2000" dirty="0">
                <a:latin typeface="+mj-lt"/>
              </a:rPr>
              <a:t>: </a:t>
            </a:r>
            <a:r>
              <a:rPr lang="en-BE" sz="2000" dirty="0">
                <a:latin typeface="+mj-lt"/>
              </a:rPr>
              <a:t>Member States </a:t>
            </a:r>
            <a:r>
              <a:rPr lang="en-US" sz="2000" dirty="0">
                <a:latin typeface="+mj-lt"/>
              </a:rPr>
              <a:t>to adopt resilience policies and provide clarity on market access standards, including via auctions</a:t>
            </a:r>
            <a:endParaRPr lang="en-BE" sz="2000" dirty="0">
              <a:latin typeface="+mj-lt"/>
            </a:endParaRPr>
          </a:p>
          <a:p>
            <a:pPr lvl="1">
              <a:defRPr/>
            </a:pPr>
            <a:endParaRPr lang="en-US" sz="2000" dirty="0">
              <a:latin typeface="+mj-lt"/>
            </a:endParaRPr>
          </a:p>
          <a:p>
            <a:pPr lvl="1">
              <a:defRPr/>
            </a:pPr>
            <a:r>
              <a:rPr lang="en-US" sz="2000" b="1" dirty="0">
                <a:latin typeface="+mj-lt"/>
              </a:rPr>
              <a:t>Strengthening the EU inverter industry</a:t>
            </a:r>
          </a:p>
        </p:txBody>
      </p:sp>
      <p:pic>
        <p:nvPicPr>
          <p:cNvPr id="4" name="Picture 2">
            <a:extLst>
              <a:ext uri="{FF2B5EF4-FFF2-40B4-BE49-F238E27FC236}">
                <a16:creationId xmlns:a16="http://schemas.microsoft.com/office/drawing/2014/main" id="{B2885788-93C2-CFD8-3532-3EE175FBB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93" y="1557743"/>
            <a:ext cx="5555107" cy="3124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374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C275CB-5C7D-A64C-453A-615BEFA6C80C}"/>
              </a:ext>
            </a:extLst>
          </p:cNvPr>
          <p:cNvSpPr>
            <a:spLocks noGrp="1"/>
          </p:cNvSpPr>
          <p:nvPr>
            <p:ph type="body" sz="quarter" idx="11"/>
          </p:nvPr>
        </p:nvSpPr>
        <p:spPr/>
        <p:txBody>
          <a:bodyPr/>
          <a:lstStyle/>
          <a:p>
            <a:endParaRPr lang="en-BE"/>
          </a:p>
        </p:txBody>
      </p:sp>
      <p:sp>
        <p:nvSpPr>
          <p:cNvPr id="3" name="Text Placeholder 2">
            <a:extLst>
              <a:ext uri="{FF2B5EF4-FFF2-40B4-BE49-F238E27FC236}">
                <a16:creationId xmlns:a16="http://schemas.microsoft.com/office/drawing/2014/main" id="{DD6892B8-0970-BF21-BB01-271FBE2925AE}"/>
              </a:ext>
            </a:extLst>
          </p:cNvPr>
          <p:cNvSpPr>
            <a:spLocks noGrp="1"/>
          </p:cNvSpPr>
          <p:nvPr>
            <p:ph type="body" sz="quarter" idx="29"/>
          </p:nvPr>
        </p:nvSpPr>
        <p:spPr/>
        <p:txBody>
          <a:bodyPr/>
          <a:lstStyle/>
          <a:p>
            <a:endParaRPr lang="en-BE"/>
          </a:p>
        </p:txBody>
      </p:sp>
      <p:sp>
        <p:nvSpPr>
          <p:cNvPr id="4" name="Text Placeholder 3">
            <a:extLst>
              <a:ext uri="{FF2B5EF4-FFF2-40B4-BE49-F238E27FC236}">
                <a16:creationId xmlns:a16="http://schemas.microsoft.com/office/drawing/2014/main" id="{1AA115CC-543C-002E-6F5F-FE1322EC68C1}"/>
              </a:ext>
            </a:extLst>
          </p:cNvPr>
          <p:cNvSpPr>
            <a:spLocks noGrp="1"/>
          </p:cNvSpPr>
          <p:nvPr>
            <p:ph type="body" sz="quarter" idx="32"/>
          </p:nvPr>
        </p:nvSpPr>
        <p:spPr/>
        <p:txBody>
          <a:bodyPr/>
          <a:lstStyle/>
          <a:p>
            <a:endParaRPr lang="en-BE"/>
          </a:p>
        </p:txBody>
      </p:sp>
      <p:sp>
        <p:nvSpPr>
          <p:cNvPr id="5" name="Text Placeholder 4">
            <a:extLst>
              <a:ext uri="{FF2B5EF4-FFF2-40B4-BE49-F238E27FC236}">
                <a16:creationId xmlns:a16="http://schemas.microsoft.com/office/drawing/2014/main" id="{8B23278E-69F5-444F-25B0-484B310BC8C4}"/>
              </a:ext>
            </a:extLst>
          </p:cNvPr>
          <p:cNvSpPr>
            <a:spLocks noGrp="1"/>
          </p:cNvSpPr>
          <p:nvPr>
            <p:ph type="body" sz="quarter" idx="33"/>
          </p:nvPr>
        </p:nvSpPr>
        <p:spPr/>
        <p:txBody>
          <a:bodyPr/>
          <a:lstStyle/>
          <a:p>
            <a:endParaRPr lang="en-BE"/>
          </a:p>
        </p:txBody>
      </p:sp>
      <p:pic>
        <p:nvPicPr>
          <p:cNvPr id="15" name="Picture 14" descr="A purple and white text&#10;&#10;Description automatically generated">
            <a:extLst>
              <a:ext uri="{FF2B5EF4-FFF2-40B4-BE49-F238E27FC236}">
                <a16:creationId xmlns:a16="http://schemas.microsoft.com/office/drawing/2014/main" id="{334EC4DC-6897-F3D9-6851-AA2297961C4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18006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D70796BD-B89F-1C9F-DD6F-C1AD0E95D26B}"/>
              </a:ext>
            </a:extLst>
          </p:cNvPr>
          <p:cNvSpPr txBox="1">
            <a:spLocks/>
          </p:cNvSpPr>
          <p:nvPr/>
        </p:nvSpPr>
        <p:spPr>
          <a:xfrm>
            <a:off x="0" y="5770755"/>
            <a:ext cx="12191999" cy="6969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err="1">
                <a:solidFill>
                  <a:schemeClr val="bg1"/>
                </a:solidFill>
                <a:latin typeface="Aptos SemiBold" panose="020B0004020202020204" pitchFamily="34" charset="0"/>
              </a:rPr>
              <a:t>www.solarpowereurope.org</a:t>
            </a:r>
            <a:endParaRPr lang="en-BE" sz="1800" b="1">
              <a:solidFill>
                <a:schemeClr val="bg1"/>
              </a:solidFill>
              <a:latin typeface="Aptos SemiBold" panose="020B0004020202020204" pitchFamily="34" charset="0"/>
            </a:endParaRPr>
          </a:p>
        </p:txBody>
      </p:sp>
    </p:spTree>
    <p:extLst>
      <p:ext uri="{BB962C8B-B14F-4D97-AF65-F5344CB8AC3E}">
        <p14:creationId xmlns:p14="http://schemas.microsoft.com/office/powerpoint/2010/main" val="3093786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237C5-B07F-F6E1-BD5B-11B138DD111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99EA906-9B6E-91A7-2F60-BDBF956361D3}"/>
              </a:ext>
            </a:extLst>
          </p:cNvPr>
          <p:cNvPicPr>
            <a:picLocks noChangeAspect="1"/>
          </p:cNvPicPr>
          <p:nvPr/>
        </p:nvPicPr>
        <p:blipFill>
          <a:blip r:embed="rId3"/>
          <a:srcRect t="15818"/>
          <a:stretch/>
        </p:blipFill>
        <p:spPr>
          <a:xfrm>
            <a:off x="571018" y="1131488"/>
            <a:ext cx="11489701" cy="5658250"/>
          </a:xfrm>
          <a:prstGeom prst="rect">
            <a:avLst/>
          </a:prstGeom>
          <a:noFill/>
        </p:spPr>
      </p:pic>
      <p:sp>
        <p:nvSpPr>
          <p:cNvPr id="2" name="TextBox 1">
            <a:extLst>
              <a:ext uri="{FF2B5EF4-FFF2-40B4-BE49-F238E27FC236}">
                <a16:creationId xmlns:a16="http://schemas.microsoft.com/office/drawing/2014/main" id="{10BC754F-DCE1-5025-8005-C04192C9B07D}"/>
              </a:ext>
            </a:extLst>
          </p:cNvPr>
          <p:cNvSpPr txBox="1"/>
          <p:nvPr/>
        </p:nvSpPr>
        <p:spPr>
          <a:xfrm>
            <a:off x="866362" y="340580"/>
            <a:ext cx="8795344" cy="584775"/>
          </a:xfrm>
          <a:prstGeom prst="rect">
            <a:avLst/>
          </a:prstGeom>
          <a:noFill/>
        </p:spPr>
        <p:txBody>
          <a:bodyPr wrap="square" rtlCol="0">
            <a:spAutoFit/>
          </a:bodyPr>
          <a:lstStyle/>
          <a:p>
            <a:r>
              <a:rPr lang="en-BE" sz="3200" b="1" dirty="0"/>
              <a:t>Steep solar growth in the last years</a:t>
            </a:r>
          </a:p>
        </p:txBody>
      </p:sp>
      <p:pic>
        <p:nvPicPr>
          <p:cNvPr id="5" name="Picture 4">
            <a:extLst>
              <a:ext uri="{FF2B5EF4-FFF2-40B4-BE49-F238E27FC236}">
                <a16:creationId xmlns:a16="http://schemas.microsoft.com/office/drawing/2014/main" id="{9DDFA567-4B97-335A-CD57-A2C9EB47802C}"/>
              </a:ext>
            </a:extLst>
          </p:cNvPr>
          <p:cNvPicPr>
            <a:picLocks noChangeAspect="1"/>
          </p:cNvPicPr>
          <p:nvPr/>
        </p:nvPicPr>
        <p:blipFill>
          <a:blip r:embed="rId4"/>
          <a:stretch>
            <a:fillRect/>
          </a:stretch>
        </p:blipFill>
        <p:spPr>
          <a:xfrm>
            <a:off x="9536595" y="2128530"/>
            <a:ext cx="2232194" cy="1718368"/>
          </a:xfrm>
          <a:prstGeom prst="rect">
            <a:avLst/>
          </a:prstGeom>
        </p:spPr>
      </p:pic>
      <p:pic>
        <p:nvPicPr>
          <p:cNvPr id="6" name="Picture 5">
            <a:extLst>
              <a:ext uri="{FF2B5EF4-FFF2-40B4-BE49-F238E27FC236}">
                <a16:creationId xmlns:a16="http://schemas.microsoft.com/office/drawing/2014/main" id="{214E6442-614C-D657-848F-3FE8E0B3918B}"/>
              </a:ext>
            </a:extLst>
          </p:cNvPr>
          <p:cNvPicPr>
            <a:picLocks noChangeAspect="1"/>
          </p:cNvPicPr>
          <p:nvPr/>
        </p:nvPicPr>
        <p:blipFill>
          <a:blip r:embed="rId4"/>
          <a:stretch>
            <a:fillRect/>
          </a:stretch>
        </p:blipFill>
        <p:spPr>
          <a:xfrm>
            <a:off x="9536595" y="2312726"/>
            <a:ext cx="2232194" cy="1718368"/>
          </a:xfrm>
          <a:prstGeom prst="rect">
            <a:avLst/>
          </a:prstGeom>
        </p:spPr>
      </p:pic>
      <p:pic>
        <p:nvPicPr>
          <p:cNvPr id="7" name="Picture 6">
            <a:extLst>
              <a:ext uri="{FF2B5EF4-FFF2-40B4-BE49-F238E27FC236}">
                <a16:creationId xmlns:a16="http://schemas.microsoft.com/office/drawing/2014/main" id="{B993F240-166E-9A49-875E-2879FE68FC88}"/>
              </a:ext>
            </a:extLst>
          </p:cNvPr>
          <p:cNvPicPr>
            <a:picLocks noChangeAspect="1"/>
          </p:cNvPicPr>
          <p:nvPr/>
        </p:nvPicPr>
        <p:blipFill>
          <a:blip r:embed="rId4"/>
          <a:stretch>
            <a:fillRect/>
          </a:stretch>
        </p:blipFill>
        <p:spPr>
          <a:xfrm>
            <a:off x="8740606" y="2312726"/>
            <a:ext cx="1482254" cy="384425"/>
          </a:xfrm>
          <a:prstGeom prst="rect">
            <a:avLst/>
          </a:prstGeom>
        </p:spPr>
      </p:pic>
      <p:pic>
        <p:nvPicPr>
          <p:cNvPr id="3" name="Picture 2">
            <a:extLst>
              <a:ext uri="{FF2B5EF4-FFF2-40B4-BE49-F238E27FC236}">
                <a16:creationId xmlns:a16="http://schemas.microsoft.com/office/drawing/2014/main" id="{DA413A0C-E9A6-A96A-F482-EE1F9CCDBD06}"/>
              </a:ext>
            </a:extLst>
          </p:cNvPr>
          <p:cNvPicPr>
            <a:picLocks noChangeAspect="1"/>
          </p:cNvPicPr>
          <p:nvPr/>
        </p:nvPicPr>
        <p:blipFill>
          <a:blip r:embed="rId4"/>
          <a:stretch>
            <a:fillRect/>
          </a:stretch>
        </p:blipFill>
        <p:spPr>
          <a:xfrm>
            <a:off x="909526" y="1032111"/>
            <a:ext cx="4481339" cy="584775"/>
          </a:xfrm>
          <a:prstGeom prst="rect">
            <a:avLst/>
          </a:prstGeom>
        </p:spPr>
      </p:pic>
    </p:spTree>
    <p:extLst>
      <p:ext uri="{BB962C8B-B14F-4D97-AF65-F5344CB8AC3E}">
        <p14:creationId xmlns:p14="http://schemas.microsoft.com/office/powerpoint/2010/main" val="4017427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A6A99-D619-68F2-3338-3E71B8EC9761}"/>
              </a:ext>
            </a:extLst>
          </p:cNvPr>
          <p:cNvSpPr>
            <a:spLocks noGrp="1"/>
          </p:cNvSpPr>
          <p:nvPr>
            <p:ph type="ctrTitle"/>
          </p:nvPr>
        </p:nvSpPr>
        <p:spPr>
          <a:xfrm>
            <a:off x="396199" y="406399"/>
            <a:ext cx="4611736" cy="3431953"/>
          </a:xfrm>
        </p:spPr>
        <p:txBody>
          <a:bodyPr>
            <a:normAutofit/>
          </a:bodyPr>
          <a:lstStyle/>
          <a:p>
            <a:r>
              <a:rPr lang="en-BE" dirty="0"/>
              <a:t>EU solar goes past </a:t>
            </a:r>
            <a:br>
              <a:rPr lang="en-BE" dirty="0"/>
            </a:br>
            <a:r>
              <a:rPr lang="en-BE" dirty="0"/>
              <a:t>coal generation for the first time in 2024</a:t>
            </a:r>
          </a:p>
        </p:txBody>
      </p:sp>
      <p:pic>
        <p:nvPicPr>
          <p:cNvPr id="4" name="Picture Placeholder 3" descr="A graph of energy consumption&#10;&#10;Description automatically generated">
            <a:extLst>
              <a:ext uri="{FF2B5EF4-FFF2-40B4-BE49-F238E27FC236}">
                <a16:creationId xmlns:a16="http://schemas.microsoft.com/office/drawing/2014/main" id="{8F2E866C-35D3-5486-BA5F-D7A4CF4F304F}"/>
              </a:ext>
            </a:extLst>
          </p:cNvPr>
          <p:cNvPicPr>
            <a:picLocks noGrp="1" noChangeAspect="1"/>
          </p:cNvPicPr>
          <p:nvPr>
            <p:ph type="pic" sz="quarter" idx="10"/>
          </p:nvPr>
        </p:nvPicPr>
        <p:blipFill>
          <a:blip r:embed="rId2"/>
          <a:srcRect l="-727" r="1180"/>
          <a:stretch/>
        </p:blipFill>
        <p:spPr>
          <a:xfrm>
            <a:off x="5232560" y="0"/>
            <a:ext cx="6959440" cy="6858000"/>
          </a:xfrm>
          <a:prstGeom prst="rect">
            <a:avLst/>
          </a:prstGeom>
        </p:spPr>
      </p:pic>
    </p:spTree>
    <p:extLst>
      <p:ext uri="{BB962C8B-B14F-4D97-AF65-F5344CB8AC3E}">
        <p14:creationId xmlns:p14="http://schemas.microsoft.com/office/powerpoint/2010/main" val="3130860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8C84E-D57B-5FAB-48D0-D3F8805314B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09D9FB0-7AB8-7B4B-3C93-ACF953C9FF3B}"/>
              </a:ext>
            </a:extLst>
          </p:cNvPr>
          <p:cNvPicPr>
            <a:picLocks noChangeAspect="1"/>
          </p:cNvPicPr>
          <p:nvPr/>
        </p:nvPicPr>
        <p:blipFill>
          <a:blip r:embed="rId2"/>
          <a:stretch>
            <a:fillRect/>
          </a:stretch>
        </p:blipFill>
        <p:spPr>
          <a:xfrm>
            <a:off x="283645" y="5745422"/>
            <a:ext cx="1800225" cy="952500"/>
          </a:xfrm>
          <a:prstGeom prst="rect">
            <a:avLst/>
          </a:prstGeom>
        </p:spPr>
      </p:pic>
      <p:sp>
        <p:nvSpPr>
          <p:cNvPr id="2" name="Title 1">
            <a:extLst>
              <a:ext uri="{FF2B5EF4-FFF2-40B4-BE49-F238E27FC236}">
                <a16:creationId xmlns:a16="http://schemas.microsoft.com/office/drawing/2014/main" id="{81634443-EF09-8468-F5A1-BF0CEE4F4941}"/>
              </a:ext>
            </a:extLst>
          </p:cNvPr>
          <p:cNvSpPr>
            <a:spLocks noGrp="1"/>
          </p:cNvSpPr>
          <p:nvPr>
            <p:ph type="ctrTitle"/>
          </p:nvPr>
        </p:nvSpPr>
        <p:spPr>
          <a:xfrm>
            <a:off x="608849" y="193748"/>
            <a:ext cx="9626759" cy="3431953"/>
          </a:xfrm>
        </p:spPr>
        <p:txBody>
          <a:bodyPr>
            <a:normAutofit/>
          </a:bodyPr>
          <a:lstStyle/>
          <a:p>
            <a:r>
              <a:rPr lang="en-BE" dirty="0"/>
              <a:t>EU wind and solar overtake fossil power in the first half of 2024</a:t>
            </a:r>
          </a:p>
        </p:txBody>
      </p:sp>
      <p:pic>
        <p:nvPicPr>
          <p:cNvPr id="7" name="Picture 4" descr="No alt text provided for this image">
            <a:extLst>
              <a:ext uri="{FF2B5EF4-FFF2-40B4-BE49-F238E27FC236}">
                <a16:creationId xmlns:a16="http://schemas.microsoft.com/office/drawing/2014/main" id="{F745EE8B-A6D1-FB8E-FDBC-34ADDC66EA18}"/>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609" t="13436" r="-1463"/>
          <a:stretch/>
        </p:blipFill>
        <p:spPr bwMode="auto">
          <a:xfrm>
            <a:off x="1821713" y="1519838"/>
            <a:ext cx="8130363" cy="5178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849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7D16-6BB1-1062-8D72-904BCB087462}"/>
              </a:ext>
            </a:extLst>
          </p:cNvPr>
          <p:cNvSpPr>
            <a:spLocks noGrp="1"/>
          </p:cNvSpPr>
          <p:nvPr>
            <p:ph type="ctrTitle"/>
          </p:nvPr>
        </p:nvSpPr>
        <p:spPr>
          <a:xfrm>
            <a:off x="396199" y="406399"/>
            <a:ext cx="3686703" cy="5069368"/>
          </a:xfrm>
        </p:spPr>
        <p:txBody>
          <a:bodyPr>
            <a:normAutofit/>
          </a:bodyPr>
          <a:lstStyle/>
          <a:p>
            <a:r>
              <a:rPr lang="en-BE" sz="4800" dirty="0"/>
              <a:t>Solar generation is surging in every EU country</a:t>
            </a:r>
            <a:endParaRPr lang="en-BE" dirty="0"/>
          </a:p>
        </p:txBody>
      </p:sp>
      <p:pic>
        <p:nvPicPr>
          <p:cNvPr id="4" name="Picture Placeholder 3" descr="A map of europe with yellow circles&#10;&#10;Description automatically generated">
            <a:extLst>
              <a:ext uri="{FF2B5EF4-FFF2-40B4-BE49-F238E27FC236}">
                <a16:creationId xmlns:a16="http://schemas.microsoft.com/office/drawing/2014/main" id="{8ADC3C6A-27FC-A244-9255-85BCFAC242C1}"/>
              </a:ext>
            </a:extLst>
          </p:cNvPr>
          <p:cNvPicPr>
            <a:picLocks noGrp="1" noChangeAspect="1"/>
          </p:cNvPicPr>
          <p:nvPr>
            <p:ph type="pic" sz="quarter" idx="10"/>
          </p:nvPr>
        </p:nvPicPr>
        <p:blipFill>
          <a:blip r:embed="rId2"/>
          <a:srcRect l="-1177" r="-479"/>
          <a:stretch/>
        </p:blipFill>
        <p:spPr>
          <a:xfrm>
            <a:off x="5147499" y="0"/>
            <a:ext cx="7044501" cy="6858000"/>
          </a:xfrm>
          <a:prstGeom prst="rect">
            <a:avLst/>
          </a:prstGeom>
        </p:spPr>
      </p:pic>
    </p:spTree>
    <p:extLst>
      <p:ext uri="{BB962C8B-B14F-4D97-AF65-F5344CB8AC3E}">
        <p14:creationId xmlns:p14="http://schemas.microsoft.com/office/powerpoint/2010/main" val="1984713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5B49A-86C5-B73C-92F5-3EAB4A50A633}"/>
            </a:ext>
          </a:extLst>
        </p:cNvPr>
        <p:cNvGrpSpPr/>
        <p:nvPr/>
      </p:nvGrpSpPr>
      <p:grpSpPr>
        <a:xfrm>
          <a:off x="0" y="0"/>
          <a:ext cx="0" cy="0"/>
          <a:chOff x="0" y="0"/>
          <a:chExt cx="0" cy="0"/>
        </a:xfrm>
      </p:grpSpPr>
      <p:pic>
        <p:nvPicPr>
          <p:cNvPr id="4" name="Picture 3" descr="A graph of a number of solar markets&#10;&#10;Description automatically generated with medium confidence">
            <a:extLst>
              <a:ext uri="{FF2B5EF4-FFF2-40B4-BE49-F238E27FC236}">
                <a16:creationId xmlns:a16="http://schemas.microsoft.com/office/drawing/2014/main" id="{9A5BD2F5-83EB-2923-DB7C-01D8A9D8E7D4}"/>
              </a:ext>
            </a:extLst>
          </p:cNvPr>
          <p:cNvPicPr>
            <a:picLocks noChangeAspect="1"/>
          </p:cNvPicPr>
          <p:nvPr/>
        </p:nvPicPr>
        <p:blipFill>
          <a:blip r:embed="rId3"/>
          <a:srcRect t="16279"/>
          <a:stretch/>
        </p:blipFill>
        <p:spPr>
          <a:xfrm>
            <a:off x="435429" y="1116419"/>
            <a:ext cx="11756571" cy="5741581"/>
          </a:xfrm>
          <a:prstGeom prst="rect">
            <a:avLst/>
          </a:prstGeom>
        </p:spPr>
      </p:pic>
      <p:sp>
        <p:nvSpPr>
          <p:cNvPr id="2" name="TextBox 1">
            <a:extLst>
              <a:ext uri="{FF2B5EF4-FFF2-40B4-BE49-F238E27FC236}">
                <a16:creationId xmlns:a16="http://schemas.microsoft.com/office/drawing/2014/main" id="{89497E83-FEDD-BD0F-7AB4-530F3D9977F3}"/>
              </a:ext>
            </a:extLst>
          </p:cNvPr>
          <p:cNvSpPr txBox="1"/>
          <p:nvPr/>
        </p:nvSpPr>
        <p:spPr>
          <a:xfrm>
            <a:off x="866362" y="340580"/>
            <a:ext cx="8795344" cy="584775"/>
          </a:xfrm>
          <a:prstGeom prst="rect">
            <a:avLst/>
          </a:prstGeom>
          <a:noFill/>
        </p:spPr>
        <p:txBody>
          <a:bodyPr wrap="square" rtlCol="0">
            <a:spAutoFit/>
          </a:bodyPr>
          <a:lstStyle/>
          <a:p>
            <a:r>
              <a:rPr lang="en-BE" sz="3200" b="1" dirty="0"/>
              <a:t>Top 10 EU Solar Markets</a:t>
            </a:r>
          </a:p>
        </p:txBody>
      </p:sp>
    </p:spTree>
    <p:extLst>
      <p:ext uri="{BB962C8B-B14F-4D97-AF65-F5344CB8AC3E}">
        <p14:creationId xmlns:p14="http://schemas.microsoft.com/office/powerpoint/2010/main" val="2033170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51C89-90C5-822F-CF1D-8A557EDD7C91}"/>
            </a:ext>
          </a:extLst>
        </p:cNvPr>
        <p:cNvGrpSpPr/>
        <p:nvPr/>
      </p:nvGrpSpPr>
      <p:grpSpPr>
        <a:xfrm>
          <a:off x="0" y="0"/>
          <a:ext cx="0" cy="0"/>
          <a:chOff x="0" y="0"/>
          <a:chExt cx="0" cy="0"/>
        </a:xfrm>
      </p:grpSpPr>
      <p:pic>
        <p:nvPicPr>
          <p:cNvPr id="6" name="Picture 5" descr="A graph with numbers and text&#10;&#10;Description automatically generated">
            <a:extLst>
              <a:ext uri="{FF2B5EF4-FFF2-40B4-BE49-F238E27FC236}">
                <a16:creationId xmlns:a16="http://schemas.microsoft.com/office/drawing/2014/main" id="{FB8341EA-C6BB-0FFB-C68E-5C3ECC1C94F0}"/>
              </a:ext>
            </a:extLst>
          </p:cNvPr>
          <p:cNvPicPr>
            <a:picLocks noChangeAspect="1"/>
          </p:cNvPicPr>
          <p:nvPr/>
        </p:nvPicPr>
        <p:blipFill>
          <a:blip r:embed="rId3"/>
          <a:stretch>
            <a:fillRect/>
          </a:stretch>
        </p:blipFill>
        <p:spPr>
          <a:xfrm>
            <a:off x="527957" y="180974"/>
            <a:ext cx="11446328" cy="6677025"/>
          </a:xfrm>
          <a:prstGeom prst="rect">
            <a:avLst/>
          </a:prstGeom>
        </p:spPr>
      </p:pic>
    </p:spTree>
    <p:extLst>
      <p:ext uri="{BB962C8B-B14F-4D97-AF65-F5344CB8AC3E}">
        <p14:creationId xmlns:p14="http://schemas.microsoft.com/office/powerpoint/2010/main" val="2162542783"/>
      </p:ext>
    </p:extLst>
  </p:cSld>
  <p:clrMapOvr>
    <a:masterClrMapping/>
  </p:clrMapOvr>
</p:sld>
</file>

<file path=ppt/theme/theme1.xml><?xml version="1.0" encoding="utf-8"?>
<a:theme xmlns:a="http://schemas.openxmlformats.org/drawingml/2006/main" name="Office Theme">
  <a:themeElements>
    <a:clrScheme name="SolarPower Europe V2 2024">
      <a:dk1>
        <a:srgbClr val="0A0830"/>
      </a:dk1>
      <a:lt1>
        <a:srgbClr val="FFFFFF"/>
      </a:lt1>
      <a:dk2>
        <a:srgbClr val="1C3C20"/>
      </a:dk2>
      <a:lt2>
        <a:srgbClr val="F2F2F2"/>
      </a:lt2>
      <a:accent1>
        <a:srgbClr val="FFB81B"/>
      </a:accent1>
      <a:accent2>
        <a:srgbClr val="FF5B2C"/>
      </a:accent2>
      <a:accent3>
        <a:srgbClr val="6D60C2"/>
      </a:accent3>
      <a:accent4>
        <a:srgbClr val="06B77C"/>
      </a:accent4>
      <a:accent5>
        <a:srgbClr val="CE5F98"/>
      </a:accent5>
      <a:accent6>
        <a:srgbClr val="811A51"/>
      </a:accent6>
      <a:hlink>
        <a:srgbClr val="6D60C2"/>
      </a:hlink>
      <a:folHlink>
        <a:srgbClr val="CE5F9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olarPower Europe Powerpoint template (1)" id="{DE17C6EF-6917-4A3B-83B6-00D78CA97E25}" vid="{D1E9ECBE-43E7-4C35-9E79-EE1851A5C6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SolarPower Europe V2 2024">
      <a:dk1>
        <a:srgbClr val="0A0830"/>
      </a:dk1>
      <a:lt1>
        <a:srgbClr val="FFFFFF"/>
      </a:lt1>
      <a:dk2>
        <a:srgbClr val="1C3C20"/>
      </a:dk2>
      <a:lt2>
        <a:srgbClr val="F2F2F2"/>
      </a:lt2>
      <a:accent1>
        <a:srgbClr val="FFB81B"/>
      </a:accent1>
      <a:accent2>
        <a:srgbClr val="FF5B2C"/>
      </a:accent2>
      <a:accent3>
        <a:srgbClr val="6D60C2"/>
      </a:accent3>
      <a:accent4>
        <a:srgbClr val="06B77C"/>
      </a:accent4>
      <a:accent5>
        <a:srgbClr val="CE5F98"/>
      </a:accent5>
      <a:accent6>
        <a:srgbClr val="811A51"/>
      </a:accent6>
      <a:hlink>
        <a:srgbClr val="6D60C2"/>
      </a:hlink>
      <a:folHlink>
        <a:srgbClr val="CE5F9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olarPower Europe Powerpoint template (3)" id="{E5876E0E-9B17-47F1-BDB7-D3B237212337}" vid="{D5F4E536-0AB3-43F9-BFD1-D638A1A078BF}"/>
    </a:ext>
  </a:extLst>
</a:theme>
</file>

<file path=ppt/theme/theme4.xml><?xml version="1.0" encoding="utf-8"?>
<a:theme xmlns:a="http://schemas.openxmlformats.org/drawingml/2006/main" name="2_Office Theme">
  <a:themeElements>
    <a:clrScheme name="SolarPower Europe">
      <a:dk1>
        <a:srgbClr val="000000"/>
      </a:dk1>
      <a:lt1>
        <a:srgbClr val="FFFFFF"/>
      </a:lt1>
      <a:dk2>
        <a:srgbClr val="1E2C48"/>
      </a:dk2>
      <a:lt2>
        <a:srgbClr val="EDEDE9"/>
      </a:lt2>
      <a:accent1>
        <a:srgbClr val="FFDC64"/>
      </a:accent1>
      <a:accent2>
        <a:srgbClr val="FA6B49"/>
      </a:accent2>
      <a:accent3>
        <a:srgbClr val="5E49FA"/>
      </a:accent3>
      <a:accent4>
        <a:srgbClr val="FD9E82"/>
      </a:accent4>
      <a:accent5>
        <a:srgbClr val="61D8AF"/>
      </a:accent5>
      <a:accent6>
        <a:srgbClr val="BFBCA7"/>
      </a:accent6>
      <a:hlink>
        <a:srgbClr val="0563C1"/>
      </a:hlink>
      <a:folHlink>
        <a:srgbClr val="FA6B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5f555a3-b848-4bea-9c8d-34a4da0e4343" xsi:nil="true"/>
    <lcf76f155ced4ddcb4097134ff3c332f xmlns="57fe772f-00cf-4dad-b0cb-913608da911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BA515A7BAE2A43BBCEEFC8DB246324" ma:contentTypeVersion="15" ma:contentTypeDescription="Create a new document." ma:contentTypeScope="" ma:versionID="39e442cfa5e5558afc218e08600e22b0">
  <xsd:schema xmlns:xsd="http://www.w3.org/2001/XMLSchema" xmlns:xs="http://www.w3.org/2001/XMLSchema" xmlns:p="http://schemas.microsoft.com/office/2006/metadata/properties" xmlns:ns2="57fe772f-00cf-4dad-b0cb-913608da9119" xmlns:ns3="c5f555a3-b848-4bea-9c8d-34a4da0e4343" targetNamespace="http://schemas.microsoft.com/office/2006/metadata/properties" ma:root="true" ma:fieldsID="f7b907b57351f06c171a175add3acdcc" ns2:_="" ns3:_="">
    <xsd:import namespace="57fe772f-00cf-4dad-b0cb-913608da9119"/>
    <xsd:import namespace="c5f555a3-b848-4bea-9c8d-34a4da0e434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fe772f-00cf-4dad-b0cb-913608da91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e864938-2603-473d-8bcd-f12a868843d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f555a3-b848-4bea-9c8d-34a4da0e434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afdac5b-07eb-4f5e-9c79-778fcf53685d}" ma:internalName="TaxCatchAll" ma:showField="CatchAllData" ma:web="c5f555a3-b848-4bea-9c8d-34a4da0e434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76B2C5-0347-4926-B839-07C0448A0540}">
  <ds:schemaRefs>
    <ds:schemaRef ds:uri="http://schemas.microsoft.com/sharepoint/v3/contenttype/forms"/>
  </ds:schemaRefs>
</ds:datastoreItem>
</file>

<file path=customXml/itemProps2.xml><?xml version="1.0" encoding="utf-8"?>
<ds:datastoreItem xmlns:ds="http://schemas.openxmlformats.org/officeDocument/2006/customXml" ds:itemID="{5EBC35AA-6364-4AD6-9B93-C631E177C1D3}">
  <ds:schemaRefs>
    <ds:schemaRef ds:uri="e1892e48-aa8a-46be-a6b7-655aaf8d6c43"/>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80175fa4-3cc1-4199-b5a0-2b67fb08383a"/>
    <ds:schemaRef ds:uri="http://purl.org/dc/elements/1.1/"/>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B071E6EA-3B5F-478A-AB3A-9ACE6017EE62}"/>
</file>

<file path=docProps/app.xml><?xml version="1.0" encoding="utf-8"?>
<Properties xmlns="http://schemas.openxmlformats.org/officeDocument/2006/extended-properties" xmlns:vt="http://schemas.openxmlformats.org/officeDocument/2006/docPropsVTypes">
  <Template>SolarPower Europe Powerpoint template (2)</Template>
  <TotalTime>0</TotalTime>
  <Words>1626</Words>
  <Application>Microsoft Office PowerPoint</Application>
  <PresentationFormat>Widescreen</PresentationFormat>
  <Paragraphs>138</Paragraphs>
  <Slides>33</Slides>
  <Notes>10</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33</vt:i4>
      </vt:variant>
    </vt:vector>
  </HeadingPairs>
  <TitlesOfParts>
    <vt:vector size="49" baseType="lpstr">
      <vt:lpstr>Aptos</vt:lpstr>
      <vt:lpstr>Aptos Black</vt:lpstr>
      <vt:lpstr>Aptos Display</vt:lpstr>
      <vt:lpstr>Aptos Light</vt:lpstr>
      <vt:lpstr>Aptos SemiBold</vt:lpstr>
      <vt:lpstr>Arial</vt:lpstr>
      <vt:lpstr>Degular</vt:lpstr>
      <vt:lpstr>Degular Black</vt:lpstr>
      <vt:lpstr>Degular Semibold</vt:lpstr>
      <vt:lpstr>Titillium Web</vt:lpstr>
      <vt:lpstr>Trebuchet MS</vt:lpstr>
      <vt:lpstr>Wingdings</vt:lpstr>
      <vt:lpstr>Office Theme</vt:lpstr>
      <vt:lpstr>1_Office Theme</vt:lpstr>
      <vt:lpstr>3_Office Theme</vt:lpstr>
      <vt:lpstr>2_Office Theme</vt:lpstr>
      <vt:lpstr>Solar Energy today - big, fast and affordable worldwide and in Europe</vt:lpstr>
      <vt:lpstr>Solar?</vt:lpstr>
      <vt:lpstr>PowerPoint Presentation</vt:lpstr>
      <vt:lpstr>PowerPoint Presentation</vt:lpstr>
      <vt:lpstr>EU solar goes past  coal generation for the first time in 2024</vt:lpstr>
      <vt:lpstr>EU wind and solar overtake fossil power in the first half of 2024</vt:lpstr>
      <vt:lpstr>Solar generation is surging in every EU country</vt:lpstr>
      <vt:lpstr>PowerPoint Presentation</vt:lpstr>
      <vt:lpstr>PowerPoint Presentation</vt:lpstr>
      <vt:lpstr>Green Policy - outdated?</vt:lpstr>
      <vt:lpstr>PowerPoint Presentation</vt:lpstr>
      <vt:lpstr>PowerPoint Presentation</vt:lpstr>
      <vt:lpstr>PowerPoint Presentation</vt:lpstr>
      <vt:lpstr>Not feasible?</vt:lpstr>
      <vt:lpstr>Volatility?</vt:lpstr>
      <vt:lpstr>Solution: Combining technologies complementing each other</vt:lpstr>
      <vt:lpstr>PowerPoint Presentation</vt:lpstr>
      <vt:lpstr>Solar &amp; wind are the cheapest power generation technologies</vt:lpstr>
      <vt:lpstr>How much can Solar contribute by 2030?</vt:lpstr>
      <vt:lpstr>Solar will continue to grow</vt:lpstr>
      <vt:lpstr>Let’s get it done</vt:lpstr>
      <vt:lpstr>PowerPoint Presentation</vt:lpstr>
      <vt:lpstr>PowerPoint Presentation</vt:lpstr>
      <vt:lpstr>PowerPoint Presentation</vt:lpstr>
      <vt:lpstr>Speed up permitting</vt:lpstr>
      <vt:lpstr>PowerPoint Presentation</vt:lpstr>
      <vt:lpstr>PowerPoint Presentation</vt:lpstr>
      <vt:lpstr>Farmer's P&amp;L perspective | Significant profit benefits through Agri-PV</vt:lpstr>
      <vt:lpstr>PowerPoint Presentation</vt:lpstr>
      <vt:lpstr>Europe and Member States needs to act to reach the 30 GW solar manufacturing target </vt:lpstr>
      <vt:lpstr>What needs to be done?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Liam Spiteri</dc:creator>
  <cp:lastModifiedBy>Walburga Hemetsberger</cp:lastModifiedBy>
  <cp:revision>4</cp:revision>
  <dcterms:created xsi:type="dcterms:W3CDTF">2024-11-05T11:41:33Z</dcterms:created>
  <dcterms:modified xsi:type="dcterms:W3CDTF">2025-03-20T09:12:15Z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0x01010063BA515A7BAE2A43BBCEEFC8DB246324</vt:lpwstr>
  </property>
  <property fmtid="{D5CDD505-2E9C-101B-9397-08002B2CF9AE}" pid="3" name="MediaServiceImageTags">
    <vt:lpwstr/>
  </property>
</Properties>
</file>