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  <p:sldMasterId id="2147483765" r:id="rId5"/>
  </p:sldMasterIdLst>
  <p:notesMasterIdLst>
    <p:notesMasterId r:id="rId19"/>
  </p:notesMasterIdLst>
  <p:sldIdLst>
    <p:sldId id="273" r:id="rId6"/>
    <p:sldId id="2147471442" r:id="rId7"/>
    <p:sldId id="2147471238" r:id="rId8"/>
    <p:sldId id="2147471443" r:id="rId9"/>
    <p:sldId id="2147471444" r:id="rId10"/>
    <p:sldId id="2147471445" r:id="rId11"/>
    <p:sldId id="2147471423" r:id="rId12"/>
    <p:sldId id="2147471318" r:id="rId13"/>
    <p:sldId id="2147471432" r:id="rId14"/>
    <p:sldId id="2147471440" r:id="rId15"/>
    <p:sldId id="2147471441" r:id="rId16"/>
    <p:sldId id="2147471446" r:id="rId17"/>
    <p:sldId id="2147471447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0AEF35-8EBB-FB4B-8C4B-F4B9838209E1}" name="Thomas Nowak" initials="TN" userId="S::thomas.nowak@ehpa.org::34fdbc31-ddc4-476f-abc7-4fda0fc79e08" providerId="AD"/>
  <p188:author id="{21ED3E46-EE25-63FE-F607-CFF330318114}" name="Francesca Tamburrini" initials="" userId="S::francesca.tamburrini@ehpa.org::a330152f-d377-4a33-8e88-56ae2474331e" providerId="AD"/>
  <p188:author id="{9510E347-84A0-D698-D731-E2D1188A6B72}" name="Sarah Azau" initials="SA" userId="S::sarah.azau@ehpa.org::bc3aab23-8990-4d3f-86e8-b20e846faf6f" providerId="AD"/>
  <p188:author id="{4ABEAD49-F936-14B2-76A2-778E960FC029}" name="Dan Stefanica" initials="DS" userId="S::dan.stefanica@ehpa.org::e37ad084-269c-4cc0-9a40-789bf287dca1" providerId="AD"/>
  <p188:author id="{8190E392-C0E0-A114-61D8-02BFA9F08154}" name="Jozefien Vanbecelaere" initials="JV" userId="S::jozefien.vanbecelaere@ehpa.org::f35ac386-4cf7-4db5-aaa0-07ffaadc7fc8" providerId="AD"/>
  <p188:author id="{69D03FC3-E6F1-E080-A6CF-28D000CE0E2E}" name="Anastasiia Dmitrieva" initials="" userId="S::anastasiia.dmitrieva@ehpa.org::c01766e2-c3d2-4e3a-a9a7-37aee1654d43" providerId="AD"/>
  <p188:author id="{FB0208CB-72BD-517D-289E-8BA917AD455A}" name="Paul Kenny" initials="PK" userId="S::paul.kenny@ehpa.org::bcff3032-66b2-42b2-9a7f-805c50f8ebe4" providerId="AD"/>
  <p188:author id="{6FA2EDD5-8491-C7C0-972E-D9E24A789FC2}" name="Marta Ruiz" initials="" userId="S::marta.ruiz@ehpa.org::b1fff735-7c94-424b-81fc-edf47c95502c" providerId="AD"/>
  <p188:author id="{3DE6F1DB-D72C-B518-D22D-D7B1CEEC2E05}" name="Milagros Garcia" initials="" userId="S::milagros.garcia@ehpa.org::1fb4b169-e793-41cf-93a6-c8bb4ef46447" providerId="AD"/>
  <p188:author id="{15A02DF1-19A6-1743-BF2C-8B67C82F5502}" name="Daniela Floris" initials="" userId="S::daniela.floris@ehpa.org::c5b22c76-9541-4f36-9639-656b117703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057"/>
    <a:srgbClr val="C2CEE9"/>
    <a:srgbClr val="72A26E"/>
    <a:srgbClr val="E16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03BAD2-ED42-4ED4-8619-2DA630E2A16F}" v="23" dt="2025-10-17T06:28:58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656"/>
  </p:normalViewPr>
  <p:slideViewPr>
    <p:cSldViewPr snapToGrid="0">
      <p:cViewPr>
        <p:scale>
          <a:sx n="81" d="100"/>
          <a:sy n="81" d="100"/>
        </p:scale>
        <p:origin x="567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Kenny" userId="bcff3032-66b2-42b2-9a7f-805c50f8ebe4" providerId="ADAL" clId="{EA10DAE2-2F03-4857-B183-B19717AE4563}"/>
    <pc:docChg chg="undo custSel addSld delSld modSld">
      <pc:chgData name="Paul Kenny" userId="bcff3032-66b2-42b2-9a7f-805c50f8ebe4" providerId="ADAL" clId="{EA10DAE2-2F03-4857-B183-B19717AE4563}" dt="2025-10-17T06:29:12.550" v="1949" actId="20577"/>
      <pc:docMkLst>
        <pc:docMk/>
      </pc:docMkLst>
      <pc:sldChg chg="modSp mod">
        <pc:chgData name="Paul Kenny" userId="bcff3032-66b2-42b2-9a7f-805c50f8ebe4" providerId="ADAL" clId="{EA10DAE2-2F03-4857-B183-B19717AE4563}" dt="2025-10-17T06:29:12.550" v="1949" actId="20577"/>
        <pc:sldMkLst>
          <pc:docMk/>
          <pc:sldMk cId="2074623219" sldId="273"/>
        </pc:sldMkLst>
        <pc:spChg chg="mod">
          <ac:chgData name="Paul Kenny" userId="bcff3032-66b2-42b2-9a7f-805c50f8ebe4" providerId="ADAL" clId="{EA10DAE2-2F03-4857-B183-B19717AE4563}" dt="2025-10-17T06:29:12.550" v="1949" actId="20577"/>
          <ac:spMkLst>
            <pc:docMk/>
            <pc:sldMk cId="2074623219" sldId="273"/>
            <ac:spMk id="2" creationId="{F85AD514-0455-09B8-3A72-88480F78A820}"/>
          </ac:spMkLst>
        </pc:spChg>
      </pc:sldChg>
      <pc:sldChg chg="addSp delSp modSp add mod">
        <pc:chgData name="Paul Kenny" userId="bcff3032-66b2-42b2-9a7f-805c50f8ebe4" providerId="ADAL" clId="{EA10DAE2-2F03-4857-B183-B19717AE4563}" dt="2025-10-17T05:58:03.223" v="599" actId="14100"/>
        <pc:sldMkLst>
          <pc:docMk/>
          <pc:sldMk cId="2254441493" sldId="2147471238"/>
        </pc:sldMkLst>
        <pc:spChg chg="mod">
          <ac:chgData name="Paul Kenny" userId="bcff3032-66b2-42b2-9a7f-805c50f8ebe4" providerId="ADAL" clId="{EA10DAE2-2F03-4857-B183-B19717AE4563}" dt="2025-10-17T05:29:53.136" v="166" actId="20577"/>
          <ac:spMkLst>
            <pc:docMk/>
            <pc:sldMk cId="2254441493" sldId="2147471238"/>
            <ac:spMk id="2" creationId="{7726823F-CA8A-2107-1E0C-5C5978A59BA1}"/>
          </ac:spMkLst>
        </pc:spChg>
        <pc:spChg chg="del mod">
          <ac:chgData name="Paul Kenny" userId="bcff3032-66b2-42b2-9a7f-805c50f8ebe4" providerId="ADAL" clId="{EA10DAE2-2F03-4857-B183-B19717AE4563}" dt="2025-10-17T05:30:28.061" v="175" actId="478"/>
          <ac:spMkLst>
            <pc:docMk/>
            <pc:sldMk cId="2254441493" sldId="2147471238"/>
            <ac:spMk id="3" creationId="{5A1BA076-3A13-0540-533D-D728505813F9}"/>
          </ac:spMkLst>
        </pc:spChg>
        <pc:spChg chg="del mod">
          <ac:chgData name="Paul Kenny" userId="bcff3032-66b2-42b2-9a7f-805c50f8ebe4" providerId="ADAL" clId="{EA10DAE2-2F03-4857-B183-B19717AE4563}" dt="2025-10-17T05:30:39.428" v="178" actId="478"/>
          <ac:spMkLst>
            <pc:docMk/>
            <pc:sldMk cId="2254441493" sldId="2147471238"/>
            <ac:spMk id="4" creationId="{10677F1A-EEED-3B3D-DEFA-427780E9FC4A}"/>
          </ac:spMkLst>
        </pc:spChg>
        <pc:spChg chg="del">
          <ac:chgData name="Paul Kenny" userId="bcff3032-66b2-42b2-9a7f-805c50f8ebe4" providerId="ADAL" clId="{EA10DAE2-2F03-4857-B183-B19717AE4563}" dt="2025-10-17T05:30:18.313" v="173" actId="478"/>
          <ac:spMkLst>
            <pc:docMk/>
            <pc:sldMk cId="2254441493" sldId="2147471238"/>
            <ac:spMk id="6" creationId="{B26E4056-857F-87F5-7867-AFFE92232046}"/>
          </ac:spMkLst>
        </pc:spChg>
        <pc:spChg chg="del mod">
          <ac:chgData name="Paul Kenny" userId="bcff3032-66b2-42b2-9a7f-805c50f8ebe4" providerId="ADAL" clId="{EA10DAE2-2F03-4857-B183-B19717AE4563}" dt="2025-10-17T05:30:16.393" v="172" actId="478"/>
          <ac:spMkLst>
            <pc:docMk/>
            <pc:sldMk cId="2254441493" sldId="2147471238"/>
            <ac:spMk id="7" creationId="{BA2F0425-4496-E380-D5E8-AAC5585BD14D}"/>
          </ac:spMkLst>
        </pc:spChg>
        <pc:spChg chg="del">
          <ac:chgData name="Paul Kenny" userId="bcff3032-66b2-42b2-9a7f-805c50f8ebe4" providerId="ADAL" clId="{EA10DAE2-2F03-4857-B183-B19717AE4563}" dt="2025-10-17T05:57:55.468" v="597" actId="478"/>
          <ac:spMkLst>
            <pc:docMk/>
            <pc:sldMk cId="2254441493" sldId="2147471238"/>
            <ac:spMk id="11" creationId="{63B8EDEC-79C5-6D5D-AE3D-57663C85C60E}"/>
          </ac:spMkLst>
        </pc:spChg>
        <pc:spChg chg="del">
          <ac:chgData name="Paul Kenny" userId="bcff3032-66b2-42b2-9a7f-805c50f8ebe4" providerId="ADAL" clId="{EA10DAE2-2F03-4857-B183-B19717AE4563}" dt="2025-10-17T05:30:08.758" v="169" actId="478"/>
          <ac:spMkLst>
            <pc:docMk/>
            <pc:sldMk cId="2254441493" sldId="2147471238"/>
            <ac:spMk id="12" creationId="{C910BF1E-E75D-3FB3-CD49-D0F43017508A}"/>
          </ac:spMkLst>
        </pc:spChg>
        <pc:spChg chg="del">
          <ac:chgData name="Paul Kenny" userId="bcff3032-66b2-42b2-9a7f-805c50f8ebe4" providerId="ADAL" clId="{EA10DAE2-2F03-4857-B183-B19717AE4563}" dt="2025-10-17T05:30:11.391" v="170" actId="478"/>
          <ac:spMkLst>
            <pc:docMk/>
            <pc:sldMk cId="2254441493" sldId="2147471238"/>
            <ac:spMk id="13" creationId="{7C63FCAE-2FDA-463B-496B-0992B18699CD}"/>
          </ac:spMkLst>
        </pc:spChg>
        <pc:spChg chg="add mod">
          <ac:chgData name="Paul Kenny" userId="bcff3032-66b2-42b2-9a7f-805c50f8ebe4" providerId="ADAL" clId="{EA10DAE2-2F03-4857-B183-B19717AE4563}" dt="2025-10-17T05:37:27.610" v="567" actId="20577"/>
          <ac:spMkLst>
            <pc:docMk/>
            <pc:sldMk cId="2254441493" sldId="2147471238"/>
            <ac:spMk id="14" creationId="{9440F8DE-82B7-26BD-CD28-393E7238875F}"/>
          </ac:spMkLst>
        </pc:spChg>
        <pc:picChg chg="add mod">
          <ac:chgData name="Paul Kenny" userId="bcff3032-66b2-42b2-9a7f-805c50f8ebe4" providerId="ADAL" clId="{EA10DAE2-2F03-4857-B183-B19717AE4563}" dt="2025-10-17T05:32:10.791" v="319" actId="1076"/>
          <ac:picMkLst>
            <pc:docMk/>
            <pc:sldMk cId="2254441493" sldId="2147471238"/>
            <ac:picMk id="8" creationId="{7393D21C-A3E5-77A2-5264-F5CEB468BD3B}"/>
          </ac:picMkLst>
        </pc:picChg>
        <pc:picChg chg="del">
          <ac:chgData name="Paul Kenny" userId="bcff3032-66b2-42b2-9a7f-805c50f8ebe4" providerId="ADAL" clId="{EA10DAE2-2F03-4857-B183-B19717AE4563}" dt="2025-10-17T05:29:39.362" v="149" actId="478"/>
          <ac:picMkLst>
            <pc:docMk/>
            <pc:sldMk cId="2254441493" sldId="2147471238"/>
            <ac:picMk id="10" creationId="{8F6DE0BB-776A-6F94-5FCC-3F14C43904F5}"/>
          </ac:picMkLst>
        </pc:picChg>
        <pc:picChg chg="add mod">
          <ac:chgData name="Paul Kenny" userId="bcff3032-66b2-42b2-9a7f-805c50f8ebe4" providerId="ADAL" clId="{EA10DAE2-2F03-4857-B183-B19717AE4563}" dt="2025-10-17T05:58:03.223" v="599" actId="14100"/>
          <ac:picMkLst>
            <pc:docMk/>
            <pc:sldMk cId="2254441493" sldId="2147471238"/>
            <ac:picMk id="1026" creationId="{4544690A-883F-BDA7-8584-510104840D86}"/>
          </ac:picMkLst>
        </pc:picChg>
      </pc:sldChg>
      <pc:sldChg chg="del">
        <pc:chgData name="Paul Kenny" userId="bcff3032-66b2-42b2-9a7f-805c50f8ebe4" providerId="ADAL" clId="{EA10DAE2-2F03-4857-B183-B19717AE4563}" dt="2025-10-17T05:24:54.704" v="3" actId="47"/>
        <pc:sldMkLst>
          <pc:docMk/>
          <pc:sldMk cId="4092498599" sldId="2147471330"/>
        </pc:sldMkLst>
      </pc:sldChg>
      <pc:sldChg chg="del">
        <pc:chgData name="Paul Kenny" userId="bcff3032-66b2-42b2-9a7f-805c50f8ebe4" providerId="ADAL" clId="{EA10DAE2-2F03-4857-B183-B19717AE4563}" dt="2025-10-17T05:24:54.704" v="3" actId="47"/>
        <pc:sldMkLst>
          <pc:docMk/>
          <pc:sldMk cId="3752031514" sldId="2147471331"/>
        </pc:sldMkLst>
      </pc:sldChg>
      <pc:sldChg chg="del">
        <pc:chgData name="Paul Kenny" userId="bcff3032-66b2-42b2-9a7f-805c50f8ebe4" providerId="ADAL" clId="{EA10DAE2-2F03-4857-B183-B19717AE4563}" dt="2025-10-17T05:24:54.704" v="3" actId="47"/>
        <pc:sldMkLst>
          <pc:docMk/>
          <pc:sldMk cId="1190850453" sldId="2147471332"/>
        </pc:sldMkLst>
      </pc:sldChg>
      <pc:sldChg chg="modSp mod">
        <pc:chgData name="Paul Kenny" userId="bcff3032-66b2-42b2-9a7f-805c50f8ebe4" providerId="ADAL" clId="{EA10DAE2-2F03-4857-B183-B19717AE4563}" dt="2025-10-17T06:00:59.147" v="719" actId="20577"/>
        <pc:sldMkLst>
          <pc:docMk/>
          <pc:sldMk cId="2028105925" sldId="2147471423"/>
        </pc:sldMkLst>
        <pc:spChg chg="mod">
          <ac:chgData name="Paul Kenny" userId="bcff3032-66b2-42b2-9a7f-805c50f8ebe4" providerId="ADAL" clId="{EA10DAE2-2F03-4857-B183-B19717AE4563}" dt="2025-10-17T06:00:59.147" v="719" actId="20577"/>
          <ac:spMkLst>
            <pc:docMk/>
            <pc:sldMk cId="2028105925" sldId="2147471423"/>
            <ac:spMk id="4" creationId="{6AD15031-66A9-3E90-D437-58424654F56F}"/>
          </ac:spMkLst>
        </pc:spChg>
      </pc:sldChg>
      <pc:sldChg chg="modSp del mod">
        <pc:chgData name="Paul Kenny" userId="bcff3032-66b2-42b2-9a7f-805c50f8ebe4" providerId="ADAL" clId="{EA10DAE2-2F03-4857-B183-B19717AE4563}" dt="2025-10-17T06:01:15.502" v="721" actId="47"/>
        <pc:sldMkLst>
          <pc:docMk/>
          <pc:sldMk cId="4077160830" sldId="2147471425"/>
        </pc:sldMkLst>
        <pc:spChg chg="mod">
          <ac:chgData name="Paul Kenny" userId="bcff3032-66b2-42b2-9a7f-805c50f8ebe4" providerId="ADAL" clId="{EA10DAE2-2F03-4857-B183-B19717AE4563}" dt="2025-10-17T06:01:10.155" v="720" actId="6549"/>
          <ac:spMkLst>
            <pc:docMk/>
            <pc:sldMk cId="4077160830" sldId="2147471425"/>
            <ac:spMk id="13" creationId="{69905A8A-969C-611F-0F9A-EBD7C08402B2}"/>
          </ac:spMkLst>
        </pc:spChg>
      </pc:sldChg>
      <pc:sldChg chg="del">
        <pc:chgData name="Paul Kenny" userId="bcff3032-66b2-42b2-9a7f-805c50f8ebe4" providerId="ADAL" clId="{EA10DAE2-2F03-4857-B183-B19717AE4563}" dt="2025-10-17T05:25:03.559" v="4" actId="47"/>
        <pc:sldMkLst>
          <pc:docMk/>
          <pc:sldMk cId="3006138568" sldId="2147471426"/>
        </pc:sldMkLst>
      </pc:sldChg>
      <pc:sldChg chg="del">
        <pc:chgData name="Paul Kenny" userId="bcff3032-66b2-42b2-9a7f-805c50f8ebe4" providerId="ADAL" clId="{EA10DAE2-2F03-4857-B183-B19717AE4563}" dt="2025-10-17T06:10:00.900" v="1056" actId="47"/>
        <pc:sldMkLst>
          <pc:docMk/>
          <pc:sldMk cId="274326985" sldId="2147471429"/>
        </pc:sldMkLst>
      </pc:sldChg>
      <pc:sldChg chg="del">
        <pc:chgData name="Paul Kenny" userId="bcff3032-66b2-42b2-9a7f-805c50f8ebe4" providerId="ADAL" clId="{EA10DAE2-2F03-4857-B183-B19717AE4563}" dt="2025-10-17T06:10:02.658" v="1057" actId="47"/>
        <pc:sldMkLst>
          <pc:docMk/>
          <pc:sldMk cId="309901034" sldId="2147471430"/>
        </pc:sldMkLst>
      </pc:sldChg>
      <pc:sldChg chg="delSp modSp add del mod">
        <pc:chgData name="Paul Kenny" userId="bcff3032-66b2-42b2-9a7f-805c50f8ebe4" providerId="ADAL" clId="{EA10DAE2-2F03-4857-B183-B19717AE4563}" dt="2025-10-17T05:37:54.993" v="586" actId="47"/>
        <pc:sldMkLst>
          <pc:docMk/>
          <pc:sldMk cId="3345376480" sldId="2147471433"/>
        </pc:sldMkLst>
        <pc:spChg chg="mod">
          <ac:chgData name="Paul Kenny" userId="bcff3032-66b2-42b2-9a7f-805c50f8ebe4" providerId="ADAL" clId="{EA10DAE2-2F03-4857-B183-B19717AE4563}" dt="2025-10-17T05:37:42.622" v="584" actId="6549"/>
          <ac:spMkLst>
            <pc:docMk/>
            <pc:sldMk cId="3345376480" sldId="2147471433"/>
            <ac:spMk id="7" creationId="{46AD2552-913F-E54F-057B-73B39BFC2081}"/>
          </ac:spMkLst>
        </pc:spChg>
        <pc:picChg chg="del">
          <ac:chgData name="Paul Kenny" userId="bcff3032-66b2-42b2-9a7f-805c50f8ebe4" providerId="ADAL" clId="{EA10DAE2-2F03-4857-B183-B19717AE4563}" dt="2025-10-17T05:35:58.467" v="441" actId="478"/>
          <ac:picMkLst>
            <pc:docMk/>
            <pc:sldMk cId="3345376480" sldId="2147471433"/>
            <ac:picMk id="4" creationId="{F33E5AF1-EB06-037C-8C08-8B2178E5E083}"/>
          </ac:picMkLst>
        </pc:picChg>
      </pc:sldChg>
      <pc:sldChg chg="del">
        <pc:chgData name="Paul Kenny" userId="bcff3032-66b2-42b2-9a7f-805c50f8ebe4" providerId="ADAL" clId="{EA10DAE2-2F03-4857-B183-B19717AE4563}" dt="2025-10-17T05:25:09.549" v="5" actId="47"/>
        <pc:sldMkLst>
          <pc:docMk/>
          <pc:sldMk cId="3068200378" sldId="2147471439"/>
        </pc:sldMkLst>
      </pc:sldChg>
      <pc:sldChg chg="addSp delSp modSp mod">
        <pc:chgData name="Paul Kenny" userId="bcff3032-66b2-42b2-9a7f-805c50f8ebe4" providerId="ADAL" clId="{EA10DAE2-2F03-4857-B183-B19717AE4563}" dt="2025-10-17T06:09:47.680" v="1055" actId="14100"/>
        <pc:sldMkLst>
          <pc:docMk/>
          <pc:sldMk cId="1960677368" sldId="2147471440"/>
        </pc:sldMkLst>
        <pc:spChg chg="add del mod">
          <ac:chgData name="Paul Kenny" userId="bcff3032-66b2-42b2-9a7f-805c50f8ebe4" providerId="ADAL" clId="{EA10DAE2-2F03-4857-B183-B19717AE4563}" dt="2025-10-17T06:04:00.589" v="801" actId="478"/>
          <ac:spMkLst>
            <pc:docMk/>
            <pc:sldMk cId="1960677368" sldId="2147471440"/>
            <ac:spMk id="4" creationId="{967FC753-6B77-234B-413C-79D6C360EFFC}"/>
          </ac:spMkLst>
        </pc:spChg>
        <pc:spChg chg="add del mod">
          <ac:chgData name="Paul Kenny" userId="bcff3032-66b2-42b2-9a7f-805c50f8ebe4" providerId="ADAL" clId="{EA10DAE2-2F03-4857-B183-B19717AE4563}" dt="2025-10-17T06:03:51.810" v="798" actId="478"/>
          <ac:spMkLst>
            <pc:docMk/>
            <pc:sldMk cId="1960677368" sldId="2147471440"/>
            <ac:spMk id="6" creationId="{BFBA4CF3-1566-5AC0-F857-5B2C59087CA8}"/>
          </ac:spMkLst>
        </pc:spChg>
        <pc:spChg chg="mod">
          <ac:chgData name="Paul Kenny" userId="bcff3032-66b2-42b2-9a7f-805c50f8ebe4" providerId="ADAL" clId="{EA10DAE2-2F03-4857-B183-B19717AE4563}" dt="2025-10-17T06:08:13.555" v="1041" actId="255"/>
          <ac:spMkLst>
            <pc:docMk/>
            <pc:sldMk cId="1960677368" sldId="2147471440"/>
            <ac:spMk id="7" creationId="{359EB7CD-85F6-4602-DEE4-D727B37A4766}"/>
          </ac:spMkLst>
        </pc:spChg>
        <pc:spChg chg="mod">
          <ac:chgData name="Paul Kenny" userId="bcff3032-66b2-42b2-9a7f-805c50f8ebe4" providerId="ADAL" clId="{EA10DAE2-2F03-4857-B183-B19717AE4563}" dt="2025-10-17T06:06:19.668" v="1000" actId="20577"/>
          <ac:spMkLst>
            <pc:docMk/>
            <pc:sldMk cId="1960677368" sldId="2147471440"/>
            <ac:spMk id="8" creationId="{E57DEA35-2D39-FE0E-BB88-CADE8EED2C05}"/>
          </ac:spMkLst>
        </pc:spChg>
        <pc:spChg chg="add del mod">
          <ac:chgData name="Paul Kenny" userId="bcff3032-66b2-42b2-9a7f-805c50f8ebe4" providerId="ADAL" clId="{EA10DAE2-2F03-4857-B183-B19717AE4563}" dt="2025-10-17T06:03:49.692" v="797" actId="478"/>
          <ac:spMkLst>
            <pc:docMk/>
            <pc:sldMk cId="1960677368" sldId="2147471440"/>
            <ac:spMk id="9" creationId="{0A64AFB8-5CB0-FFD7-3023-C1B24A7C82A9}"/>
          </ac:spMkLst>
        </pc:spChg>
        <pc:spChg chg="add del mod">
          <ac:chgData name="Paul Kenny" userId="bcff3032-66b2-42b2-9a7f-805c50f8ebe4" providerId="ADAL" clId="{EA10DAE2-2F03-4857-B183-B19717AE4563}" dt="2025-10-17T06:03:53.834" v="799" actId="478"/>
          <ac:spMkLst>
            <pc:docMk/>
            <pc:sldMk cId="1960677368" sldId="2147471440"/>
            <ac:spMk id="10" creationId="{809ED4E8-8927-A805-629E-00D118EF32DB}"/>
          </ac:spMkLst>
        </pc:spChg>
        <pc:spChg chg="add mod">
          <ac:chgData name="Paul Kenny" userId="bcff3032-66b2-42b2-9a7f-805c50f8ebe4" providerId="ADAL" clId="{EA10DAE2-2F03-4857-B183-B19717AE4563}" dt="2025-10-17T06:08:52.300" v="1051" actId="1076"/>
          <ac:spMkLst>
            <pc:docMk/>
            <pc:sldMk cId="1960677368" sldId="2147471440"/>
            <ac:spMk id="11" creationId="{D54D736E-AE47-7317-54B8-6AFE3EE19D4F}"/>
          </ac:spMkLst>
        </pc:spChg>
        <pc:spChg chg="add mod">
          <ac:chgData name="Paul Kenny" userId="bcff3032-66b2-42b2-9a7f-805c50f8ebe4" providerId="ADAL" clId="{EA10DAE2-2F03-4857-B183-B19717AE4563}" dt="2025-10-17T06:08:36.755" v="1048" actId="1076"/>
          <ac:spMkLst>
            <pc:docMk/>
            <pc:sldMk cId="1960677368" sldId="2147471440"/>
            <ac:spMk id="12" creationId="{0858650A-A4E8-9173-F8E5-59F8FADE8A69}"/>
          </ac:spMkLst>
        </pc:spChg>
        <pc:spChg chg="add mod">
          <ac:chgData name="Paul Kenny" userId="bcff3032-66b2-42b2-9a7f-805c50f8ebe4" providerId="ADAL" clId="{EA10DAE2-2F03-4857-B183-B19717AE4563}" dt="2025-10-17T06:08:47.560" v="1050" actId="14100"/>
          <ac:spMkLst>
            <pc:docMk/>
            <pc:sldMk cId="1960677368" sldId="2147471440"/>
            <ac:spMk id="13" creationId="{B66F4B52-D689-DAE6-677A-14935625FB8F}"/>
          </ac:spMkLst>
        </pc:spChg>
        <pc:spChg chg="add mod">
          <ac:chgData name="Paul Kenny" userId="bcff3032-66b2-42b2-9a7f-805c50f8ebe4" providerId="ADAL" clId="{EA10DAE2-2F03-4857-B183-B19717AE4563}" dt="2025-10-17T06:09:47.680" v="1055" actId="14100"/>
          <ac:spMkLst>
            <pc:docMk/>
            <pc:sldMk cId="1960677368" sldId="2147471440"/>
            <ac:spMk id="14" creationId="{981318E9-A1D7-3A1A-1CB6-9589D00E4125}"/>
          </ac:spMkLst>
        </pc:spChg>
        <pc:picChg chg="mod">
          <ac:chgData name="Paul Kenny" userId="bcff3032-66b2-42b2-9a7f-805c50f8ebe4" providerId="ADAL" clId="{EA10DAE2-2F03-4857-B183-B19717AE4563}" dt="2025-10-17T06:05:18.459" v="893" actId="14100"/>
          <ac:picMkLst>
            <pc:docMk/>
            <pc:sldMk cId="1960677368" sldId="2147471440"/>
            <ac:picMk id="2" creationId="{C0C9CE1D-8188-4A08-4E33-AA6654D5FB4B}"/>
          </ac:picMkLst>
        </pc:picChg>
        <pc:cxnChg chg="mod">
          <ac:chgData name="Paul Kenny" userId="bcff3032-66b2-42b2-9a7f-805c50f8ebe4" providerId="ADAL" clId="{EA10DAE2-2F03-4857-B183-B19717AE4563}" dt="2025-10-17T06:03:29.842" v="793" actId="1076"/>
          <ac:cxnSpMkLst>
            <pc:docMk/>
            <pc:sldMk cId="1960677368" sldId="2147471440"/>
            <ac:cxnSpMk id="5" creationId="{5C3DCC79-952B-26E4-D45E-49F27CC704BD}"/>
          </ac:cxnSpMkLst>
        </pc:cxnChg>
        <pc:cxnChg chg="add">
          <ac:chgData name="Paul Kenny" userId="bcff3032-66b2-42b2-9a7f-805c50f8ebe4" providerId="ADAL" clId="{EA10DAE2-2F03-4857-B183-B19717AE4563}" dt="2025-10-17T06:09:45.160" v="1054" actId="11529"/>
          <ac:cxnSpMkLst>
            <pc:docMk/>
            <pc:sldMk cId="1960677368" sldId="2147471440"/>
            <ac:cxnSpMk id="16" creationId="{9BD00BC8-BB58-BBE2-A847-B9E9F4A3E4F5}"/>
          </ac:cxnSpMkLst>
        </pc:cxnChg>
      </pc:sldChg>
      <pc:sldChg chg="addSp modSp mod">
        <pc:chgData name="Paul Kenny" userId="bcff3032-66b2-42b2-9a7f-805c50f8ebe4" providerId="ADAL" clId="{EA10DAE2-2F03-4857-B183-B19717AE4563}" dt="2025-10-17T06:24:32.444" v="1654" actId="1076"/>
        <pc:sldMkLst>
          <pc:docMk/>
          <pc:sldMk cId="3542490628" sldId="2147471441"/>
        </pc:sldMkLst>
        <pc:spChg chg="mod">
          <ac:chgData name="Paul Kenny" userId="bcff3032-66b2-42b2-9a7f-805c50f8ebe4" providerId="ADAL" clId="{EA10DAE2-2F03-4857-B183-B19717AE4563}" dt="2025-10-17T06:19:53.806" v="1483" actId="20577"/>
          <ac:spMkLst>
            <pc:docMk/>
            <pc:sldMk cId="3542490628" sldId="2147471441"/>
            <ac:spMk id="7" creationId="{491F8B69-1684-643A-BD56-AB65A6F11E29}"/>
          </ac:spMkLst>
        </pc:spChg>
        <pc:spChg chg="mod">
          <ac:chgData name="Paul Kenny" userId="bcff3032-66b2-42b2-9a7f-805c50f8ebe4" providerId="ADAL" clId="{EA10DAE2-2F03-4857-B183-B19717AE4563}" dt="2025-10-17T06:10:31.655" v="1128" actId="20577"/>
          <ac:spMkLst>
            <pc:docMk/>
            <pc:sldMk cId="3542490628" sldId="2147471441"/>
            <ac:spMk id="8" creationId="{90513BE4-5171-FBFB-F83F-982EF488A2E6}"/>
          </ac:spMkLst>
        </pc:spChg>
        <pc:picChg chg="add mod">
          <ac:chgData name="Paul Kenny" userId="bcff3032-66b2-42b2-9a7f-805c50f8ebe4" providerId="ADAL" clId="{EA10DAE2-2F03-4857-B183-B19717AE4563}" dt="2025-10-17T06:18:07.108" v="1276" actId="1076"/>
          <ac:picMkLst>
            <pc:docMk/>
            <pc:sldMk cId="3542490628" sldId="2147471441"/>
            <ac:picMk id="4" creationId="{5771A0BA-5AF7-0BE0-BE50-FB79A6EE6B11}"/>
          </ac:picMkLst>
        </pc:picChg>
        <pc:picChg chg="add mod">
          <ac:chgData name="Paul Kenny" userId="bcff3032-66b2-42b2-9a7f-805c50f8ebe4" providerId="ADAL" clId="{EA10DAE2-2F03-4857-B183-B19717AE4563}" dt="2025-10-17T06:24:32.444" v="1654" actId="1076"/>
          <ac:picMkLst>
            <pc:docMk/>
            <pc:sldMk cId="3542490628" sldId="2147471441"/>
            <ac:picMk id="6" creationId="{F0715942-D371-99EA-A98C-9F159E26CAD0}"/>
          </ac:picMkLst>
        </pc:picChg>
      </pc:sldChg>
      <pc:sldChg chg="modSp add mod">
        <pc:chgData name="Paul Kenny" userId="bcff3032-66b2-42b2-9a7f-805c50f8ebe4" providerId="ADAL" clId="{EA10DAE2-2F03-4857-B183-B19717AE4563}" dt="2025-10-17T05:27:56.483" v="147" actId="1076"/>
        <pc:sldMkLst>
          <pc:docMk/>
          <pc:sldMk cId="1153872527" sldId="2147471442"/>
        </pc:sldMkLst>
        <pc:spChg chg="mod">
          <ac:chgData name="Paul Kenny" userId="bcff3032-66b2-42b2-9a7f-805c50f8ebe4" providerId="ADAL" clId="{EA10DAE2-2F03-4857-B183-B19717AE4563}" dt="2025-10-17T05:27:56.483" v="147" actId="1076"/>
          <ac:spMkLst>
            <pc:docMk/>
            <pc:sldMk cId="1153872527" sldId="2147471442"/>
            <ac:spMk id="7" creationId="{0E7C501E-57D8-7D21-B435-EECEE0CF2B15}"/>
          </ac:spMkLst>
        </pc:spChg>
        <pc:spChg chg="mod">
          <ac:chgData name="Paul Kenny" userId="bcff3032-66b2-42b2-9a7f-805c50f8ebe4" providerId="ADAL" clId="{EA10DAE2-2F03-4857-B183-B19717AE4563}" dt="2025-10-17T05:26:26.720" v="12" actId="20577"/>
          <ac:spMkLst>
            <pc:docMk/>
            <pc:sldMk cId="1153872527" sldId="2147471442"/>
            <ac:spMk id="8" creationId="{FC7F6560-CAFA-F843-98F2-5EB34F9C3C30}"/>
          </ac:spMkLst>
        </pc:spChg>
      </pc:sldChg>
      <pc:sldChg chg="addSp delSp modSp add mod">
        <pc:chgData name="Paul Kenny" userId="bcff3032-66b2-42b2-9a7f-805c50f8ebe4" providerId="ADAL" clId="{EA10DAE2-2F03-4857-B183-B19717AE4563}" dt="2025-10-17T05:40:18.592" v="594" actId="1076"/>
        <pc:sldMkLst>
          <pc:docMk/>
          <pc:sldMk cId="1297300323" sldId="2147471443"/>
        </pc:sldMkLst>
        <pc:picChg chg="del">
          <ac:chgData name="Paul Kenny" userId="bcff3032-66b2-42b2-9a7f-805c50f8ebe4" providerId="ADAL" clId="{EA10DAE2-2F03-4857-B183-B19717AE4563}" dt="2025-10-17T05:40:00.238" v="587" actId="478"/>
          <ac:picMkLst>
            <pc:docMk/>
            <pc:sldMk cId="1297300323" sldId="2147471443"/>
            <ac:picMk id="4" creationId="{F33E5AF1-EB06-037C-8C08-8B2178E5E083}"/>
          </ac:picMkLst>
        </pc:picChg>
        <pc:picChg chg="add mod">
          <ac:chgData name="Paul Kenny" userId="bcff3032-66b2-42b2-9a7f-805c50f8ebe4" providerId="ADAL" clId="{EA10DAE2-2F03-4857-B183-B19717AE4563}" dt="2025-10-17T05:40:18.592" v="594" actId="1076"/>
          <ac:picMkLst>
            <pc:docMk/>
            <pc:sldMk cId="1297300323" sldId="2147471443"/>
            <ac:picMk id="8" creationId="{8141FEFB-2D08-A939-9EDE-282A6A35ADD4}"/>
          </ac:picMkLst>
        </pc:picChg>
      </pc:sldChg>
      <pc:sldChg chg="addSp delSp modSp add mod">
        <pc:chgData name="Paul Kenny" userId="bcff3032-66b2-42b2-9a7f-805c50f8ebe4" providerId="ADAL" clId="{EA10DAE2-2F03-4857-B183-B19717AE4563}" dt="2025-10-17T05:59:15.858" v="657" actId="20577"/>
        <pc:sldMkLst>
          <pc:docMk/>
          <pc:sldMk cId="1482937270" sldId="2147471444"/>
        </pc:sldMkLst>
        <pc:spChg chg="add mod">
          <ac:chgData name="Paul Kenny" userId="bcff3032-66b2-42b2-9a7f-805c50f8ebe4" providerId="ADAL" clId="{EA10DAE2-2F03-4857-B183-B19717AE4563}" dt="2025-10-17T05:59:15.858" v="657" actId="20577"/>
          <ac:spMkLst>
            <pc:docMk/>
            <pc:sldMk cId="1482937270" sldId="2147471444"/>
            <ac:spMk id="4" creationId="{712E8501-D1BC-81D5-BD5B-055E90C2B7B5}"/>
          </ac:spMkLst>
        </pc:spChg>
        <pc:spChg chg="del">
          <ac:chgData name="Paul Kenny" userId="bcff3032-66b2-42b2-9a7f-805c50f8ebe4" providerId="ADAL" clId="{EA10DAE2-2F03-4857-B183-B19717AE4563}" dt="2025-10-17T05:58:28.124" v="601" actId="478"/>
          <ac:spMkLst>
            <pc:docMk/>
            <pc:sldMk cId="1482937270" sldId="2147471444"/>
            <ac:spMk id="7" creationId="{6762380F-CE70-5C19-FC35-001FDDD36C10}"/>
          </ac:spMkLst>
        </pc:spChg>
        <pc:spChg chg="mod">
          <ac:chgData name="Paul Kenny" userId="bcff3032-66b2-42b2-9a7f-805c50f8ebe4" providerId="ADAL" clId="{EA10DAE2-2F03-4857-B183-B19717AE4563}" dt="2025-10-17T05:58:55.822" v="632" actId="20577"/>
          <ac:spMkLst>
            <pc:docMk/>
            <pc:sldMk cId="1482937270" sldId="2147471444"/>
            <ac:spMk id="8" creationId="{86EE5618-D145-7B63-A086-859D840941ED}"/>
          </ac:spMkLst>
        </pc:spChg>
        <pc:picChg chg="add mod">
          <ac:chgData name="Paul Kenny" userId="bcff3032-66b2-42b2-9a7f-805c50f8ebe4" providerId="ADAL" clId="{EA10DAE2-2F03-4857-B183-B19717AE4563}" dt="2025-10-17T05:59:09.738" v="637" actId="1076"/>
          <ac:picMkLst>
            <pc:docMk/>
            <pc:sldMk cId="1482937270" sldId="2147471444"/>
            <ac:picMk id="6" creationId="{5C18A613-71AE-E048-465B-678A88F64882}"/>
          </ac:picMkLst>
        </pc:picChg>
      </pc:sldChg>
      <pc:sldChg chg="addSp delSp modSp add mod">
        <pc:chgData name="Paul Kenny" userId="bcff3032-66b2-42b2-9a7f-805c50f8ebe4" providerId="ADAL" clId="{EA10DAE2-2F03-4857-B183-B19717AE4563}" dt="2025-10-17T06:00:16.596" v="692" actId="20577"/>
        <pc:sldMkLst>
          <pc:docMk/>
          <pc:sldMk cId="739497986" sldId="2147471445"/>
        </pc:sldMkLst>
        <pc:spChg chg="mod">
          <ac:chgData name="Paul Kenny" userId="bcff3032-66b2-42b2-9a7f-805c50f8ebe4" providerId="ADAL" clId="{EA10DAE2-2F03-4857-B183-B19717AE4563}" dt="2025-10-17T06:00:16.596" v="692" actId="20577"/>
          <ac:spMkLst>
            <pc:docMk/>
            <pc:sldMk cId="739497986" sldId="2147471445"/>
            <ac:spMk id="4" creationId="{DCA5765F-5E9C-302F-7C50-474A31C085E9}"/>
          </ac:spMkLst>
        </pc:spChg>
        <pc:picChg chg="add mod">
          <ac:chgData name="Paul Kenny" userId="bcff3032-66b2-42b2-9a7f-805c50f8ebe4" providerId="ADAL" clId="{EA10DAE2-2F03-4857-B183-B19717AE4563}" dt="2025-10-17T06:00:04.001" v="687" actId="1035"/>
          <ac:picMkLst>
            <pc:docMk/>
            <pc:sldMk cId="739497986" sldId="2147471445"/>
            <ac:picMk id="5" creationId="{2825393C-CEA9-DD6D-3B8F-0114E3E6AFDE}"/>
          </ac:picMkLst>
        </pc:picChg>
        <pc:picChg chg="del">
          <ac:chgData name="Paul Kenny" userId="bcff3032-66b2-42b2-9a7f-805c50f8ebe4" providerId="ADAL" clId="{EA10DAE2-2F03-4857-B183-B19717AE4563}" dt="2025-10-17T05:59:59.656" v="666" actId="478"/>
          <ac:picMkLst>
            <pc:docMk/>
            <pc:sldMk cId="739497986" sldId="2147471445"/>
            <ac:picMk id="6" creationId="{5C7BA888-AF5C-E127-89F3-3A15D7266AB8}"/>
          </ac:picMkLst>
        </pc:picChg>
      </pc:sldChg>
      <pc:sldChg chg="new del">
        <pc:chgData name="Paul Kenny" userId="bcff3032-66b2-42b2-9a7f-805c50f8ebe4" providerId="ADAL" clId="{EA10DAE2-2F03-4857-B183-B19717AE4563}" dt="2025-10-17T06:00:46.328" v="696" actId="47"/>
        <pc:sldMkLst>
          <pc:docMk/>
          <pc:sldMk cId="1680587895" sldId="2147471446"/>
        </pc:sldMkLst>
      </pc:sldChg>
      <pc:sldChg chg="addSp delSp modSp add mod">
        <pc:chgData name="Paul Kenny" userId="bcff3032-66b2-42b2-9a7f-805c50f8ebe4" providerId="ADAL" clId="{EA10DAE2-2F03-4857-B183-B19717AE4563}" dt="2025-10-17T06:28:33.848" v="1948" actId="255"/>
        <pc:sldMkLst>
          <pc:docMk/>
          <pc:sldMk cId="3674030964" sldId="2147471446"/>
        </pc:sldMkLst>
        <pc:spChg chg="mod">
          <ac:chgData name="Paul Kenny" userId="bcff3032-66b2-42b2-9a7f-805c50f8ebe4" providerId="ADAL" clId="{EA10DAE2-2F03-4857-B183-B19717AE4563}" dt="2025-10-17T06:24:24.461" v="1653" actId="207"/>
          <ac:spMkLst>
            <pc:docMk/>
            <pc:sldMk cId="3674030964" sldId="2147471446"/>
            <ac:spMk id="7" creationId="{A36BD3F3-B2A2-A12E-737A-66AE724ACDD9}"/>
          </ac:spMkLst>
        </pc:spChg>
        <pc:spChg chg="mod">
          <ac:chgData name="Paul Kenny" userId="bcff3032-66b2-42b2-9a7f-805c50f8ebe4" providerId="ADAL" clId="{EA10DAE2-2F03-4857-B183-B19717AE4563}" dt="2025-10-17T06:19:59.277" v="1484" actId="207"/>
          <ac:spMkLst>
            <pc:docMk/>
            <pc:sldMk cId="3674030964" sldId="2147471446"/>
            <ac:spMk id="8" creationId="{9DF2A11D-BCEA-7FD7-E466-55ED214AFAE5}"/>
          </ac:spMkLst>
        </pc:spChg>
        <pc:spChg chg="add mod">
          <ac:chgData name="Paul Kenny" userId="bcff3032-66b2-42b2-9a7f-805c50f8ebe4" providerId="ADAL" clId="{EA10DAE2-2F03-4857-B183-B19717AE4563}" dt="2025-10-17T06:28:33.848" v="1948" actId="255"/>
          <ac:spMkLst>
            <pc:docMk/>
            <pc:sldMk cId="3674030964" sldId="2147471446"/>
            <ac:spMk id="9" creationId="{517CB361-E781-78E5-9A14-73E21DFB771C}"/>
          </ac:spMkLst>
        </pc:spChg>
        <pc:picChg chg="del">
          <ac:chgData name="Paul Kenny" userId="bcff3032-66b2-42b2-9a7f-805c50f8ebe4" providerId="ADAL" clId="{EA10DAE2-2F03-4857-B183-B19717AE4563}" dt="2025-10-17T06:19:22.436" v="1410" actId="478"/>
          <ac:picMkLst>
            <pc:docMk/>
            <pc:sldMk cId="3674030964" sldId="2147471446"/>
            <ac:picMk id="4" creationId="{E8A4E10C-83E9-823F-BB2E-1B90F89D1C36}"/>
          </ac:picMkLst>
        </pc:picChg>
        <pc:picChg chg="add del">
          <ac:chgData name="Paul Kenny" userId="bcff3032-66b2-42b2-9a7f-805c50f8ebe4" providerId="ADAL" clId="{EA10DAE2-2F03-4857-B183-B19717AE4563}" dt="2025-10-17T06:26:40.078" v="1708" actId="478"/>
          <ac:picMkLst>
            <pc:docMk/>
            <pc:sldMk cId="3674030964" sldId="2147471446"/>
            <ac:picMk id="5" creationId="{D3158A7E-4495-8372-304A-78F8F09C6D16}"/>
          </ac:picMkLst>
        </pc:picChg>
        <pc:picChg chg="del">
          <ac:chgData name="Paul Kenny" userId="bcff3032-66b2-42b2-9a7f-805c50f8ebe4" providerId="ADAL" clId="{EA10DAE2-2F03-4857-B183-B19717AE4563}" dt="2025-10-17T06:19:23.344" v="1411" actId="478"/>
          <ac:picMkLst>
            <pc:docMk/>
            <pc:sldMk cId="3674030964" sldId="2147471446"/>
            <ac:picMk id="6" creationId="{CF6CBD51-889F-F366-1E02-959A029F0D6F}"/>
          </ac:picMkLst>
        </pc:picChg>
      </pc:sldChg>
      <pc:sldChg chg="new del">
        <pc:chgData name="Paul Kenny" userId="bcff3032-66b2-42b2-9a7f-805c50f8ebe4" providerId="ADAL" clId="{EA10DAE2-2F03-4857-B183-B19717AE4563}" dt="2025-10-17T06:00:40.394" v="695" actId="47"/>
        <pc:sldMkLst>
          <pc:docMk/>
          <pc:sldMk cId="73826145" sldId="2147471447"/>
        </pc:sldMkLst>
      </pc:sldChg>
      <pc:sldChg chg="addSp modSp new mod">
        <pc:chgData name="Paul Kenny" userId="bcff3032-66b2-42b2-9a7f-805c50f8ebe4" providerId="ADAL" clId="{EA10DAE2-2F03-4857-B183-B19717AE4563}" dt="2025-10-17T06:26:30.737" v="1706" actId="20577"/>
        <pc:sldMkLst>
          <pc:docMk/>
          <pc:sldMk cId="1858113870" sldId="2147471447"/>
        </pc:sldMkLst>
        <pc:spChg chg="mod">
          <ac:chgData name="Paul Kenny" userId="bcff3032-66b2-42b2-9a7f-805c50f8ebe4" providerId="ADAL" clId="{EA10DAE2-2F03-4857-B183-B19717AE4563}" dt="2025-10-17T06:26:30.737" v="1706" actId="20577"/>
          <ac:spMkLst>
            <pc:docMk/>
            <pc:sldMk cId="1858113870" sldId="2147471447"/>
            <ac:spMk id="2" creationId="{B50A0953-8E72-D0F5-9841-B8DD7E1AEBA9}"/>
          </ac:spMkLst>
        </pc:spChg>
        <pc:spChg chg="mod">
          <ac:chgData name="Paul Kenny" userId="bcff3032-66b2-42b2-9a7f-805c50f8ebe4" providerId="ADAL" clId="{EA10DAE2-2F03-4857-B183-B19717AE4563}" dt="2025-10-17T06:23:31.382" v="1635" actId="20577"/>
          <ac:spMkLst>
            <pc:docMk/>
            <pc:sldMk cId="1858113870" sldId="2147471447"/>
            <ac:spMk id="3" creationId="{1A41155F-5CA1-A26B-4015-CD147985A1C5}"/>
          </ac:spMkLst>
        </pc:spChg>
        <pc:picChg chg="add mod">
          <ac:chgData name="Paul Kenny" userId="bcff3032-66b2-42b2-9a7f-805c50f8ebe4" providerId="ADAL" clId="{EA10DAE2-2F03-4857-B183-B19717AE4563}" dt="2025-10-17T06:26:17.816" v="1657" actId="1076"/>
          <ac:picMkLst>
            <pc:docMk/>
            <pc:sldMk cId="1858113870" sldId="2147471447"/>
            <ac:picMk id="7" creationId="{05FF5713-FD24-5E67-0754-566F7DBAFEA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BCA40-928F-4456-80EA-6FBEB3EE8A51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7E232F63-5FF8-4BA4-859B-71B73141A816}">
      <dgm:prSet phldrT="[Text]" phldr="0"/>
      <dgm:spPr>
        <a:ln>
          <a:noFill/>
        </a:ln>
      </dgm:spPr>
      <dgm:t>
        <a:bodyPr/>
        <a:lstStyle/>
        <a:p>
          <a:r>
            <a:rPr lang="en-GB" dirty="0"/>
            <a:t>Good business case</a:t>
          </a:r>
          <a:endParaRPr lang="en-BE" dirty="0"/>
        </a:p>
      </dgm:t>
    </dgm:pt>
    <dgm:pt modelId="{6A5125D2-A230-43E4-BBB5-4F21C6B06395}" type="parTrans" cxnId="{23C8DA58-3BAE-4569-8C86-62C8518EF7DD}">
      <dgm:prSet/>
      <dgm:spPr/>
      <dgm:t>
        <a:bodyPr/>
        <a:lstStyle/>
        <a:p>
          <a:endParaRPr lang="en-BE"/>
        </a:p>
      </dgm:t>
    </dgm:pt>
    <dgm:pt modelId="{33BB4F88-EA81-44A2-973E-D2B2BB7F9F28}" type="sibTrans" cxnId="{23C8DA58-3BAE-4569-8C86-62C8518EF7DD}">
      <dgm:prSet/>
      <dgm:spPr/>
      <dgm:t>
        <a:bodyPr/>
        <a:lstStyle/>
        <a:p>
          <a:endParaRPr lang="en-BE"/>
        </a:p>
      </dgm:t>
    </dgm:pt>
    <dgm:pt modelId="{D6FFF902-7D2D-4FB8-A621-9A99D5B872A1}">
      <dgm:prSet phldrT="[Text]" phldr="0"/>
      <dgm:spPr>
        <a:ln>
          <a:noFill/>
        </a:ln>
      </dgm:spPr>
      <dgm:t>
        <a:bodyPr/>
        <a:lstStyle/>
        <a:p>
          <a:r>
            <a:rPr lang="en-GB" dirty="0"/>
            <a:t>Supportive narrative &amp; culture</a:t>
          </a:r>
          <a:endParaRPr lang="en-BE" dirty="0"/>
        </a:p>
      </dgm:t>
    </dgm:pt>
    <dgm:pt modelId="{80345731-9E0B-40AD-BAD4-DF940BFA2CFD}" type="parTrans" cxnId="{8D85386F-332A-45B7-8BF5-D4054B7DD884}">
      <dgm:prSet/>
      <dgm:spPr/>
      <dgm:t>
        <a:bodyPr/>
        <a:lstStyle/>
        <a:p>
          <a:endParaRPr lang="en-BE"/>
        </a:p>
      </dgm:t>
    </dgm:pt>
    <dgm:pt modelId="{2E98A951-12A9-454E-AEED-6B6A422F7239}" type="sibTrans" cxnId="{8D85386F-332A-45B7-8BF5-D4054B7DD884}">
      <dgm:prSet/>
      <dgm:spPr/>
      <dgm:t>
        <a:bodyPr/>
        <a:lstStyle/>
        <a:p>
          <a:endParaRPr lang="en-BE"/>
        </a:p>
      </dgm:t>
    </dgm:pt>
    <dgm:pt modelId="{5AD24CF6-B77F-42B9-B17C-966E96E6E80E}">
      <dgm:prSet phldrT="[Text]" phldr="0"/>
      <dgm:spPr>
        <a:ln>
          <a:noFill/>
        </a:ln>
      </dgm:spPr>
      <dgm:t>
        <a:bodyPr/>
        <a:lstStyle/>
        <a:p>
          <a:r>
            <a:rPr lang="en-GB" dirty="0"/>
            <a:t>Smooth customer journey</a:t>
          </a:r>
          <a:endParaRPr lang="en-BE" dirty="0"/>
        </a:p>
      </dgm:t>
    </dgm:pt>
    <dgm:pt modelId="{E58315FC-F82D-443A-834F-D9A80A5089E6}" type="parTrans" cxnId="{91F0BBEA-80AA-4B0A-9315-5312E0687AE9}">
      <dgm:prSet/>
      <dgm:spPr/>
      <dgm:t>
        <a:bodyPr/>
        <a:lstStyle/>
        <a:p>
          <a:endParaRPr lang="en-BE"/>
        </a:p>
      </dgm:t>
    </dgm:pt>
    <dgm:pt modelId="{55408DC5-302C-412F-9F6A-0C8778679188}" type="sibTrans" cxnId="{91F0BBEA-80AA-4B0A-9315-5312E0687AE9}">
      <dgm:prSet/>
      <dgm:spPr/>
      <dgm:t>
        <a:bodyPr/>
        <a:lstStyle/>
        <a:p>
          <a:endParaRPr lang="en-BE"/>
        </a:p>
      </dgm:t>
    </dgm:pt>
    <dgm:pt modelId="{4B25F708-D819-4F28-84E4-E3B6824471A0}" type="pres">
      <dgm:prSet presAssocID="{8A0BCA40-928F-4456-80EA-6FBEB3EE8A51}" presName="Name0" presStyleCnt="0">
        <dgm:presLayoutVars>
          <dgm:chMax val="7"/>
          <dgm:dir/>
          <dgm:resizeHandles val="exact"/>
        </dgm:presLayoutVars>
      </dgm:prSet>
      <dgm:spPr/>
    </dgm:pt>
    <dgm:pt modelId="{36430480-D724-43CA-9FE4-0B39DBADD390}" type="pres">
      <dgm:prSet presAssocID="{8A0BCA40-928F-4456-80EA-6FBEB3EE8A51}" presName="ellipse1" presStyleLbl="vennNode1" presStyleIdx="0" presStyleCnt="3" custLinFactNeighborX="15760">
        <dgm:presLayoutVars>
          <dgm:bulletEnabled val="1"/>
        </dgm:presLayoutVars>
      </dgm:prSet>
      <dgm:spPr/>
    </dgm:pt>
    <dgm:pt modelId="{500C6041-7645-4DBC-829C-2114C6DA8E2B}" type="pres">
      <dgm:prSet presAssocID="{8A0BCA40-928F-4456-80EA-6FBEB3EE8A51}" presName="ellipse2" presStyleLbl="vennNode1" presStyleIdx="1" presStyleCnt="3">
        <dgm:presLayoutVars>
          <dgm:bulletEnabled val="1"/>
        </dgm:presLayoutVars>
      </dgm:prSet>
      <dgm:spPr/>
    </dgm:pt>
    <dgm:pt modelId="{60D054A8-16AB-49F7-89E7-16215D0777C7}" type="pres">
      <dgm:prSet presAssocID="{8A0BCA40-928F-4456-80EA-6FBEB3EE8A51}" presName="ellipse3" presStyleLbl="vennNode1" presStyleIdx="2" presStyleCnt="3" custLinFactNeighborX="-10577">
        <dgm:presLayoutVars>
          <dgm:bulletEnabled val="1"/>
        </dgm:presLayoutVars>
      </dgm:prSet>
      <dgm:spPr/>
    </dgm:pt>
  </dgm:ptLst>
  <dgm:cxnLst>
    <dgm:cxn modelId="{E779DF48-5900-4D63-9757-E7CD9247A052}" type="presOf" srcId="{8A0BCA40-928F-4456-80EA-6FBEB3EE8A51}" destId="{4B25F708-D819-4F28-84E4-E3B6824471A0}" srcOrd="0" destOrd="0" presId="urn:microsoft.com/office/officeart/2005/8/layout/rings+Icon"/>
    <dgm:cxn modelId="{B4BD686A-C877-4FE2-A21A-FDF50D4BAAB2}" type="presOf" srcId="{D6FFF902-7D2D-4FB8-A621-9A99D5B872A1}" destId="{500C6041-7645-4DBC-829C-2114C6DA8E2B}" srcOrd="0" destOrd="0" presId="urn:microsoft.com/office/officeart/2005/8/layout/rings+Icon"/>
    <dgm:cxn modelId="{8D85386F-332A-45B7-8BF5-D4054B7DD884}" srcId="{8A0BCA40-928F-4456-80EA-6FBEB3EE8A51}" destId="{D6FFF902-7D2D-4FB8-A621-9A99D5B872A1}" srcOrd="1" destOrd="0" parTransId="{80345731-9E0B-40AD-BAD4-DF940BFA2CFD}" sibTransId="{2E98A951-12A9-454E-AEED-6B6A422F7239}"/>
    <dgm:cxn modelId="{23C8DA58-3BAE-4569-8C86-62C8518EF7DD}" srcId="{8A0BCA40-928F-4456-80EA-6FBEB3EE8A51}" destId="{7E232F63-5FF8-4BA4-859B-71B73141A816}" srcOrd="0" destOrd="0" parTransId="{6A5125D2-A230-43E4-BBB5-4F21C6B06395}" sibTransId="{33BB4F88-EA81-44A2-973E-D2B2BB7F9F28}"/>
    <dgm:cxn modelId="{D043B0A8-E79B-44F2-9BAD-519FDA7A5603}" type="presOf" srcId="{7E232F63-5FF8-4BA4-859B-71B73141A816}" destId="{36430480-D724-43CA-9FE4-0B39DBADD390}" srcOrd="0" destOrd="0" presId="urn:microsoft.com/office/officeart/2005/8/layout/rings+Icon"/>
    <dgm:cxn modelId="{4D9F7AE0-4E60-471E-BB2A-0F87BECA813F}" type="presOf" srcId="{5AD24CF6-B77F-42B9-B17C-966E96E6E80E}" destId="{60D054A8-16AB-49F7-89E7-16215D0777C7}" srcOrd="0" destOrd="0" presId="urn:microsoft.com/office/officeart/2005/8/layout/rings+Icon"/>
    <dgm:cxn modelId="{91F0BBEA-80AA-4B0A-9315-5312E0687AE9}" srcId="{8A0BCA40-928F-4456-80EA-6FBEB3EE8A51}" destId="{5AD24CF6-B77F-42B9-B17C-966E96E6E80E}" srcOrd="2" destOrd="0" parTransId="{E58315FC-F82D-443A-834F-D9A80A5089E6}" sibTransId="{55408DC5-302C-412F-9F6A-0C8778679188}"/>
    <dgm:cxn modelId="{76B152D9-D090-4C08-ABF5-BDB4B45FEBF1}" type="presParOf" srcId="{4B25F708-D819-4F28-84E4-E3B6824471A0}" destId="{36430480-D724-43CA-9FE4-0B39DBADD390}" srcOrd="0" destOrd="0" presId="urn:microsoft.com/office/officeart/2005/8/layout/rings+Icon"/>
    <dgm:cxn modelId="{9BEC8C23-D3CD-45AF-8B78-2EA5179D3794}" type="presParOf" srcId="{4B25F708-D819-4F28-84E4-E3B6824471A0}" destId="{500C6041-7645-4DBC-829C-2114C6DA8E2B}" srcOrd="1" destOrd="0" presId="urn:microsoft.com/office/officeart/2005/8/layout/rings+Icon"/>
    <dgm:cxn modelId="{22702658-E905-4373-9DCF-A7752708C046}" type="presParOf" srcId="{4B25F708-D819-4F28-84E4-E3B6824471A0}" destId="{60D054A8-16AB-49F7-89E7-16215D0777C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30480-D724-43CA-9FE4-0B39DBADD390}">
      <dsp:nvSpPr>
        <dsp:cNvPr id="0" name=""/>
        <dsp:cNvSpPr/>
      </dsp:nvSpPr>
      <dsp:spPr>
        <a:xfrm>
          <a:off x="1278781" y="0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Good business case</a:t>
          </a:r>
          <a:endParaRPr lang="en-BE" sz="3300" kern="1200" dirty="0"/>
        </a:p>
      </dsp:txBody>
      <dsp:txXfrm>
        <a:off x="1754836" y="476048"/>
        <a:ext cx="2298594" cy="2298562"/>
      </dsp:txXfrm>
    </dsp:sp>
    <dsp:sp modelId="{500C6041-7645-4DBC-829C-2114C6DA8E2B}">
      <dsp:nvSpPr>
        <dsp:cNvPr id="0" name=""/>
        <dsp:cNvSpPr/>
      </dsp:nvSpPr>
      <dsp:spPr>
        <a:xfrm>
          <a:off x="2439636" y="2168008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Supportive narrative &amp; culture</a:t>
          </a:r>
          <a:endParaRPr lang="en-BE" sz="3300" kern="1200" dirty="0"/>
        </a:p>
      </dsp:txBody>
      <dsp:txXfrm>
        <a:off x="2915691" y="2644056"/>
        <a:ext cx="2298594" cy="2298562"/>
      </dsp:txXfrm>
    </dsp:sp>
    <dsp:sp modelId="{60D054A8-16AB-49F7-89E7-16215D0777C7}">
      <dsp:nvSpPr>
        <dsp:cNvPr id="0" name=""/>
        <dsp:cNvSpPr/>
      </dsp:nvSpPr>
      <dsp:spPr>
        <a:xfrm>
          <a:off x="3766997" y="0"/>
          <a:ext cx="3250704" cy="3250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Smooth customer journey</a:t>
          </a:r>
          <a:endParaRPr lang="en-BE" sz="3300" kern="1200" dirty="0"/>
        </a:p>
      </dsp:txBody>
      <dsp:txXfrm>
        <a:off x="4243052" y="476048"/>
        <a:ext cx="2298594" cy="22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97302-4A3B-7849-9398-AB96C5FD0257}" type="datetimeFigureOut">
              <a:rPr lang="en-BE" smtClean="0"/>
              <a:t>17/10/2025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B7E9E-C1BB-E647-893A-9888EDA650D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442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www.eea.europa.eu</a:t>
            </a:r>
            <a:r>
              <a:rPr lang="en-GB" dirty="0"/>
              <a:t>/data-and-maps/</a:t>
            </a:r>
            <a:r>
              <a:rPr lang="en-GB" dirty="0" err="1"/>
              <a:t>daviz</a:t>
            </a:r>
            <a:r>
              <a:rPr lang="en-GB" dirty="0"/>
              <a:t>/co2-emission-intensity-14#tab-chart_7</a:t>
            </a:r>
          </a:p>
        </p:txBody>
      </p:sp>
    </p:spTree>
    <p:extLst>
      <p:ext uri="{BB962C8B-B14F-4D97-AF65-F5344CB8AC3E}">
        <p14:creationId xmlns:p14="http://schemas.microsoft.com/office/powerpoint/2010/main" val="18314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B7E9E-C1BB-E647-893A-9888EDA650DB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214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hpa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twitter.com/helloheatpumps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hyperlink" Target="https://www.youtube.com/channel/UCDLj7yQGRAELEe9j-9S9s3w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hyperlink" Target="http://www.ehpa.or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HPA Warm Wave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599" y="1514263"/>
            <a:ext cx="11360799" cy="4462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7A689D5-21E9-6F4A-901C-56AD6AFB1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757" y="6100096"/>
            <a:ext cx="1500259" cy="524800"/>
          </a:xfrm>
          <a:prstGeom prst="rect">
            <a:avLst/>
          </a:prstGeom>
        </p:spPr>
      </p:pic>
      <p:pic>
        <p:nvPicPr>
          <p:cNvPr id="5" name="Picture 4" descr="A yellow and blue gradient&#10;&#10;Description automatically generated">
            <a:extLst>
              <a:ext uri="{FF2B5EF4-FFF2-40B4-BE49-F238E27FC236}">
                <a16:creationId xmlns:a16="http://schemas.microsoft.com/office/drawing/2014/main" id="{3AF7C7BD-4169-32D9-D44D-B5A1FB0B9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02" b="96241"/>
          <a:stretch/>
        </p:blipFill>
        <p:spPr>
          <a:xfrm rot="10800000">
            <a:off x="1" y="0"/>
            <a:ext cx="12192001" cy="1486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C585B-89E1-6B66-A0D3-BCB24ED2F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80C0A-D193-CFDD-CEAE-A9A45DEBFE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49E48-DF05-E746-8539-0134E6D1262F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064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HPA Table of Con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289A4-84EC-6746-BF8C-2C268BF4B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"/>
          <a:stretch/>
        </p:blipFill>
        <p:spPr>
          <a:xfrm>
            <a:off x="9734301" y="3597194"/>
            <a:ext cx="2457700" cy="213337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038A7-70AC-1D42-BCFA-252F45F99B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758" y="6100096"/>
            <a:ext cx="1500260" cy="524800"/>
          </a:xfrm>
          <a:prstGeom prst="rect">
            <a:avLst/>
          </a:prstGeom>
        </p:spPr>
      </p:pic>
      <p:pic>
        <p:nvPicPr>
          <p:cNvPr id="4" name="Picture 3" descr="A yellow and blue gradient&#10;&#10;Description automatically generated">
            <a:extLst>
              <a:ext uri="{FF2B5EF4-FFF2-40B4-BE49-F238E27FC236}">
                <a16:creationId xmlns:a16="http://schemas.microsoft.com/office/drawing/2014/main" id="{D571D30D-75D6-716B-3248-92DC8D388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25" b="946"/>
          <a:stretch/>
        </p:blipFill>
        <p:spPr>
          <a:xfrm rot="10800000">
            <a:off x="1" y="0"/>
            <a:ext cx="12192001" cy="1486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81BF-736F-85A4-F7DA-E2691EB16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15600" y="6264634"/>
            <a:ext cx="3786285" cy="366183"/>
          </a:xfrm>
          <a:prstGeom prst="rect">
            <a:avLst/>
          </a:prstGeom>
        </p:spPr>
        <p:txBody>
          <a:bodyPr/>
          <a:lstStyle/>
          <a:p>
            <a:fld id="{820196D5-D34B-C84C-AC26-A1F5B9B1B165}" type="slidenum">
              <a:rPr lang="en-BE" smtClean="0"/>
              <a:pPr/>
              <a:t>‹#›</a:t>
            </a:fld>
            <a:r>
              <a:rPr lang="en-BE"/>
              <a:t>  Name  ⎸Date of event  ⎸Name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96281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PA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7CDFA2-B24A-D02B-79CB-20B9B4312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0183" y="593368"/>
            <a:ext cx="4704835" cy="534413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038A7-70AC-1D42-BCFA-252F45F99B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758" y="6100096"/>
            <a:ext cx="1500260" cy="524800"/>
          </a:xfrm>
          <a:prstGeom prst="rect">
            <a:avLst/>
          </a:prstGeom>
        </p:spPr>
      </p:pic>
      <p:sp>
        <p:nvSpPr>
          <p:cNvPr id="10" name="Google Shape;18;p4">
            <a:extLst>
              <a:ext uri="{FF2B5EF4-FFF2-40B4-BE49-F238E27FC236}">
                <a16:creationId xmlns:a16="http://schemas.microsoft.com/office/drawing/2014/main" id="{1C0EAAF6-B5EF-D337-680B-71B71B2981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9421" y="1514265"/>
            <a:ext cx="6676423" cy="442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tabLst>
                <a:tab pos="3227757" algn="l"/>
              </a:tabLst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39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Google Shape;21;p5">
            <a:extLst>
              <a:ext uri="{FF2B5EF4-FFF2-40B4-BE49-F238E27FC236}">
                <a16:creationId xmlns:a16="http://schemas.microsoft.com/office/drawing/2014/main" id="{702DB4DA-50F0-AB7B-92D8-296ED04B7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669024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pic>
        <p:nvPicPr>
          <p:cNvPr id="5" name="Picture 4" descr="A yellow and blue gradient&#10;&#10;Description automatically generated">
            <a:extLst>
              <a:ext uri="{FF2B5EF4-FFF2-40B4-BE49-F238E27FC236}">
                <a16:creationId xmlns:a16="http://schemas.microsoft.com/office/drawing/2014/main" id="{9F551C7C-C93F-25F5-E16F-1D17FA95F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625" b="946"/>
          <a:stretch/>
        </p:blipFill>
        <p:spPr>
          <a:xfrm rot="10800000">
            <a:off x="1" y="0"/>
            <a:ext cx="12192001" cy="148605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F332251-011A-58C2-6A95-CF79C75EC2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49543" y="5660572"/>
            <a:ext cx="1955475" cy="27693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152396" indent="0" algn="r">
              <a:buNone/>
              <a:defRPr sz="1067">
                <a:latin typeface="+mn-lt"/>
              </a:defRPr>
            </a:lvl1pPr>
          </a:lstStyle>
          <a:p>
            <a:r>
              <a:rPr lang="en-BE"/>
              <a:t>Credit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F8F37-B983-AF49-BC8A-0EFB9981C0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0196D5-D34B-C84C-AC26-A1F5B9B1B165}" type="slidenum">
              <a:rPr lang="en-BE" smtClean="0"/>
              <a:pPr/>
              <a:t>‹#›</a:t>
            </a:fld>
            <a:r>
              <a:rPr lang="en-BE"/>
              <a:t>  Name  ⎸Date of event  ⎸Name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75501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1249BA-344C-73D6-B8F4-1D825EA59F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29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 userDrawn="1">
  <p:cSld name="1_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black border&#10;&#10;Description automatically generated">
            <a:extLst>
              <a:ext uri="{FF2B5EF4-FFF2-40B4-BE49-F238E27FC236}">
                <a16:creationId xmlns:a16="http://schemas.microsoft.com/office/drawing/2014/main" id="{EF909466-C6BD-E849-4883-37BFD1B580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4699" y="0"/>
            <a:ext cx="12601397" cy="690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C4D877-C352-4FDA-48D1-2E667E8DA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08575" y="5668092"/>
            <a:ext cx="630613" cy="630613"/>
          </a:xfrm>
          <a:prstGeom prst="rect">
            <a:avLst/>
          </a:prstGeom>
        </p:spPr>
      </p:pic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05643" y="1090839"/>
            <a:ext cx="8969828" cy="1928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B1E6F6C-CB66-B748-BB45-DC5854DF23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25137" y="3037575"/>
            <a:ext cx="7930835" cy="679664"/>
          </a:xfrm>
          <a:prstGeom prst="rect">
            <a:avLst/>
          </a:prstGeom>
        </p:spPr>
        <p:txBody>
          <a:bodyPr>
            <a:normAutofit/>
          </a:bodyPr>
          <a:lstStyle>
            <a:lvl1pPr marL="152392" indent="0" algn="ctr">
              <a:buNone/>
              <a:defRPr sz="2400">
                <a:latin typeface="+mn-lt"/>
              </a:defRPr>
            </a:lvl1pPr>
            <a:lvl2pPr marL="795827" indent="0">
              <a:buNone/>
              <a:defRPr/>
            </a:lvl2pPr>
            <a:lvl3pPr marL="1405397" indent="0">
              <a:buNone/>
              <a:defRPr/>
            </a:lvl3pPr>
            <a:lvl4pPr marL="2014966" indent="0">
              <a:buNone/>
              <a:defRPr/>
            </a:lvl4pPr>
            <a:lvl5pPr marL="2624536" indent="0">
              <a:buNone/>
              <a:defRPr/>
            </a:lvl5pPr>
          </a:lstStyle>
          <a:p>
            <a:pPr lvl="0"/>
            <a:r>
              <a:rPr lang="en-GB"/>
              <a:t>Author. Email. Address. Website.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98B95-AF91-FC44-AA0F-7FF40F684D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740" r="3740"/>
          <a:stretch/>
        </p:blipFill>
        <p:spPr>
          <a:xfrm>
            <a:off x="2228563" y="4963500"/>
            <a:ext cx="590639" cy="638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C8EFA-C640-8440-B1A2-EA2FCB8769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740" r="3740"/>
          <a:stretch/>
        </p:blipFill>
        <p:spPr>
          <a:xfrm>
            <a:off x="2228566" y="4314869"/>
            <a:ext cx="590636" cy="638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B1E4BD-7045-884B-8A32-E8E193644A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242356" y="4362764"/>
            <a:ext cx="1305328" cy="1305328"/>
          </a:xfrm>
          <a:prstGeom prst="rect">
            <a:avLst/>
          </a:prstGeom>
        </p:spPr>
      </p:pic>
      <p:sp>
        <p:nvSpPr>
          <p:cNvPr id="16" name="TextBox 15">
            <a:hlinkClick r:id="rId7"/>
            <a:hlinkHover r:id="rId7"/>
            <a:extLst>
              <a:ext uri="{FF2B5EF4-FFF2-40B4-BE49-F238E27FC236}">
                <a16:creationId xmlns:a16="http://schemas.microsoft.com/office/drawing/2014/main" id="{6831FE5E-D594-2443-ACB7-FC3DB1C42D87}"/>
              </a:ext>
            </a:extLst>
          </p:cNvPr>
          <p:cNvSpPr txBox="1"/>
          <p:nvPr userDrawn="1"/>
        </p:nvSpPr>
        <p:spPr>
          <a:xfrm>
            <a:off x="2908737" y="4473660"/>
            <a:ext cx="2570260" cy="2974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8468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333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@helloheatpumps</a:t>
            </a:r>
            <a:endParaRPr lang="en-GB" sz="1333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49AFE4E9-1497-1E41-B852-9681002F6B7C}"/>
              </a:ext>
            </a:extLst>
          </p:cNvPr>
          <p:cNvSpPr txBox="1"/>
          <p:nvPr userDrawn="1"/>
        </p:nvSpPr>
        <p:spPr>
          <a:xfrm>
            <a:off x="2910982" y="5113420"/>
            <a:ext cx="3481804" cy="2974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333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Heat Pump Association</a:t>
            </a:r>
            <a:endParaRPr lang="en-GB" sz="1333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hlinkClick r:id="rId9"/>
            <a:extLst>
              <a:ext uri="{FF2B5EF4-FFF2-40B4-BE49-F238E27FC236}">
                <a16:creationId xmlns:a16="http://schemas.microsoft.com/office/drawing/2014/main" id="{D44EAC88-BDA4-EB47-BE28-51CAF9AE2E4F}"/>
              </a:ext>
            </a:extLst>
          </p:cNvPr>
          <p:cNvSpPr txBox="1"/>
          <p:nvPr userDrawn="1"/>
        </p:nvSpPr>
        <p:spPr>
          <a:xfrm>
            <a:off x="8288285" y="5592718"/>
            <a:ext cx="133662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8468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333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GB" sz="1400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ehpa</a:t>
            </a:r>
            <a:r>
              <a:rPr lang="en-GB" sz="1333" b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</a:t>
            </a:r>
            <a:endParaRPr lang="en-GB" sz="1333" b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FEA947B-7602-C958-962F-DA0E718543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98026" y="5983399"/>
            <a:ext cx="1500260" cy="524800"/>
          </a:xfrm>
          <a:prstGeom prst="rect">
            <a:avLst/>
          </a:prstGeom>
        </p:spPr>
      </p:pic>
      <p:sp>
        <p:nvSpPr>
          <p:cNvPr id="10" name="TextBox 9">
            <a:hlinkClick r:id="rId11"/>
            <a:extLst>
              <a:ext uri="{FF2B5EF4-FFF2-40B4-BE49-F238E27FC236}">
                <a16:creationId xmlns:a16="http://schemas.microsoft.com/office/drawing/2014/main" id="{6E11D266-AACC-06D6-21FB-5742700114CF}"/>
              </a:ext>
            </a:extLst>
          </p:cNvPr>
          <p:cNvSpPr txBox="1"/>
          <p:nvPr userDrawn="1"/>
        </p:nvSpPr>
        <p:spPr>
          <a:xfrm>
            <a:off x="2879682" y="5761664"/>
            <a:ext cx="3481804" cy="2974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333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333" b="0" i="0" u="sng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EuropeanHeatPumpAssociation</a:t>
            </a:r>
            <a:endParaRPr lang="en-GB" sz="1067" u="sng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C03C6CE-49C0-CEC2-629A-5F702D32EE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1758" y="3735223"/>
            <a:ext cx="2397593" cy="32281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152396" indent="0" algn="l">
              <a:buNone/>
              <a:defRPr sz="1067">
                <a:latin typeface="+mn-lt"/>
              </a:defRPr>
            </a:lvl1pPr>
            <a:lvl2pPr>
              <a:defRPr sz="1067">
                <a:latin typeface="+mn-lt"/>
              </a:defRPr>
            </a:lvl2pPr>
            <a:lvl3pPr>
              <a:defRPr sz="1067">
                <a:latin typeface="+mn-lt"/>
              </a:defRPr>
            </a:lvl3pPr>
            <a:lvl4pPr>
              <a:defRPr sz="1067">
                <a:latin typeface="+mn-lt"/>
              </a:defRPr>
            </a:lvl4pPr>
            <a:lvl5pPr>
              <a:defRPr sz="1067">
                <a:latin typeface="+mn-lt"/>
              </a:defRPr>
            </a:lvl5pPr>
          </a:lstStyle>
          <a:p>
            <a:pPr lvl="0"/>
            <a:r>
              <a:rPr lang="en-GB"/>
              <a:t>Cover photo credit: 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699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HPA Table of Con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289A4-84EC-6746-BF8C-2C268BF4B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8190"/>
          <a:stretch/>
        </p:blipFill>
        <p:spPr>
          <a:xfrm>
            <a:off x="9734301" y="3597194"/>
            <a:ext cx="2457700" cy="213337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038A7-70AC-1D42-BCFA-252F45F99B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758" y="6100096"/>
            <a:ext cx="1500260" cy="524800"/>
          </a:xfrm>
          <a:prstGeom prst="rect">
            <a:avLst/>
          </a:prstGeom>
        </p:spPr>
      </p:pic>
      <p:sp>
        <p:nvSpPr>
          <p:cNvPr id="10" name="Google Shape;18;p4">
            <a:extLst>
              <a:ext uri="{FF2B5EF4-FFF2-40B4-BE49-F238E27FC236}">
                <a16:creationId xmlns:a16="http://schemas.microsoft.com/office/drawing/2014/main" id="{1C0EAAF6-B5EF-D337-680B-71B71B2981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9420" y="1514265"/>
            <a:ext cx="11360800" cy="442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tabLst>
                <a:tab pos="3227757" algn="l"/>
              </a:tabLst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39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Google Shape;21;p5">
            <a:extLst>
              <a:ext uri="{FF2B5EF4-FFF2-40B4-BE49-F238E27FC236}">
                <a16:creationId xmlns:a16="http://schemas.microsoft.com/office/drawing/2014/main" id="{702DB4DA-50F0-AB7B-92D8-296ED04B7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pic>
        <p:nvPicPr>
          <p:cNvPr id="4" name="Picture 3" descr="A yellow and blue gradient&#10;&#10;Description automatically generated">
            <a:extLst>
              <a:ext uri="{FF2B5EF4-FFF2-40B4-BE49-F238E27FC236}">
                <a16:creationId xmlns:a16="http://schemas.microsoft.com/office/drawing/2014/main" id="{D571D30D-75D6-716B-3248-92DC8D388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02" b="96241"/>
          <a:stretch/>
        </p:blipFill>
        <p:spPr>
          <a:xfrm rot="10800000">
            <a:off x="1" y="0"/>
            <a:ext cx="12192001" cy="14860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592F2-25C5-24A6-0FD1-B12432CC2D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27BEB-CC78-249A-906B-0A7023097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B49E48-DF05-E746-8539-0134E6D1262F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3206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HP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orange hard hat and orange boots standing outside of a building&#10;&#10;Description automatically generated">
            <a:extLst>
              <a:ext uri="{FF2B5EF4-FFF2-40B4-BE49-F238E27FC236}">
                <a16:creationId xmlns:a16="http://schemas.microsoft.com/office/drawing/2014/main" id="{95810A81-4F95-A1D7-7D02-495CBD79C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740" t="225" r="71"/>
          <a:stretch/>
        </p:blipFill>
        <p:spPr>
          <a:xfrm>
            <a:off x="5722394" y="0"/>
            <a:ext cx="68261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EE24CB-9816-165B-1BA0-1C8A8F6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5469"/>
            <a:ext cx="11816443" cy="6873469"/>
          </a:xfrm>
          <a:prstGeom prst="rect">
            <a:avLst/>
          </a:prstGeom>
        </p:spPr>
      </p:pic>
      <p:sp>
        <p:nvSpPr>
          <p:cNvPr id="4" name="Google Shape;33;p8"/>
          <p:cNvSpPr txBox="1">
            <a:spLocks noGrp="1"/>
          </p:cNvSpPr>
          <p:nvPr>
            <p:ph type="title"/>
          </p:nvPr>
        </p:nvSpPr>
        <p:spPr>
          <a:xfrm>
            <a:off x="653669" y="1607129"/>
            <a:ext cx="5202619" cy="31034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" name="Google Shape;42;p10"/>
          <p:cNvSpPr txBox="1">
            <a:spLocks noGrp="1"/>
          </p:cNvSpPr>
          <p:nvPr>
            <p:ph type="body" idx="14" hasCustomPrompt="1"/>
          </p:nvPr>
        </p:nvSpPr>
        <p:spPr>
          <a:xfrm>
            <a:off x="653670" y="4830594"/>
            <a:ext cx="5068724" cy="9826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182025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subtitle</a:t>
            </a:r>
            <a:endParaRPr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A179FE7-25AA-6B46-985E-07546E45F9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97864" y="422032"/>
            <a:ext cx="7094133" cy="6858000"/>
          </a:xfrm>
          <a:custGeom>
            <a:avLst/>
            <a:gdLst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506931 w 4169664"/>
              <a:gd name="connsiteY3" fmla="*/ 1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203633 w 4203633"/>
              <a:gd name="connsiteY0" fmla="*/ 0 h 5151383"/>
              <a:gd name="connsiteX1" fmla="*/ 4203633 w 4203633"/>
              <a:gd name="connsiteY1" fmla="*/ 5143500 h 5151383"/>
              <a:gd name="connsiteX2" fmla="*/ 0 w 4203633"/>
              <a:gd name="connsiteY2" fmla="*/ 5151383 h 5151383"/>
              <a:gd name="connsiteX3" fmla="*/ 1787174 w 4203633"/>
              <a:gd name="connsiteY3" fmla="*/ 7883 h 5151383"/>
              <a:gd name="connsiteX4" fmla="*/ 4203633 w 4203633"/>
              <a:gd name="connsiteY4" fmla="*/ 0 h 5151383"/>
              <a:gd name="connsiteX0" fmla="*/ 5178675 w 5178675"/>
              <a:gd name="connsiteY0" fmla="*/ 0 h 5160714"/>
              <a:gd name="connsiteX1" fmla="*/ 5178675 w 5178675"/>
              <a:gd name="connsiteY1" fmla="*/ 5143500 h 5160714"/>
              <a:gd name="connsiteX2" fmla="*/ 0 w 5178675"/>
              <a:gd name="connsiteY2" fmla="*/ 5160714 h 5160714"/>
              <a:gd name="connsiteX3" fmla="*/ 2762216 w 5178675"/>
              <a:gd name="connsiteY3" fmla="*/ 7883 h 5160714"/>
              <a:gd name="connsiteX4" fmla="*/ 5178675 w 5178675"/>
              <a:gd name="connsiteY4" fmla="*/ 0 h 5160714"/>
              <a:gd name="connsiteX0" fmla="*/ 5188726 w 5188726"/>
              <a:gd name="connsiteY0" fmla="*/ 0 h 5143500"/>
              <a:gd name="connsiteX1" fmla="*/ 5188726 w 5188726"/>
              <a:gd name="connsiteY1" fmla="*/ 5143500 h 5143500"/>
              <a:gd name="connsiteX2" fmla="*/ 0 w 5188726"/>
              <a:gd name="connsiteY2" fmla="*/ 5142053 h 5143500"/>
              <a:gd name="connsiteX3" fmla="*/ 2772267 w 5188726"/>
              <a:gd name="connsiteY3" fmla="*/ 7883 h 5143500"/>
              <a:gd name="connsiteX4" fmla="*/ 5188726 w 5188726"/>
              <a:gd name="connsiteY4" fmla="*/ 0 h 5143500"/>
              <a:gd name="connsiteX0" fmla="*/ 5188726 w 5188726"/>
              <a:gd name="connsiteY0" fmla="*/ 1447 h 5144947"/>
              <a:gd name="connsiteX1" fmla="*/ 5188726 w 5188726"/>
              <a:gd name="connsiteY1" fmla="*/ 5144947 h 5144947"/>
              <a:gd name="connsiteX2" fmla="*/ 0 w 5188726"/>
              <a:gd name="connsiteY2" fmla="*/ 5143500 h 5144947"/>
              <a:gd name="connsiteX3" fmla="*/ 1817330 w 5188726"/>
              <a:gd name="connsiteY3" fmla="*/ 0 h 5144947"/>
              <a:gd name="connsiteX4" fmla="*/ 5188726 w 5188726"/>
              <a:gd name="connsiteY4" fmla="*/ 1447 h 5144947"/>
              <a:gd name="connsiteX0" fmla="*/ 5188726 w 5188726"/>
              <a:gd name="connsiteY0" fmla="*/ 1447 h 5144947"/>
              <a:gd name="connsiteX1" fmla="*/ 5188726 w 5188726"/>
              <a:gd name="connsiteY1" fmla="*/ 5144947 h 5144947"/>
              <a:gd name="connsiteX2" fmla="*/ 0 w 5188726"/>
              <a:gd name="connsiteY2" fmla="*/ 5143500 h 5144947"/>
              <a:gd name="connsiteX3" fmla="*/ 1817330 w 5188726"/>
              <a:gd name="connsiteY3" fmla="*/ 0 h 5144947"/>
              <a:gd name="connsiteX4" fmla="*/ 5188726 w 5188726"/>
              <a:gd name="connsiteY4" fmla="*/ 1447 h 5144947"/>
              <a:gd name="connsiteX0" fmla="*/ 5188726 w 5188726"/>
              <a:gd name="connsiteY0" fmla="*/ 1447 h 5144947"/>
              <a:gd name="connsiteX1" fmla="*/ 5188726 w 5188726"/>
              <a:gd name="connsiteY1" fmla="*/ 5144947 h 5144947"/>
              <a:gd name="connsiteX2" fmla="*/ 0 w 5188726"/>
              <a:gd name="connsiteY2" fmla="*/ 5143500 h 5144947"/>
              <a:gd name="connsiteX3" fmla="*/ 1817330 w 5188726"/>
              <a:gd name="connsiteY3" fmla="*/ 0 h 5144947"/>
              <a:gd name="connsiteX4" fmla="*/ 5188726 w 5188726"/>
              <a:gd name="connsiteY4" fmla="*/ 1447 h 5144947"/>
              <a:gd name="connsiteX0" fmla="*/ 5188726 w 5188726"/>
              <a:gd name="connsiteY0" fmla="*/ 1447 h 5144947"/>
              <a:gd name="connsiteX1" fmla="*/ 5188726 w 5188726"/>
              <a:gd name="connsiteY1" fmla="*/ 5144947 h 5144947"/>
              <a:gd name="connsiteX2" fmla="*/ 0 w 5188726"/>
              <a:gd name="connsiteY2" fmla="*/ 5143500 h 5144947"/>
              <a:gd name="connsiteX3" fmla="*/ 1817330 w 5188726"/>
              <a:gd name="connsiteY3" fmla="*/ 0 h 5144947"/>
              <a:gd name="connsiteX4" fmla="*/ 5188726 w 5188726"/>
              <a:gd name="connsiteY4" fmla="*/ 1447 h 5144947"/>
              <a:gd name="connsiteX0" fmla="*/ 5188726 w 5188726"/>
              <a:gd name="connsiteY0" fmla="*/ 0 h 5143500"/>
              <a:gd name="connsiteX1" fmla="*/ 5188726 w 5188726"/>
              <a:gd name="connsiteY1" fmla="*/ 5143500 h 5143500"/>
              <a:gd name="connsiteX2" fmla="*/ 0 w 5188726"/>
              <a:gd name="connsiteY2" fmla="*/ 5142053 h 5143500"/>
              <a:gd name="connsiteX3" fmla="*/ 1811014 w 5188726"/>
              <a:gd name="connsiteY3" fmla="*/ 4414 h 5143500"/>
              <a:gd name="connsiteX4" fmla="*/ 5188726 w 5188726"/>
              <a:gd name="connsiteY4" fmla="*/ 0 h 5143500"/>
              <a:gd name="connsiteX0" fmla="*/ 5188726 w 5188726"/>
              <a:gd name="connsiteY0" fmla="*/ 0 h 5143500"/>
              <a:gd name="connsiteX1" fmla="*/ 5188726 w 5188726"/>
              <a:gd name="connsiteY1" fmla="*/ 5143500 h 5143500"/>
              <a:gd name="connsiteX2" fmla="*/ 0 w 5188726"/>
              <a:gd name="connsiteY2" fmla="*/ 5142053 h 5143500"/>
              <a:gd name="connsiteX3" fmla="*/ 1811014 w 5188726"/>
              <a:gd name="connsiteY3" fmla="*/ 4414 h 5143500"/>
              <a:gd name="connsiteX4" fmla="*/ 5188726 w 5188726"/>
              <a:gd name="connsiteY4" fmla="*/ 0 h 5143500"/>
              <a:gd name="connsiteX0" fmla="*/ 5188726 w 5188726"/>
              <a:gd name="connsiteY0" fmla="*/ 0 h 5143500"/>
              <a:gd name="connsiteX1" fmla="*/ 5188726 w 5188726"/>
              <a:gd name="connsiteY1" fmla="*/ 5143500 h 5143500"/>
              <a:gd name="connsiteX2" fmla="*/ 0 w 5188726"/>
              <a:gd name="connsiteY2" fmla="*/ 5142053 h 5143500"/>
              <a:gd name="connsiteX3" fmla="*/ 1811014 w 5188726"/>
              <a:gd name="connsiteY3" fmla="*/ 4414 h 5143500"/>
              <a:gd name="connsiteX4" fmla="*/ 5188726 w 5188726"/>
              <a:gd name="connsiteY4" fmla="*/ 0 h 5143500"/>
              <a:gd name="connsiteX0" fmla="*/ 5188726 w 5188726"/>
              <a:gd name="connsiteY0" fmla="*/ 0 h 5143500"/>
              <a:gd name="connsiteX1" fmla="*/ 5188726 w 5188726"/>
              <a:gd name="connsiteY1" fmla="*/ 5143500 h 5143500"/>
              <a:gd name="connsiteX2" fmla="*/ 0 w 5188726"/>
              <a:gd name="connsiteY2" fmla="*/ 5142053 h 5143500"/>
              <a:gd name="connsiteX3" fmla="*/ 1811014 w 5188726"/>
              <a:gd name="connsiteY3" fmla="*/ 4414 h 5143500"/>
              <a:gd name="connsiteX4" fmla="*/ 5188726 w 5188726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8726" h="5143500">
                <a:moveTo>
                  <a:pt x="5188726" y="0"/>
                </a:moveTo>
                <a:lnTo>
                  <a:pt x="5188726" y="5143500"/>
                </a:lnTo>
                <a:lnTo>
                  <a:pt x="0" y="5142053"/>
                </a:lnTo>
                <a:cubicBezTo>
                  <a:pt x="408107" y="1794871"/>
                  <a:pt x="1202037" y="1952204"/>
                  <a:pt x="1811014" y="4414"/>
                </a:cubicBezTo>
                <a:lnTo>
                  <a:pt x="5188726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b">
            <a:noAutofit/>
          </a:bodyPr>
          <a:lstStyle>
            <a:lvl1pPr marL="152392" indent="0" algn="ctr">
              <a:buFont typeface="+mj-lt"/>
              <a:buAutoNum type="arabicPeriod"/>
              <a:defRPr sz="1467">
                <a:latin typeface="+mn-lt"/>
              </a:defRPr>
            </a:lvl1pPr>
            <a:lvl2pPr marL="1219139" indent="0" algn="r">
              <a:buFontTx/>
              <a:buNone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r>
              <a:rPr lang="en-US"/>
              <a:t>Drag picture to placeholder or click icon to add from the comms folder “Photos for EHPA Microsoft office”</a:t>
            </a:r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35760-685C-CB4B-B79D-0A1775A610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053" y="5939370"/>
            <a:ext cx="5068724" cy="58843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52392" indent="0">
              <a:buNone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Author, date and place </a:t>
            </a:r>
            <a:endParaRPr lang="en-BE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60D2E51-E6D5-09DD-532C-435C8B4F7E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3185" y="552916"/>
            <a:ext cx="2290735" cy="8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2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P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yellow background&#10;&#10;Description automatically generated">
            <a:extLst>
              <a:ext uri="{FF2B5EF4-FFF2-40B4-BE49-F238E27FC236}">
                <a16:creationId xmlns:a16="http://schemas.microsoft.com/office/drawing/2014/main" id="{B87C5476-C6BB-A94E-2D9D-B1E5CA0CA8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10"/>
            <a:ext cx="12192000" cy="688032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A179FE7-25AA-6B46-985E-07546E45F9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25340" y="-1928"/>
            <a:ext cx="6277009" cy="6884467"/>
          </a:xfrm>
          <a:custGeom>
            <a:avLst/>
            <a:gdLst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506931 w 4169664"/>
              <a:gd name="connsiteY3" fmla="*/ 1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203633 w 4203633"/>
              <a:gd name="connsiteY0" fmla="*/ 0 h 5151383"/>
              <a:gd name="connsiteX1" fmla="*/ 4203633 w 4203633"/>
              <a:gd name="connsiteY1" fmla="*/ 5143500 h 5151383"/>
              <a:gd name="connsiteX2" fmla="*/ 0 w 4203633"/>
              <a:gd name="connsiteY2" fmla="*/ 5151383 h 5151383"/>
              <a:gd name="connsiteX3" fmla="*/ 1787174 w 4203633"/>
              <a:gd name="connsiteY3" fmla="*/ 7883 h 5151383"/>
              <a:gd name="connsiteX4" fmla="*/ 4203633 w 4203633"/>
              <a:gd name="connsiteY4" fmla="*/ 0 h 5151383"/>
              <a:gd name="connsiteX0" fmla="*/ 4843028 w 4843028"/>
              <a:gd name="connsiteY0" fmla="*/ 0 h 5151383"/>
              <a:gd name="connsiteX1" fmla="*/ 4843028 w 4843028"/>
              <a:gd name="connsiteY1" fmla="*/ 5143500 h 5151383"/>
              <a:gd name="connsiteX2" fmla="*/ 0 w 4843028"/>
              <a:gd name="connsiteY2" fmla="*/ 5151383 h 5151383"/>
              <a:gd name="connsiteX3" fmla="*/ 2426569 w 4843028"/>
              <a:gd name="connsiteY3" fmla="*/ 7883 h 5151383"/>
              <a:gd name="connsiteX4" fmla="*/ 4843028 w 4843028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2453972 w 4870431"/>
              <a:gd name="connsiteY3" fmla="*/ 7883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3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3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595356 w 4870431"/>
              <a:gd name="connsiteY3" fmla="*/ 17227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595356 w 4870431"/>
              <a:gd name="connsiteY3" fmla="*/ 17227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34264 w 4834264"/>
              <a:gd name="connsiteY0" fmla="*/ 0 h 5160633"/>
              <a:gd name="connsiteX1" fmla="*/ 4834264 w 4834264"/>
              <a:gd name="connsiteY1" fmla="*/ 5143500 h 5160633"/>
              <a:gd name="connsiteX2" fmla="*/ 0 w 4834264"/>
              <a:gd name="connsiteY2" fmla="*/ 5160633 h 5160633"/>
              <a:gd name="connsiteX3" fmla="*/ 1568324 w 4834264"/>
              <a:gd name="connsiteY3" fmla="*/ 7882 h 5160633"/>
              <a:gd name="connsiteX4" fmla="*/ 4834264 w 4834264"/>
              <a:gd name="connsiteY4" fmla="*/ 0 h 5160633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595450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21396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21396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27883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27883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14910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14910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421569"/>
              <a:gd name="connsiteX1" fmla="*/ 4834264 w 4834264"/>
              <a:gd name="connsiteY1" fmla="*/ 5144869 h 5421569"/>
              <a:gd name="connsiteX2" fmla="*/ 0 w 4834264"/>
              <a:gd name="connsiteY2" fmla="*/ 5421569 h 5421569"/>
              <a:gd name="connsiteX3" fmla="*/ 1614910 w 4834264"/>
              <a:gd name="connsiteY3" fmla="*/ 0 h 5421569"/>
              <a:gd name="connsiteX4" fmla="*/ 4834264 w 4834264"/>
              <a:gd name="connsiteY4" fmla="*/ 1369 h 542156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8842 h 5430452"/>
              <a:gd name="connsiteX1" fmla="*/ 4842897 w 4842897"/>
              <a:gd name="connsiteY1" fmla="*/ 5430452 h 5430452"/>
              <a:gd name="connsiteX2" fmla="*/ 0 w 4842897"/>
              <a:gd name="connsiteY2" fmla="*/ 5429042 h 5430452"/>
              <a:gd name="connsiteX3" fmla="*/ 1607950 w 4842897"/>
              <a:gd name="connsiteY3" fmla="*/ 0 h 5430452"/>
              <a:gd name="connsiteX4" fmla="*/ 4834264 w 4842897"/>
              <a:gd name="connsiteY4" fmla="*/ 8842 h 5430452"/>
              <a:gd name="connsiteX0" fmla="*/ 4834264 w 4842897"/>
              <a:gd name="connsiteY0" fmla="*/ 8842 h 5430452"/>
              <a:gd name="connsiteX1" fmla="*/ 4842897 w 4842897"/>
              <a:gd name="connsiteY1" fmla="*/ 5430452 h 5430452"/>
              <a:gd name="connsiteX2" fmla="*/ 0 w 4842897"/>
              <a:gd name="connsiteY2" fmla="*/ 5429042 h 5430452"/>
              <a:gd name="connsiteX3" fmla="*/ 1607950 w 4842897"/>
              <a:gd name="connsiteY3" fmla="*/ 0 h 5430452"/>
              <a:gd name="connsiteX4" fmla="*/ 4834264 w 4842897"/>
              <a:gd name="connsiteY4" fmla="*/ 8842 h 5430452"/>
              <a:gd name="connsiteX0" fmla="*/ 4793761 w 4802394"/>
              <a:gd name="connsiteY0" fmla="*/ 8842 h 5430452"/>
              <a:gd name="connsiteX1" fmla="*/ 4802394 w 4802394"/>
              <a:gd name="connsiteY1" fmla="*/ 5430452 h 5430452"/>
              <a:gd name="connsiteX2" fmla="*/ 0 w 4802394"/>
              <a:gd name="connsiteY2" fmla="*/ 5429042 h 5430452"/>
              <a:gd name="connsiteX3" fmla="*/ 1567447 w 4802394"/>
              <a:gd name="connsiteY3" fmla="*/ 0 h 5430452"/>
              <a:gd name="connsiteX4" fmla="*/ 4793761 w 480239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843124 w 4851757"/>
              <a:gd name="connsiteY0" fmla="*/ 8842 h 5674294"/>
              <a:gd name="connsiteX1" fmla="*/ 4851757 w 4851757"/>
              <a:gd name="connsiteY1" fmla="*/ 5430452 h 5674294"/>
              <a:gd name="connsiteX2" fmla="*/ 0 w 4851757"/>
              <a:gd name="connsiteY2" fmla="*/ 5674294 h 5674294"/>
              <a:gd name="connsiteX3" fmla="*/ 1616810 w 4851757"/>
              <a:gd name="connsiteY3" fmla="*/ 0 h 5674294"/>
              <a:gd name="connsiteX4" fmla="*/ 4843124 w 4851757"/>
              <a:gd name="connsiteY4" fmla="*/ 8842 h 5674294"/>
              <a:gd name="connsiteX0" fmla="*/ 4843124 w 4851757"/>
              <a:gd name="connsiteY0" fmla="*/ 8842 h 5701543"/>
              <a:gd name="connsiteX1" fmla="*/ 4851757 w 4851757"/>
              <a:gd name="connsiteY1" fmla="*/ 5430452 h 5701543"/>
              <a:gd name="connsiteX2" fmla="*/ 0 w 4851757"/>
              <a:gd name="connsiteY2" fmla="*/ 5701543 h 5701543"/>
              <a:gd name="connsiteX3" fmla="*/ 1616810 w 4851757"/>
              <a:gd name="connsiteY3" fmla="*/ 0 h 5701543"/>
              <a:gd name="connsiteX4" fmla="*/ 4843124 w 4851757"/>
              <a:gd name="connsiteY4" fmla="*/ 8842 h 5701543"/>
              <a:gd name="connsiteX0" fmla="*/ 4843124 w 4843323"/>
              <a:gd name="connsiteY0" fmla="*/ 8842 h 5702955"/>
              <a:gd name="connsiteX1" fmla="*/ 4819692 w 4843323"/>
              <a:gd name="connsiteY1" fmla="*/ 5702955 h 5702955"/>
              <a:gd name="connsiteX2" fmla="*/ 0 w 4843323"/>
              <a:gd name="connsiteY2" fmla="*/ 5701543 h 5702955"/>
              <a:gd name="connsiteX3" fmla="*/ 1616810 w 4843323"/>
              <a:gd name="connsiteY3" fmla="*/ 0 h 5702955"/>
              <a:gd name="connsiteX4" fmla="*/ 4843124 w 4843323"/>
              <a:gd name="connsiteY4" fmla="*/ 8842 h 5702955"/>
              <a:gd name="connsiteX0" fmla="*/ 4843124 w 4843323"/>
              <a:gd name="connsiteY0" fmla="*/ 8842 h 5702955"/>
              <a:gd name="connsiteX1" fmla="*/ 4819692 w 4843323"/>
              <a:gd name="connsiteY1" fmla="*/ 5702955 h 5702955"/>
              <a:gd name="connsiteX2" fmla="*/ 0 w 4843323"/>
              <a:gd name="connsiteY2" fmla="*/ 5701543 h 5702955"/>
              <a:gd name="connsiteX3" fmla="*/ 1616810 w 4843323"/>
              <a:gd name="connsiteY3" fmla="*/ 0 h 5702955"/>
              <a:gd name="connsiteX4" fmla="*/ 4843124 w 4843323"/>
              <a:gd name="connsiteY4" fmla="*/ 8842 h 5702955"/>
              <a:gd name="connsiteX0" fmla="*/ 4843124 w 4843323"/>
              <a:gd name="connsiteY0" fmla="*/ 27009 h 5721122"/>
              <a:gd name="connsiteX1" fmla="*/ 4819692 w 4843323"/>
              <a:gd name="connsiteY1" fmla="*/ 5721122 h 5721122"/>
              <a:gd name="connsiteX2" fmla="*/ 0 w 4843323"/>
              <a:gd name="connsiteY2" fmla="*/ 5719710 h 5721122"/>
              <a:gd name="connsiteX3" fmla="*/ 1624826 w 4843323"/>
              <a:gd name="connsiteY3" fmla="*/ 0 h 5721122"/>
              <a:gd name="connsiteX4" fmla="*/ 4843124 w 4843323"/>
              <a:gd name="connsiteY4" fmla="*/ 27009 h 5721122"/>
              <a:gd name="connsiteX0" fmla="*/ 4835108 w 4835377"/>
              <a:gd name="connsiteY0" fmla="*/ 8842 h 5721122"/>
              <a:gd name="connsiteX1" fmla="*/ 4819692 w 4835377"/>
              <a:gd name="connsiteY1" fmla="*/ 5721122 h 5721122"/>
              <a:gd name="connsiteX2" fmla="*/ 0 w 4835377"/>
              <a:gd name="connsiteY2" fmla="*/ 5719710 h 5721122"/>
              <a:gd name="connsiteX3" fmla="*/ 1624826 w 4835377"/>
              <a:gd name="connsiteY3" fmla="*/ 0 h 5721122"/>
              <a:gd name="connsiteX4" fmla="*/ 4835108 w 4835377"/>
              <a:gd name="connsiteY4" fmla="*/ 8842 h 5721122"/>
              <a:gd name="connsiteX0" fmla="*/ 4835108 w 4836016"/>
              <a:gd name="connsiteY0" fmla="*/ 8842 h 5719710"/>
              <a:gd name="connsiteX1" fmla="*/ 4835725 w 4836016"/>
              <a:gd name="connsiteY1" fmla="*/ 5712039 h 5719710"/>
              <a:gd name="connsiteX2" fmla="*/ 0 w 4836016"/>
              <a:gd name="connsiteY2" fmla="*/ 5719710 h 5719710"/>
              <a:gd name="connsiteX3" fmla="*/ 1624826 w 4836016"/>
              <a:gd name="connsiteY3" fmla="*/ 0 h 5719710"/>
              <a:gd name="connsiteX4" fmla="*/ 4835108 w 4836016"/>
              <a:gd name="connsiteY4" fmla="*/ 8842 h 5719710"/>
              <a:gd name="connsiteX0" fmla="*/ 4835108 w 4836016"/>
              <a:gd name="connsiteY0" fmla="*/ 8842 h 5719710"/>
              <a:gd name="connsiteX1" fmla="*/ 4835725 w 4836016"/>
              <a:gd name="connsiteY1" fmla="*/ 5712039 h 5719710"/>
              <a:gd name="connsiteX2" fmla="*/ 0 w 4836016"/>
              <a:gd name="connsiteY2" fmla="*/ 5719710 h 5719710"/>
              <a:gd name="connsiteX3" fmla="*/ 1624826 w 4836016"/>
              <a:gd name="connsiteY3" fmla="*/ 0 h 5719710"/>
              <a:gd name="connsiteX4" fmla="*/ 4835108 w 4836016"/>
              <a:gd name="connsiteY4" fmla="*/ 8842 h 5719710"/>
              <a:gd name="connsiteX0" fmla="*/ 4835108 w 4836016"/>
              <a:gd name="connsiteY0" fmla="*/ 8842 h 5719710"/>
              <a:gd name="connsiteX1" fmla="*/ 4835725 w 4836016"/>
              <a:gd name="connsiteY1" fmla="*/ 5712039 h 5719710"/>
              <a:gd name="connsiteX2" fmla="*/ 0 w 4836016"/>
              <a:gd name="connsiteY2" fmla="*/ 5719710 h 5719710"/>
              <a:gd name="connsiteX3" fmla="*/ 1808447 w 4836016"/>
              <a:gd name="connsiteY3" fmla="*/ 0 h 5719710"/>
              <a:gd name="connsiteX4" fmla="*/ 4835108 w 4836016"/>
              <a:gd name="connsiteY4" fmla="*/ 8842 h 5719710"/>
              <a:gd name="connsiteX0" fmla="*/ 4815780 w 4816688"/>
              <a:gd name="connsiteY0" fmla="*/ 8842 h 5730198"/>
              <a:gd name="connsiteX1" fmla="*/ 4816397 w 4816688"/>
              <a:gd name="connsiteY1" fmla="*/ 5712039 h 5730198"/>
              <a:gd name="connsiteX2" fmla="*/ 0 w 4816688"/>
              <a:gd name="connsiteY2" fmla="*/ 5730198 h 5730198"/>
              <a:gd name="connsiteX3" fmla="*/ 1789119 w 4816688"/>
              <a:gd name="connsiteY3" fmla="*/ 0 h 5730198"/>
              <a:gd name="connsiteX4" fmla="*/ 4815780 w 4816688"/>
              <a:gd name="connsiteY4" fmla="*/ 8842 h 5730198"/>
              <a:gd name="connsiteX0" fmla="*/ 4815780 w 4826370"/>
              <a:gd name="connsiteY0" fmla="*/ 8842 h 5733644"/>
              <a:gd name="connsiteX1" fmla="*/ 4826370 w 4826370"/>
              <a:gd name="connsiteY1" fmla="*/ 5733644 h 5733644"/>
              <a:gd name="connsiteX2" fmla="*/ 0 w 4826370"/>
              <a:gd name="connsiteY2" fmla="*/ 5730198 h 5733644"/>
              <a:gd name="connsiteX3" fmla="*/ 1789119 w 4826370"/>
              <a:gd name="connsiteY3" fmla="*/ 0 h 5733644"/>
              <a:gd name="connsiteX4" fmla="*/ 4815780 w 4826370"/>
              <a:gd name="connsiteY4" fmla="*/ 8842 h 573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370" h="5733644">
                <a:moveTo>
                  <a:pt x="4815780" y="8842"/>
                </a:moveTo>
                <a:cubicBezTo>
                  <a:pt x="4818658" y="1816045"/>
                  <a:pt x="4823492" y="3926441"/>
                  <a:pt x="4826370" y="5733644"/>
                </a:cubicBezTo>
                <a:lnTo>
                  <a:pt x="0" y="5730198"/>
                </a:lnTo>
                <a:cubicBezTo>
                  <a:pt x="549140" y="1295436"/>
                  <a:pt x="1264057" y="2506314"/>
                  <a:pt x="1789119" y="0"/>
                </a:cubicBezTo>
                <a:lnTo>
                  <a:pt x="4815780" y="884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b">
            <a:noAutofit/>
          </a:bodyPr>
          <a:lstStyle>
            <a:lvl1pPr marL="152392" indent="0" algn="ctr">
              <a:buFont typeface="+mj-lt"/>
              <a:buAutoNum type="arabicPeriod"/>
              <a:defRPr sz="1467">
                <a:latin typeface="+mn-lt"/>
              </a:defRPr>
            </a:lvl1pPr>
            <a:lvl2pPr marL="1219140" indent="0" algn="r">
              <a:buFontTx/>
              <a:buNone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r>
              <a:rPr lang="en-US"/>
              <a:t>Drag picture to placeholder or click icon to add from the comms folder “Photos for EHPA Microsoft office”</a:t>
            </a:r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</p:txBody>
      </p:sp>
      <p:sp>
        <p:nvSpPr>
          <p:cNvPr id="4" name="Google Shape;33;p8"/>
          <p:cNvSpPr txBox="1">
            <a:spLocks noGrp="1"/>
          </p:cNvSpPr>
          <p:nvPr>
            <p:ph type="title"/>
          </p:nvPr>
        </p:nvSpPr>
        <p:spPr>
          <a:xfrm>
            <a:off x="653669" y="1480757"/>
            <a:ext cx="4904792" cy="31034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" name="Google Shape;42;p10"/>
          <p:cNvSpPr txBox="1">
            <a:spLocks noGrp="1"/>
          </p:cNvSpPr>
          <p:nvPr>
            <p:ph type="body" idx="14" hasCustomPrompt="1"/>
          </p:nvPr>
        </p:nvSpPr>
        <p:spPr>
          <a:xfrm>
            <a:off x="653670" y="4735736"/>
            <a:ext cx="4904791" cy="9826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182025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subtitle</a:t>
            </a: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35760-685C-CB4B-B79D-0A1775A610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670" y="5796432"/>
            <a:ext cx="4592863" cy="58843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52392" indent="0">
              <a:buNone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Author, date and place </a:t>
            </a:r>
            <a:endParaRPr lang="en-BE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60D2E51-E6D5-09DD-532C-435C8B4F7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185" y="552916"/>
            <a:ext cx="2290735" cy="8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P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D8778D-AF18-9DD0-CBA8-C17051027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1666" t="39864" r="47183" b="26917"/>
          <a:stretch/>
        </p:blipFill>
        <p:spPr>
          <a:xfrm rot="10800000">
            <a:off x="-35586" y="-1928"/>
            <a:ext cx="11921849" cy="6859928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A179FE7-25AA-6B46-985E-07546E45F9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25340" y="-1928"/>
            <a:ext cx="6277009" cy="6884467"/>
          </a:xfrm>
          <a:custGeom>
            <a:avLst/>
            <a:gdLst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506931 w 4169664"/>
              <a:gd name="connsiteY3" fmla="*/ 1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169664 w 4169664"/>
              <a:gd name="connsiteY0" fmla="*/ 0 h 5143500"/>
              <a:gd name="connsiteX1" fmla="*/ 4169664 w 4169664"/>
              <a:gd name="connsiteY1" fmla="*/ 5143500 h 5143500"/>
              <a:gd name="connsiteX2" fmla="*/ 0 w 4169664"/>
              <a:gd name="connsiteY2" fmla="*/ 5143500 h 5143500"/>
              <a:gd name="connsiteX3" fmla="*/ 1753205 w 4169664"/>
              <a:gd name="connsiteY3" fmla="*/ 7883 h 5143500"/>
              <a:gd name="connsiteX4" fmla="*/ 4169664 w 4169664"/>
              <a:gd name="connsiteY4" fmla="*/ 0 h 5143500"/>
              <a:gd name="connsiteX0" fmla="*/ 4203633 w 4203633"/>
              <a:gd name="connsiteY0" fmla="*/ 0 h 5151383"/>
              <a:gd name="connsiteX1" fmla="*/ 4203633 w 4203633"/>
              <a:gd name="connsiteY1" fmla="*/ 5143500 h 5151383"/>
              <a:gd name="connsiteX2" fmla="*/ 0 w 4203633"/>
              <a:gd name="connsiteY2" fmla="*/ 5151383 h 5151383"/>
              <a:gd name="connsiteX3" fmla="*/ 1787174 w 4203633"/>
              <a:gd name="connsiteY3" fmla="*/ 7883 h 5151383"/>
              <a:gd name="connsiteX4" fmla="*/ 4203633 w 4203633"/>
              <a:gd name="connsiteY4" fmla="*/ 0 h 5151383"/>
              <a:gd name="connsiteX0" fmla="*/ 4843028 w 4843028"/>
              <a:gd name="connsiteY0" fmla="*/ 0 h 5151383"/>
              <a:gd name="connsiteX1" fmla="*/ 4843028 w 4843028"/>
              <a:gd name="connsiteY1" fmla="*/ 5143500 h 5151383"/>
              <a:gd name="connsiteX2" fmla="*/ 0 w 4843028"/>
              <a:gd name="connsiteY2" fmla="*/ 5151383 h 5151383"/>
              <a:gd name="connsiteX3" fmla="*/ 2426569 w 4843028"/>
              <a:gd name="connsiteY3" fmla="*/ 7883 h 5151383"/>
              <a:gd name="connsiteX4" fmla="*/ 4843028 w 4843028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2453972 w 4870431"/>
              <a:gd name="connsiteY3" fmla="*/ 7883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3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3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595356 w 4870431"/>
              <a:gd name="connsiteY3" fmla="*/ 17227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595356 w 4870431"/>
              <a:gd name="connsiteY3" fmla="*/ 17227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70431 w 4870431"/>
              <a:gd name="connsiteY0" fmla="*/ 0 h 5151383"/>
              <a:gd name="connsiteX1" fmla="*/ 4870431 w 4870431"/>
              <a:gd name="connsiteY1" fmla="*/ 5143500 h 5151383"/>
              <a:gd name="connsiteX2" fmla="*/ 0 w 4870431"/>
              <a:gd name="connsiteY2" fmla="*/ 5151383 h 5151383"/>
              <a:gd name="connsiteX3" fmla="*/ 1604491 w 4870431"/>
              <a:gd name="connsiteY3" fmla="*/ 7882 h 5151383"/>
              <a:gd name="connsiteX4" fmla="*/ 4870431 w 4870431"/>
              <a:gd name="connsiteY4" fmla="*/ 0 h 5151383"/>
              <a:gd name="connsiteX0" fmla="*/ 4834264 w 4834264"/>
              <a:gd name="connsiteY0" fmla="*/ 0 h 5160633"/>
              <a:gd name="connsiteX1" fmla="*/ 4834264 w 4834264"/>
              <a:gd name="connsiteY1" fmla="*/ 5143500 h 5160633"/>
              <a:gd name="connsiteX2" fmla="*/ 0 w 4834264"/>
              <a:gd name="connsiteY2" fmla="*/ 5160633 h 5160633"/>
              <a:gd name="connsiteX3" fmla="*/ 1568324 w 4834264"/>
              <a:gd name="connsiteY3" fmla="*/ 7882 h 5160633"/>
              <a:gd name="connsiteX4" fmla="*/ 4834264 w 4834264"/>
              <a:gd name="connsiteY4" fmla="*/ 0 h 5160633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595450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01937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21396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21396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27883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27883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14910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162002"/>
              <a:gd name="connsiteX1" fmla="*/ 4834264 w 4834264"/>
              <a:gd name="connsiteY1" fmla="*/ 5144869 h 5162002"/>
              <a:gd name="connsiteX2" fmla="*/ 0 w 4834264"/>
              <a:gd name="connsiteY2" fmla="*/ 5162002 h 5162002"/>
              <a:gd name="connsiteX3" fmla="*/ 1614910 w 4834264"/>
              <a:gd name="connsiteY3" fmla="*/ 0 h 5162002"/>
              <a:gd name="connsiteX4" fmla="*/ 4834264 w 4834264"/>
              <a:gd name="connsiteY4" fmla="*/ 1369 h 5162002"/>
              <a:gd name="connsiteX0" fmla="*/ 4834264 w 4834264"/>
              <a:gd name="connsiteY0" fmla="*/ 1369 h 5421569"/>
              <a:gd name="connsiteX1" fmla="*/ 4834264 w 4834264"/>
              <a:gd name="connsiteY1" fmla="*/ 5144869 h 5421569"/>
              <a:gd name="connsiteX2" fmla="*/ 0 w 4834264"/>
              <a:gd name="connsiteY2" fmla="*/ 5421569 h 5421569"/>
              <a:gd name="connsiteX3" fmla="*/ 1614910 w 4834264"/>
              <a:gd name="connsiteY3" fmla="*/ 0 h 5421569"/>
              <a:gd name="connsiteX4" fmla="*/ 4834264 w 4834264"/>
              <a:gd name="connsiteY4" fmla="*/ 1369 h 542156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1369 h 5422979"/>
              <a:gd name="connsiteX1" fmla="*/ 4842897 w 4842897"/>
              <a:gd name="connsiteY1" fmla="*/ 5422979 h 5422979"/>
              <a:gd name="connsiteX2" fmla="*/ 0 w 4842897"/>
              <a:gd name="connsiteY2" fmla="*/ 5421569 h 5422979"/>
              <a:gd name="connsiteX3" fmla="*/ 1614910 w 4842897"/>
              <a:gd name="connsiteY3" fmla="*/ 0 h 5422979"/>
              <a:gd name="connsiteX4" fmla="*/ 4834264 w 4842897"/>
              <a:gd name="connsiteY4" fmla="*/ 1369 h 5422979"/>
              <a:gd name="connsiteX0" fmla="*/ 4834264 w 4842897"/>
              <a:gd name="connsiteY0" fmla="*/ 8842 h 5430452"/>
              <a:gd name="connsiteX1" fmla="*/ 4842897 w 4842897"/>
              <a:gd name="connsiteY1" fmla="*/ 5430452 h 5430452"/>
              <a:gd name="connsiteX2" fmla="*/ 0 w 4842897"/>
              <a:gd name="connsiteY2" fmla="*/ 5429042 h 5430452"/>
              <a:gd name="connsiteX3" fmla="*/ 1607950 w 4842897"/>
              <a:gd name="connsiteY3" fmla="*/ 0 h 5430452"/>
              <a:gd name="connsiteX4" fmla="*/ 4834264 w 4842897"/>
              <a:gd name="connsiteY4" fmla="*/ 8842 h 5430452"/>
              <a:gd name="connsiteX0" fmla="*/ 4834264 w 4842897"/>
              <a:gd name="connsiteY0" fmla="*/ 8842 h 5430452"/>
              <a:gd name="connsiteX1" fmla="*/ 4842897 w 4842897"/>
              <a:gd name="connsiteY1" fmla="*/ 5430452 h 5430452"/>
              <a:gd name="connsiteX2" fmla="*/ 0 w 4842897"/>
              <a:gd name="connsiteY2" fmla="*/ 5429042 h 5430452"/>
              <a:gd name="connsiteX3" fmla="*/ 1607950 w 4842897"/>
              <a:gd name="connsiteY3" fmla="*/ 0 h 5430452"/>
              <a:gd name="connsiteX4" fmla="*/ 4834264 w 4842897"/>
              <a:gd name="connsiteY4" fmla="*/ 8842 h 5430452"/>
              <a:gd name="connsiteX0" fmla="*/ 4793761 w 4802394"/>
              <a:gd name="connsiteY0" fmla="*/ 8842 h 5430452"/>
              <a:gd name="connsiteX1" fmla="*/ 4802394 w 4802394"/>
              <a:gd name="connsiteY1" fmla="*/ 5430452 h 5430452"/>
              <a:gd name="connsiteX2" fmla="*/ 0 w 4802394"/>
              <a:gd name="connsiteY2" fmla="*/ 5429042 h 5430452"/>
              <a:gd name="connsiteX3" fmla="*/ 1567447 w 4802394"/>
              <a:gd name="connsiteY3" fmla="*/ 0 h 5430452"/>
              <a:gd name="connsiteX4" fmla="*/ 4793761 w 480239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787011 w 4795644"/>
              <a:gd name="connsiteY0" fmla="*/ 8842 h 5430452"/>
              <a:gd name="connsiteX1" fmla="*/ 4795644 w 4795644"/>
              <a:gd name="connsiteY1" fmla="*/ 5430452 h 5430452"/>
              <a:gd name="connsiteX2" fmla="*/ 0 w 4795644"/>
              <a:gd name="connsiteY2" fmla="*/ 5429042 h 5430452"/>
              <a:gd name="connsiteX3" fmla="*/ 1560697 w 4795644"/>
              <a:gd name="connsiteY3" fmla="*/ 0 h 5430452"/>
              <a:gd name="connsiteX4" fmla="*/ 4787011 w 4795644"/>
              <a:gd name="connsiteY4" fmla="*/ 8842 h 5430452"/>
              <a:gd name="connsiteX0" fmla="*/ 4843124 w 4851757"/>
              <a:gd name="connsiteY0" fmla="*/ 8842 h 5674294"/>
              <a:gd name="connsiteX1" fmla="*/ 4851757 w 4851757"/>
              <a:gd name="connsiteY1" fmla="*/ 5430452 h 5674294"/>
              <a:gd name="connsiteX2" fmla="*/ 0 w 4851757"/>
              <a:gd name="connsiteY2" fmla="*/ 5674294 h 5674294"/>
              <a:gd name="connsiteX3" fmla="*/ 1616810 w 4851757"/>
              <a:gd name="connsiteY3" fmla="*/ 0 h 5674294"/>
              <a:gd name="connsiteX4" fmla="*/ 4843124 w 4851757"/>
              <a:gd name="connsiteY4" fmla="*/ 8842 h 5674294"/>
              <a:gd name="connsiteX0" fmla="*/ 4843124 w 4851757"/>
              <a:gd name="connsiteY0" fmla="*/ 8842 h 5701543"/>
              <a:gd name="connsiteX1" fmla="*/ 4851757 w 4851757"/>
              <a:gd name="connsiteY1" fmla="*/ 5430452 h 5701543"/>
              <a:gd name="connsiteX2" fmla="*/ 0 w 4851757"/>
              <a:gd name="connsiteY2" fmla="*/ 5701543 h 5701543"/>
              <a:gd name="connsiteX3" fmla="*/ 1616810 w 4851757"/>
              <a:gd name="connsiteY3" fmla="*/ 0 h 5701543"/>
              <a:gd name="connsiteX4" fmla="*/ 4843124 w 4851757"/>
              <a:gd name="connsiteY4" fmla="*/ 8842 h 5701543"/>
              <a:gd name="connsiteX0" fmla="*/ 4843124 w 4843323"/>
              <a:gd name="connsiteY0" fmla="*/ 8842 h 5702955"/>
              <a:gd name="connsiteX1" fmla="*/ 4819692 w 4843323"/>
              <a:gd name="connsiteY1" fmla="*/ 5702955 h 5702955"/>
              <a:gd name="connsiteX2" fmla="*/ 0 w 4843323"/>
              <a:gd name="connsiteY2" fmla="*/ 5701543 h 5702955"/>
              <a:gd name="connsiteX3" fmla="*/ 1616810 w 4843323"/>
              <a:gd name="connsiteY3" fmla="*/ 0 h 5702955"/>
              <a:gd name="connsiteX4" fmla="*/ 4843124 w 4843323"/>
              <a:gd name="connsiteY4" fmla="*/ 8842 h 5702955"/>
              <a:gd name="connsiteX0" fmla="*/ 4843124 w 4843323"/>
              <a:gd name="connsiteY0" fmla="*/ 8842 h 5702955"/>
              <a:gd name="connsiteX1" fmla="*/ 4819692 w 4843323"/>
              <a:gd name="connsiteY1" fmla="*/ 5702955 h 5702955"/>
              <a:gd name="connsiteX2" fmla="*/ 0 w 4843323"/>
              <a:gd name="connsiteY2" fmla="*/ 5701543 h 5702955"/>
              <a:gd name="connsiteX3" fmla="*/ 1616810 w 4843323"/>
              <a:gd name="connsiteY3" fmla="*/ 0 h 5702955"/>
              <a:gd name="connsiteX4" fmla="*/ 4843124 w 4843323"/>
              <a:gd name="connsiteY4" fmla="*/ 8842 h 5702955"/>
              <a:gd name="connsiteX0" fmla="*/ 4843124 w 4843323"/>
              <a:gd name="connsiteY0" fmla="*/ 27009 h 5721122"/>
              <a:gd name="connsiteX1" fmla="*/ 4819692 w 4843323"/>
              <a:gd name="connsiteY1" fmla="*/ 5721122 h 5721122"/>
              <a:gd name="connsiteX2" fmla="*/ 0 w 4843323"/>
              <a:gd name="connsiteY2" fmla="*/ 5719710 h 5721122"/>
              <a:gd name="connsiteX3" fmla="*/ 1624826 w 4843323"/>
              <a:gd name="connsiteY3" fmla="*/ 0 h 5721122"/>
              <a:gd name="connsiteX4" fmla="*/ 4843124 w 4843323"/>
              <a:gd name="connsiteY4" fmla="*/ 27009 h 5721122"/>
              <a:gd name="connsiteX0" fmla="*/ 4835108 w 4835377"/>
              <a:gd name="connsiteY0" fmla="*/ 8842 h 5721122"/>
              <a:gd name="connsiteX1" fmla="*/ 4819692 w 4835377"/>
              <a:gd name="connsiteY1" fmla="*/ 5721122 h 5721122"/>
              <a:gd name="connsiteX2" fmla="*/ 0 w 4835377"/>
              <a:gd name="connsiteY2" fmla="*/ 5719710 h 5721122"/>
              <a:gd name="connsiteX3" fmla="*/ 1624826 w 4835377"/>
              <a:gd name="connsiteY3" fmla="*/ 0 h 5721122"/>
              <a:gd name="connsiteX4" fmla="*/ 4835108 w 4835377"/>
              <a:gd name="connsiteY4" fmla="*/ 8842 h 5721122"/>
              <a:gd name="connsiteX0" fmla="*/ 4835108 w 4836016"/>
              <a:gd name="connsiteY0" fmla="*/ 8842 h 5719710"/>
              <a:gd name="connsiteX1" fmla="*/ 4835725 w 4836016"/>
              <a:gd name="connsiteY1" fmla="*/ 5712039 h 5719710"/>
              <a:gd name="connsiteX2" fmla="*/ 0 w 4836016"/>
              <a:gd name="connsiteY2" fmla="*/ 5719710 h 5719710"/>
              <a:gd name="connsiteX3" fmla="*/ 1624826 w 4836016"/>
              <a:gd name="connsiteY3" fmla="*/ 0 h 5719710"/>
              <a:gd name="connsiteX4" fmla="*/ 4835108 w 4836016"/>
              <a:gd name="connsiteY4" fmla="*/ 8842 h 5719710"/>
              <a:gd name="connsiteX0" fmla="*/ 4835108 w 4836016"/>
              <a:gd name="connsiteY0" fmla="*/ 8842 h 5719710"/>
              <a:gd name="connsiteX1" fmla="*/ 4835725 w 4836016"/>
              <a:gd name="connsiteY1" fmla="*/ 5712039 h 5719710"/>
              <a:gd name="connsiteX2" fmla="*/ 0 w 4836016"/>
              <a:gd name="connsiteY2" fmla="*/ 5719710 h 5719710"/>
              <a:gd name="connsiteX3" fmla="*/ 1624826 w 4836016"/>
              <a:gd name="connsiteY3" fmla="*/ 0 h 5719710"/>
              <a:gd name="connsiteX4" fmla="*/ 4835108 w 4836016"/>
              <a:gd name="connsiteY4" fmla="*/ 8842 h 5719710"/>
              <a:gd name="connsiteX0" fmla="*/ 4835108 w 4836016"/>
              <a:gd name="connsiteY0" fmla="*/ 8842 h 5719710"/>
              <a:gd name="connsiteX1" fmla="*/ 4835725 w 4836016"/>
              <a:gd name="connsiteY1" fmla="*/ 5712039 h 5719710"/>
              <a:gd name="connsiteX2" fmla="*/ 0 w 4836016"/>
              <a:gd name="connsiteY2" fmla="*/ 5719710 h 5719710"/>
              <a:gd name="connsiteX3" fmla="*/ 1808447 w 4836016"/>
              <a:gd name="connsiteY3" fmla="*/ 0 h 5719710"/>
              <a:gd name="connsiteX4" fmla="*/ 4835108 w 4836016"/>
              <a:gd name="connsiteY4" fmla="*/ 8842 h 5719710"/>
              <a:gd name="connsiteX0" fmla="*/ 4815780 w 4816688"/>
              <a:gd name="connsiteY0" fmla="*/ 8842 h 5730198"/>
              <a:gd name="connsiteX1" fmla="*/ 4816397 w 4816688"/>
              <a:gd name="connsiteY1" fmla="*/ 5712039 h 5730198"/>
              <a:gd name="connsiteX2" fmla="*/ 0 w 4816688"/>
              <a:gd name="connsiteY2" fmla="*/ 5730198 h 5730198"/>
              <a:gd name="connsiteX3" fmla="*/ 1789119 w 4816688"/>
              <a:gd name="connsiteY3" fmla="*/ 0 h 5730198"/>
              <a:gd name="connsiteX4" fmla="*/ 4815780 w 4816688"/>
              <a:gd name="connsiteY4" fmla="*/ 8842 h 5730198"/>
              <a:gd name="connsiteX0" fmla="*/ 4815780 w 4826370"/>
              <a:gd name="connsiteY0" fmla="*/ 8842 h 5733644"/>
              <a:gd name="connsiteX1" fmla="*/ 4826370 w 4826370"/>
              <a:gd name="connsiteY1" fmla="*/ 5733644 h 5733644"/>
              <a:gd name="connsiteX2" fmla="*/ 0 w 4826370"/>
              <a:gd name="connsiteY2" fmla="*/ 5730198 h 5733644"/>
              <a:gd name="connsiteX3" fmla="*/ 1789119 w 4826370"/>
              <a:gd name="connsiteY3" fmla="*/ 0 h 5733644"/>
              <a:gd name="connsiteX4" fmla="*/ 4815780 w 4826370"/>
              <a:gd name="connsiteY4" fmla="*/ 8842 h 573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6370" h="5733644">
                <a:moveTo>
                  <a:pt x="4815780" y="8842"/>
                </a:moveTo>
                <a:cubicBezTo>
                  <a:pt x="4818658" y="1816045"/>
                  <a:pt x="4823492" y="3926441"/>
                  <a:pt x="4826370" y="5733644"/>
                </a:cubicBezTo>
                <a:lnTo>
                  <a:pt x="0" y="5730198"/>
                </a:lnTo>
                <a:cubicBezTo>
                  <a:pt x="549140" y="1295436"/>
                  <a:pt x="1264057" y="2506314"/>
                  <a:pt x="1789119" y="0"/>
                </a:cubicBezTo>
                <a:lnTo>
                  <a:pt x="4815780" y="884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anchor="b">
            <a:noAutofit/>
          </a:bodyPr>
          <a:lstStyle>
            <a:lvl1pPr marL="152392" indent="0" algn="ctr">
              <a:buFont typeface="+mj-lt"/>
              <a:buAutoNum type="arabicPeriod"/>
              <a:defRPr sz="1467">
                <a:latin typeface="+mn-lt"/>
              </a:defRPr>
            </a:lvl1pPr>
            <a:lvl2pPr marL="1219140" indent="0" algn="r">
              <a:buFontTx/>
              <a:buNone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r>
              <a:rPr lang="en-US"/>
              <a:t>Drag picture to placeholder or click icon to add from the comms folder “Photos for EHPA Microsoft office”</a:t>
            </a:r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  <a:p>
            <a:pPr marL="1676317" marR="0" lvl="1" indent="-457177" algn="l" defTabSz="121913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/>
              <a:defRPr/>
            </a:pPr>
            <a:endParaRPr lang="en-US"/>
          </a:p>
        </p:txBody>
      </p:sp>
      <p:sp>
        <p:nvSpPr>
          <p:cNvPr id="4" name="Google Shape;33;p8"/>
          <p:cNvSpPr txBox="1">
            <a:spLocks noGrp="1"/>
          </p:cNvSpPr>
          <p:nvPr>
            <p:ph type="title"/>
          </p:nvPr>
        </p:nvSpPr>
        <p:spPr>
          <a:xfrm>
            <a:off x="653669" y="1480757"/>
            <a:ext cx="4904792" cy="31034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" name="Google Shape;42;p10"/>
          <p:cNvSpPr txBox="1">
            <a:spLocks noGrp="1"/>
          </p:cNvSpPr>
          <p:nvPr>
            <p:ph type="body" idx="14" hasCustomPrompt="1"/>
          </p:nvPr>
        </p:nvSpPr>
        <p:spPr>
          <a:xfrm>
            <a:off x="653670" y="4735736"/>
            <a:ext cx="4904791" cy="98269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marL="182025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subtitle</a:t>
            </a: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35760-685C-CB4B-B79D-0A1775A610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670" y="5796432"/>
            <a:ext cx="4592863" cy="58843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152392" indent="0">
              <a:buNone/>
              <a:defRPr sz="1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Author, date and place </a:t>
            </a:r>
            <a:endParaRPr lang="en-BE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160D2E51-E6D5-09DD-532C-435C8B4F7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185" y="552916"/>
            <a:ext cx="2290735" cy="8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F1EE79-EA9B-A64C-A36B-CA9742C669F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Char char="●"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817770-51E4-CC42-A102-37AD0DF59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4757" y="6100096"/>
            <a:ext cx="1500259" cy="52480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AF15214-3471-A7C7-5BDF-716104E22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15600" y="6264634"/>
            <a:ext cx="3786285" cy="366183"/>
          </a:xfrm>
          <a:prstGeom prst="rect">
            <a:avLst/>
          </a:prstGeom>
        </p:spPr>
        <p:txBody>
          <a:bodyPr/>
          <a:lstStyle/>
          <a:p>
            <a:fld id="{820196D5-D34B-C84C-AC26-A1F5B9B1B165}" type="slidenum">
              <a:rPr lang="en-BE" smtClean="0"/>
              <a:pPr/>
              <a:t>‹#›</a:t>
            </a:fld>
            <a:r>
              <a:rPr lang="en-BE"/>
              <a:t>  Name  ⎸Date of event  ⎸Name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65661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PA Table of Con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289A4-84EC-6746-BF8C-2C268BF4B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"/>
          <a:stretch/>
        </p:blipFill>
        <p:spPr>
          <a:xfrm>
            <a:off x="9734301" y="3597194"/>
            <a:ext cx="2457700" cy="213337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038A7-70AC-1D42-BCFA-252F45F99B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758" y="6100096"/>
            <a:ext cx="1500260" cy="524800"/>
          </a:xfrm>
          <a:prstGeom prst="rect">
            <a:avLst/>
          </a:prstGeom>
        </p:spPr>
      </p:pic>
      <p:sp>
        <p:nvSpPr>
          <p:cNvPr id="10" name="Google Shape;18;p4">
            <a:extLst>
              <a:ext uri="{FF2B5EF4-FFF2-40B4-BE49-F238E27FC236}">
                <a16:creationId xmlns:a16="http://schemas.microsoft.com/office/drawing/2014/main" id="{1C0EAAF6-B5EF-D337-680B-71B71B2981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9420" y="1514265"/>
            <a:ext cx="11360800" cy="4423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5717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tabLst>
                <a:tab pos="3227757" algn="l"/>
              </a:tabLst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39" lvl="1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Google Shape;21;p5">
            <a:extLst>
              <a:ext uri="{FF2B5EF4-FFF2-40B4-BE49-F238E27FC236}">
                <a16:creationId xmlns:a16="http://schemas.microsoft.com/office/drawing/2014/main" id="{702DB4DA-50F0-AB7B-92D8-296ED04B7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pic>
        <p:nvPicPr>
          <p:cNvPr id="4" name="Picture 3" descr="A yellow and blue gradient&#10;&#10;Description automatically generated">
            <a:extLst>
              <a:ext uri="{FF2B5EF4-FFF2-40B4-BE49-F238E27FC236}">
                <a16:creationId xmlns:a16="http://schemas.microsoft.com/office/drawing/2014/main" id="{D571D30D-75D6-716B-3248-92DC8D388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25" b="946"/>
          <a:stretch/>
        </p:blipFill>
        <p:spPr>
          <a:xfrm rot="10800000">
            <a:off x="1" y="0"/>
            <a:ext cx="12192001" cy="1486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81BF-736F-85A4-F7DA-E2691EB16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15600" y="6264634"/>
            <a:ext cx="3786285" cy="366183"/>
          </a:xfrm>
          <a:prstGeom prst="rect">
            <a:avLst/>
          </a:prstGeom>
        </p:spPr>
        <p:txBody>
          <a:bodyPr/>
          <a:lstStyle/>
          <a:p>
            <a:fld id="{820196D5-D34B-C84C-AC26-A1F5B9B1B165}" type="slidenum">
              <a:rPr lang="en-BE" smtClean="0"/>
              <a:pPr/>
              <a:t>‹#›</a:t>
            </a:fld>
            <a:r>
              <a:rPr lang="en-BE"/>
              <a:t>  Name  ⎸Date of event  ⎸Name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90231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PA Table of Cont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289A4-84EC-6746-BF8C-2C268BF4B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"/>
          <a:stretch/>
        </p:blipFill>
        <p:spPr>
          <a:xfrm>
            <a:off x="9734301" y="3597194"/>
            <a:ext cx="2457700" cy="213337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038A7-70AC-1D42-BCFA-252F45F99B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758" y="6100096"/>
            <a:ext cx="1500260" cy="524800"/>
          </a:xfrm>
          <a:prstGeom prst="rect">
            <a:avLst/>
          </a:prstGeom>
        </p:spPr>
      </p:pic>
      <p:sp>
        <p:nvSpPr>
          <p:cNvPr id="2" name="Google Shape;21;p5">
            <a:extLst>
              <a:ext uri="{FF2B5EF4-FFF2-40B4-BE49-F238E27FC236}">
                <a16:creationId xmlns:a16="http://schemas.microsoft.com/office/drawing/2014/main" id="{702DB4DA-50F0-AB7B-92D8-296ED04B7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latin typeface="Arial" panose="020B0604020202020204" pitchFamily="34" charset="0"/>
                <a:ea typeface="Zilla Slab Regular" pitchFamily="50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pic>
        <p:nvPicPr>
          <p:cNvPr id="4" name="Picture 3" descr="A yellow and blue gradient&#10;&#10;Description automatically generated">
            <a:extLst>
              <a:ext uri="{FF2B5EF4-FFF2-40B4-BE49-F238E27FC236}">
                <a16:creationId xmlns:a16="http://schemas.microsoft.com/office/drawing/2014/main" id="{D571D30D-75D6-716B-3248-92DC8D388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625" b="946"/>
          <a:stretch/>
        </p:blipFill>
        <p:spPr>
          <a:xfrm rot="10800000">
            <a:off x="1" y="0"/>
            <a:ext cx="12192001" cy="1486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C81BF-736F-85A4-F7DA-E2691EB16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15600" y="6264634"/>
            <a:ext cx="3786285" cy="366183"/>
          </a:xfrm>
          <a:prstGeom prst="rect">
            <a:avLst/>
          </a:prstGeom>
        </p:spPr>
        <p:txBody>
          <a:bodyPr/>
          <a:lstStyle/>
          <a:p>
            <a:fld id="{820196D5-D34B-C84C-AC26-A1F5B9B1B165}" type="slidenum">
              <a:rPr lang="en-BE" smtClean="0"/>
              <a:pPr/>
              <a:t>‹#›</a:t>
            </a:fld>
            <a:r>
              <a:rPr lang="en-BE"/>
              <a:t>  Name  ⎸Date of event  ⎸Name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1965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Zilla Slab"/>
              <a:buNone/>
              <a:defRPr sz="24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Zilla Slab"/>
              <a:buNone/>
              <a:defRPr sz="28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CCAAC64-127E-7DDB-637C-1DA550999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5599" y="6176435"/>
            <a:ext cx="444259" cy="4767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43057"/>
                </a:solidFill>
              </a:defRPr>
            </a:lvl1pPr>
          </a:lstStyle>
          <a:p>
            <a:fld id="{B5B49E48-DF05-E746-8539-0134E6D1262F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9349C-85E5-A70A-1106-5D11C7BF5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3643" y="6264633"/>
            <a:ext cx="10308771" cy="3885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43057"/>
                </a:solidFill>
              </a:defRPr>
            </a:lvl1pPr>
          </a:lstStyle>
          <a:p>
            <a:r>
              <a:rPr lang="en-BE"/>
              <a:t>Paul Kenny ⎸ October 2025</a:t>
            </a:r>
          </a:p>
        </p:txBody>
      </p:sp>
    </p:spTree>
    <p:extLst>
      <p:ext uri="{BB962C8B-B14F-4D97-AF65-F5344CB8AC3E}">
        <p14:creationId xmlns:p14="http://schemas.microsoft.com/office/powerpoint/2010/main" val="8593695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44" r:id="rId2"/>
    <p:sldLayoutId id="2147483763" r:id="rId3"/>
    <p:sldLayoutId id="2147483775" r:id="rId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Zilla Slab Regular" pitchFamily="50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4AE84B2-AC11-CB56-35D0-1AC4B9405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5600" y="6264634"/>
            <a:ext cx="5170037" cy="366183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chemeClr val="tx1"/>
                </a:solidFill>
              </a:defRPr>
            </a:lvl1pPr>
          </a:lstStyle>
          <a:p>
            <a:fld id="{820196D5-D34B-C84C-AC26-A1F5B9B1B165}" type="slidenum">
              <a:rPr lang="en-BE" smtClean="0"/>
              <a:pPr/>
              <a:t>‹#›</a:t>
            </a:fld>
            <a:r>
              <a:rPr lang="en-BE"/>
              <a:t>  Name  ⎸Date of event  ⎸Name of presenter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553CA1B-6BE1-E1E8-AE9A-BC0FF4A2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66185"/>
            <a:ext cx="11360800" cy="997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A6A2B5-0B9A-D560-017A-C41CF9E4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481560"/>
            <a:ext cx="11360800" cy="469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482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tx1"/>
          </a:solidFill>
          <a:latin typeface="+mj-lt"/>
          <a:ea typeface="Zilla Slab Regular" pitchFamily="50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33" b="0" i="0" u="none" strike="noStrike" cap="none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D514-0455-09B8-3A72-88480F78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0" i="0" u="none" strike="noStrike" baseline="0" dirty="0">
                <a:solidFill>
                  <a:srgbClr val="343057"/>
                </a:solidFill>
              </a:rPr>
              <a:t>European Heat Pump Association</a:t>
            </a:r>
            <a:r>
              <a:rPr lang="en-GB" sz="1800" b="0" i="0" u="none" strike="noStrike" baseline="0" dirty="0">
                <a:solidFill>
                  <a:srgbClr val="343057"/>
                </a:solidFill>
                <a:latin typeface="Lucida Sans" panose="020B0602030504020204" pitchFamily="34" charset="0"/>
              </a:rPr>
              <a:t>	</a:t>
            </a:r>
            <a:br>
              <a:rPr lang="en-GB" sz="1800" b="0" i="0" u="none" strike="noStrike" baseline="0" dirty="0">
                <a:solidFill>
                  <a:srgbClr val="343057"/>
                </a:solidFill>
                <a:latin typeface="Lucida Sans" panose="020B0602030504020204" pitchFamily="34" charset="0"/>
              </a:rPr>
            </a:br>
            <a:br>
              <a:rPr lang="en-GB" sz="1800" b="0" i="0" u="none" strike="noStrike" baseline="0" dirty="0">
                <a:solidFill>
                  <a:srgbClr val="343057"/>
                </a:solidFill>
                <a:latin typeface="Lucida Sans" panose="020B0602030504020204" pitchFamily="34" charset="0"/>
              </a:rPr>
            </a:br>
            <a:r>
              <a:rPr lang="en-GB" sz="1800" dirty="0"/>
              <a:t>Social leasing for Heat Pumps and </a:t>
            </a:r>
            <a:r>
              <a:rPr lang="en-GB" sz="1800"/>
              <a:t>its practicalities</a:t>
            </a:r>
            <a:br>
              <a:rPr lang="en-GB" sz="1800"/>
            </a:br>
            <a:br>
              <a:rPr lang="en-GB" sz="1800" dirty="0"/>
            </a:br>
            <a:br>
              <a:rPr lang="en-GB" sz="1800" b="0" i="0" u="none" strike="noStrike" baseline="0" dirty="0">
                <a:solidFill>
                  <a:srgbClr val="343057"/>
                </a:solidFill>
                <a:latin typeface="Lucida Sans" panose="020B0602030504020204" pitchFamily="34" charset="0"/>
              </a:rPr>
            </a:br>
            <a:endParaRPr lang="en-GB" sz="1800" b="0" i="0" u="none" strike="noStrike" baseline="0" dirty="0">
              <a:solidFill>
                <a:srgbClr val="343057"/>
              </a:solidFill>
              <a:latin typeface="Lucida Sans" panose="020B0602030504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6EF98-B5E7-671F-BAC2-F1A4C2FF87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756" y="3721463"/>
            <a:ext cx="5477244" cy="588433"/>
          </a:xfrm>
        </p:spPr>
        <p:txBody>
          <a:bodyPr>
            <a:normAutofit/>
          </a:bodyPr>
          <a:lstStyle/>
          <a:p>
            <a:r>
              <a:rPr lang="en-GB" sz="1467" dirty="0"/>
              <a:t>Paul Kenny, Director General European Heat Pump Association</a:t>
            </a:r>
          </a:p>
        </p:txBody>
      </p:sp>
    </p:spTree>
    <p:extLst>
      <p:ext uri="{BB962C8B-B14F-4D97-AF65-F5344CB8AC3E}">
        <p14:creationId xmlns:p14="http://schemas.microsoft.com/office/powerpoint/2010/main" val="207462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9138A-4CF7-159F-762B-554A7B7D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41422-FD4C-42DE-8EFD-D045C60D7B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59EB7CD-85F6-4602-DEE4-D727B37A4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35" y="1223244"/>
            <a:ext cx="4069664" cy="5074222"/>
          </a:xfrm>
        </p:spPr>
        <p:txBody>
          <a:bodyPr>
            <a:normAutofit/>
          </a:bodyPr>
          <a:lstStyle/>
          <a:p>
            <a:pPr marL="152393" indent="0">
              <a:buNone/>
            </a:pPr>
            <a:r>
              <a:rPr lang="en-GB" sz="2400" dirty="0"/>
              <a:t>Market segments:</a:t>
            </a:r>
          </a:p>
          <a:p>
            <a:r>
              <a:rPr lang="en-GB" sz="2100" dirty="0"/>
              <a:t>Deep renovation </a:t>
            </a:r>
          </a:p>
          <a:p>
            <a:r>
              <a:rPr lang="en-GB" sz="2100" dirty="0"/>
              <a:t>Shallow renovation</a:t>
            </a:r>
          </a:p>
          <a:p>
            <a:r>
              <a:rPr lang="en-GB" sz="2100" dirty="0"/>
              <a:t>Emergency boiler replacement</a:t>
            </a:r>
          </a:p>
          <a:p>
            <a:r>
              <a:rPr lang="en-GB" sz="2100" dirty="0"/>
              <a:t>Low income housing</a:t>
            </a:r>
          </a:p>
          <a:p>
            <a:r>
              <a:rPr lang="en-GB" sz="2100" dirty="0"/>
              <a:t>Public housing</a:t>
            </a:r>
          </a:p>
          <a:p>
            <a:r>
              <a:rPr lang="en-GB" sz="2100" dirty="0"/>
              <a:t>Landlords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57DEA35-2D39-FE0E-BB88-CADE8EED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25" y="338147"/>
            <a:ext cx="11360800" cy="763600"/>
          </a:xfrm>
        </p:spPr>
        <p:txBody>
          <a:bodyPr>
            <a:normAutofit/>
          </a:bodyPr>
          <a:lstStyle/>
          <a:p>
            <a:r>
              <a:rPr lang="en-GB" b="1" dirty="0"/>
              <a:t>A range of different solutions for different market segments</a:t>
            </a:r>
            <a:endParaRPr lang="en-BE" b="1" dirty="0"/>
          </a:p>
        </p:txBody>
      </p:sp>
      <p:pic>
        <p:nvPicPr>
          <p:cNvPr id="2" name="Picture 1" descr="A graph of numbers and text&#10;&#10;AI-generated content may be incorrect.">
            <a:extLst>
              <a:ext uri="{FF2B5EF4-FFF2-40B4-BE49-F238E27FC236}">
                <a16:creationId xmlns:a16="http://schemas.microsoft.com/office/drawing/2014/main" id="{C0C9CE1D-8188-4A08-4E33-AA6654D5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1" y="1101747"/>
            <a:ext cx="4367724" cy="466927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3DCC79-952B-26E4-D45E-49F27CC704BD}"/>
              </a:ext>
            </a:extLst>
          </p:cNvPr>
          <p:cNvCxnSpPr>
            <a:cxnSpLocks/>
          </p:cNvCxnSpPr>
          <p:nvPr/>
        </p:nvCxnSpPr>
        <p:spPr>
          <a:xfrm flipV="1">
            <a:off x="8985376" y="2323904"/>
            <a:ext cx="2367064" cy="2872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54D736E-AE47-7317-54B8-6AFE3EE19D4F}"/>
              </a:ext>
            </a:extLst>
          </p:cNvPr>
          <p:cNvSpPr txBox="1">
            <a:spLocks/>
          </p:cNvSpPr>
          <p:nvPr/>
        </p:nvSpPr>
        <p:spPr>
          <a:xfrm>
            <a:off x="3741272" y="1223244"/>
            <a:ext cx="3688872" cy="50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57177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>
                <a:tab pos="3227757" algn="l"/>
              </a:tabLst>
              <a:defRPr sz="18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1219139" marR="0" lvl="1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09" marR="0" lvl="2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278" marR="0" lvl="3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848" marR="0" lvl="4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417" marR="0" lvl="5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6987" marR="0" lvl="6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557" marR="0" lvl="7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126" marR="0" lvl="8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2393" indent="0">
              <a:buNone/>
            </a:pPr>
            <a:r>
              <a:rPr lang="en-GB" sz="2400" kern="0" dirty="0"/>
              <a:t>Finance solutions:</a:t>
            </a:r>
          </a:p>
          <a:p>
            <a:pPr marL="152393" indent="0">
              <a:buNone/>
            </a:pPr>
            <a:r>
              <a:rPr lang="en-GB" sz="2100" kern="0" dirty="0"/>
              <a:t>Green mortgages</a:t>
            </a:r>
          </a:p>
          <a:p>
            <a:pPr marL="152393" indent="0">
              <a:buNone/>
            </a:pPr>
            <a:endParaRPr lang="en-GB" sz="2100" kern="0" dirty="0"/>
          </a:p>
          <a:p>
            <a:pPr marL="152393" indent="0">
              <a:buNone/>
            </a:pPr>
            <a:r>
              <a:rPr lang="en-GB" sz="2100" kern="0" dirty="0"/>
              <a:t>Leasing/ Loans</a:t>
            </a:r>
          </a:p>
          <a:p>
            <a:pPr marL="152393" indent="0">
              <a:buNone/>
            </a:pPr>
            <a:endParaRPr lang="en-GB" sz="2100" kern="0" dirty="0"/>
          </a:p>
          <a:p>
            <a:pPr marL="152393" indent="0">
              <a:buNone/>
            </a:pPr>
            <a:endParaRPr lang="en-GB" sz="2100" kern="0" dirty="0"/>
          </a:p>
          <a:p>
            <a:pPr marL="152393" indent="0">
              <a:buNone/>
            </a:pPr>
            <a:r>
              <a:rPr lang="en-GB" sz="2100" kern="0" dirty="0"/>
              <a:t>Social Leasing</a:t>
            </a:r>
          </a:p>
          <a:p>
            <a:pPr marL="152393" indent="0">
              <a:buNone/>
            </a:pPr>
            <a:r>
              <a:rPr lang="en-GB" sz="2100" kern="0" dirty="0"/>
              <a:t>Regulations/ Tax incentives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858650A-A4E8-9173-F8E5-59F8FADE8A69}"/>
              </a:ext>
            </a:extLst>
          </p:cNvPr>
          <p:cNvSpPr/>
          <p:nvPr/>
        </p:nvSpPr>
        <p:spPr>
          <a:xfrm>
            <a:off x="3089835" y="1972615"/>
            <a:ext cx="585695" cy="723153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66F4B52-D689-DAE6-677A-14935625FB8F}"/>
              </a:ext>
            </a:extLst>
          </p:cNvPr>
          <p:cNvSpPr/>
          <p:nvPr/>
        </p:nvSpPr>
        <p:spPr>
          <a:xfrm>
            <a:off x="3155577" y="2551953"/>
            <a:ext cx="769576" cy="107838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81318E9-A1D7-3A1A-1CB6-9589D00E4125}"/>
              </a:ext>
            </a:extLst>
          </p:cNvPr>
          <p:cNvSpPr/>
          <p:nvPr/>
        </p:nvSpPr>
        <p:spPr>
          <a:xfrm>
            <a:off x="3155577" y="3858022"/>
            <a:ext cx="769576" cy="1101019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D00BC8-BB58-BBE2-A847-B9E9F4A3E4F5}"/>
              </a:ext>
            </a:extLst>
          </p:cNvPr>
          <p:cNvCxnSpPr/>
          <p:nvPr/>
        </p:nvCxnSpPr>
        <p:spPr>
          <a:xfrm>
            <a:off x="2174767" y="5068047"/>
            <a:ext cx="17503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67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8BADD-4D7A-BAB2-34BF-14D54F93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EBC67-5309-C9AD-85C4-4A93FF2C9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91F8B69-1684-643A-BD56-AB65A6F11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770" y="898315"/>
            <a:ext cx="6543496" cy="5074222"/>
          </a:xfrm>
        </p:spPr>
        <p:txBody>
          <a:bodyPr>
            <a:normAutofit/>
          </a:bodyPr>
          <a:lstStyle/>
          <a:p>
            <a:pPr marL="152393" indent="0">
              <a:buNone/>
            </a:pPr>
            <a:endParaRPr lang="en-GB" dirty="0"/>
          </a:p>
          <a:p>
            <a:r>
              <a:rPr lang="en-GB" sz="2100" dirty="0"/>
              <a:t>Very similar to the majority of car finance</a:t>
            </a:r>
          </a:p>
          <a:p>
            <a:r>
              <a:rPr lang="en-GB" sz="2100" dirty="0"/>
              <a:t>Financed over 5-10 years on a monthly payment</a:t>
            </a:r>
          </a:p>
          <a:p>
            <a:r>
              <a:rPr lang="en-GB" sz="2100" dirty="0"/>
              <a:t>Generally includes maintenance</a:t>
            </a:r>
          </a:p>
          <a:p>
            <a:r>
              <a:rPr lang="en-GB" sz="2100" dirty="0"/>
              <a:t>Simple customer journey (subsidies, warranties, design, finance)</a:t>
            </a:r>
          </a:p>
          <a:p>
            <a:r>
              <a:rPr lang="en-GB" sz="2100" dirty="0"/>
              <a:t>Asset backed finance</a:t>
            </a:r>
            <a:endParaRPr lang="en-BE" sz="2167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0513BE4-5171-FBFB-F83F-982EF488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25" y="338147"/>
            <a:ext cx="11360800" cy="763600"/>
          </a:xfrm>
        </p:spPr>
        <p:txBody>
          <a:bodyPr>
            <a:normAutofit/>
          </a:bodyPr>
          <a:lstStyle/>
          <a:p>
            <a:r>
              <a:rPr lang="en-GB" b="1" dirty="0"/>
              <a:t>How do you lease a heat pump?</a:t>
            </a:r>
            <a:endParaRPr lang="en-B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1A0BA-5AF7-0BE0-BE50-FB79A6EE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438" y="387252"/>
            <a:ext cx="3391373" cy="155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715942-D371-99EA-A98C-9F159E26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306" y="2695162"/>
            <a:ext cx="5929416" cy="24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9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E5ED5-BDF8-82A1-954A-FA9B7C31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87FF4-BF08-114C-61F6-2490370EB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36BD3F3-B2A2-A12E-737A-66AE724A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770" y="898315"/>
            <a:ext cx="6543496" cy="5074222"/>
          </a:xfrm>
        </p:spPr>
        <p:txBody>
          <a:bodyPr>
            <a:normAutofit/>
          </a:bodyPr>
          <a:lstStyle/>
          <a:p>
            <a:pPr marL="152393" indent="0">
              <a:buNone/>
            </a:pPr>
            <a:endParaRPr lang="en-GB" dirty="0"/>
          </a:p>
          <a:p>
            <a:r>
              <a:rPr lang="en-GB" sz="2100" dirty="0"/>
              <a:t>Very similar to the majority of car finance</a:t>
            </a:r>
          </a:p>
          <a:p>
            <a:r>
              <a:rPr lang="en-GB" sz="2100" dirty="0"/>
              <a:t>Financed over 5-10 years on a monthly payment</a:t>
            </a:r>
          </a:p>
          <a:p>
            <a:r>
              <a:rPr lang="en-GB" sz="2100" dirty="0"/>
              <a:t>Generally includes maintenance</a:t>
            </a:r>
          </a:p>
          <a:p>
            <a:r>
              <a:rPr lang="en-GB" sz="2100" dirty="0"/>
              <a:t>Simple customer journey (subsidies, warranties, design, finance)</a:t>
            </a:r>
          </a:p>
          <a:p>
            <a:r>
              <a:rPr lang="en-GB" sz="2100" dirty="0">
                <a:solidFill>
                  <a:srgbClr val="FF0000"/>
                </a:solidFill>
              </a:rPr>
              <a:t>State social subsidy on installation or finance cost</a:t>
            </a:r>
          </a:p>
          <a:p>
            <a:r>
              <a:rPr lang="en-GB" sz="2100" dirty="0">
                <a:solidFill>
                  <a:srgbClr val="FF0000"/>
                </a:solidFill>
              </a:rPr>
              <a:t>Reduced repayment rate for social lease</a:t>
            </a:r>
          </a:p>
          <a:p>
            <a:endParaRPr lang="en-BE" sz="2167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DF2A11D-BCEA-7FD7-E466-55ED214A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25" y="338147"/>
            <a:ext cx="11360800" cy="763600"/>
          </a:xfrm>
        </p:spPr>
        <p:txBody>
          <a:bodyPr>
            <a:normAutofit/>
          </a:bodyPr>
          <a:lstStyle/>
          <a:p>
            <a:r>
              <a:rPr lang="en-GB" b="1" dirty="0"/>
              <a:t>How do you lease a</a:t>
            </a:r>
            <a:r>
              <a:rPr lang="en-GB" b="1" dirty="0">
                <a:solidFill>
                  <a:srgbClr val="FF0000"/>
                </a:solidFill>
              </a:rPr>
              <a:t> social </a:t>
            </a:r>
            <a:r>
              <a:rPr lang="en-GB" b="1" dirty="0"/>
              <a:t>lease heat pump?</a:t>
            </a:r>
            <a:endParaRPr lang="en-BE" b="1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17CB361-E781-78E5-9A14-73E21DFB771C}"/>
              </a:ext>
            </a:extLst>
          </p:cNvPr>
          <p:cNvSpPr txBox="1">
            <a:spLocks/>
          </p:cNvSpPr>
          <p:nvPr/>
        </p:nvSpPr>
        <p:spPr>
          <a:xfrm>
            <a:off x="6970944" y="891889"/>
            <a:ext cx="4932536" cy="507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57177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tabLst>
                <a:tab pos="3227757" algn="l"/>
              </a:tabLst>
              <a:defRPr sz="18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1219139" marR="0" lvl="1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09" marR="0" lvl="2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278" marR="0" lvl="3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848" marR="0" lvl="4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417" marR="0" lvl="5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6987" marR="0" lvl="6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557" marR="0" lvl="7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126" marR="0" lvl="8" indent="-42331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2393" indent="0">
              <a:buFont typeface="Roboto"/>
              <a:buNone/>
            </a:pPr>
            <a:endParaRPr lang="en-GB" kern="0" dirty="0"/>
          </a:p>
          <a:p>
            <a:pPr marL="152393" indent="0">
              <a:buFont typeface="Roboto"/>
              <a:buNone/>
            </a:pPr>
            <a:r>
              <a:rPr lang="en-GB" sz="2000" kern="0" dirty="0"/>
              <a:t>A few issues remain</a:t>
            </a:r>
          </a:p>
          <a:p>
            <a:r>
              <a:rPr lang="en-GB" sz="2100" kern="0" dirty="0"/>
              <a:t>Commission to provide guidance.</a:t>
            </a:r>
          </a:p>
          <a:p>
            <a:r>
              <a:rPr lang="en-GB" sz="2100" kern="0" dirty="0"/>
              <a:t>Asset backed finance needs a removable asset</a:t>
            </a:r>
          </a:p>
          <a:p>
            <a:r>
              <a:rPr lang="en-GB" sz="2100" kern="0" dirty="0"/>
              <a:t>Bill repayments and financing legislation may need amendments</a:t>
            </a:r>
          </a:p>
          <a:p>
            <a:r>
              <a:rPr lang="en-GB" sz="2100" kern="0" dirty="0"/>
              <a:t>Electricity to gas price ratio still an issue in some countries.</a:t>
            </a:r>
            <a:endParaRPr lang="en-BE" sz="2167" kern="0" dirty="0"/>
          </a:p>
        </p:txBody>
      </p:sp>
    </p:spTree>
    <p:extLst>
      <p:ext uri="{BB962C8B-B14F-4D97-AF65-F5344CB8AC3E}">
        <p14:creationId xmlns:p14="http://schemas.microsoft.com/office/powerpoint/2010/main" val="367403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0A0953-8E72-D0F5-9841-B8DD7E1AE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Provide dedicated funding for social leasing for heat </a:t>
            </a:r>
          </a:p>
          <a:p>
            <a:r>
              <a:rPr lang="en-GB" dirty="0"/>
              <a:t>Support social leasing with public guarantees and low-interest </a:t>
            </a:r>
          </a:p>
          <a:p>
            <a:r>
              <a:rPr lang="en-GB" dirty="0"/>
              <a:t>Prioritise social leasing models targeting social housing providers </a:t>
            </a:r>
          </a:p>
          <a:p>
            <a:r>
              <a:rPr lang="en-GB" dirty="0"/>
              <a:t>Simplify and fast-track subsidy and loan processes </a:t>
            </a:r>
          </a:p>
          <a:p>
            <a:r>
              <a:rPr lang="en-GB" dirty="0"/>
              <a:t>Introduce fair and transparent social leasing contracts</a:t>
            </a:r>
          </a:p>
          <a:p>
            <a:endParaRPr lang="en-GB" dirty="0"/>
          </a:p>
          <a:p>
            <a:endParaRPr lang="en-GB" dirty="0"/>
          </a:p>
          <a:p>
            <a:pPr marL="152393" indent="0">
              <a:buNone/>
            </a:pPr>
            <a:r>
              <a:rPr lang="en-GB" dirty="0"/>
              <a:t>Download the EHPA paper on social leasing</a:t>
            </a:r>
            <a:endParaRPr lang="en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1155F-5CA1-A26B-4015-CD147985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unlock potential</a:t>
            </a:r>
            <a:endParaRPr lang="en-B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B7AC3-A9F1-8625-2FBD-AB611A1CF1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F5713-FD24-5E67-0754-566F7DBA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129" y="1187138"/>
            <a:ext cx="3206855" cy="30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6C60B-6FE5-1CAA-8FA1-AF6E6FDF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AE53E-B914-93F8-DE36-A9BCECBD9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E7C501E-57D8-7D21-B435-EECEE0CF2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614" y="1445631"/>
            <a:ext cx="8041345" cy="5074222"/>
          </a:xfrm>
        </p:spPr>
        <p:txBody>
          <a:bodyPr>
            <a:normAutofit/>
          </a:bodyPr>
          <a:lstStyle/>
          <a:p>
            <a:r>
              <a:rPr lang="en-GB" sz="2100" dirty="0"/>
              <a:t>Why heat pumps?</a:t>
            </a:r>
          </a:p>
          <a:p>
            <a:r>
              <a:rPr lang="en-GB" sz="2100" dirty="0"/>
              <a:t>Heat pumps for all</a:t>
            </a:r>
          </a:p>
          <a:p>
            <a:r>
              <a:rPr lang="en-GB" sz="2100" dirty="0"/>
              <a:t>Approaches for different sectors</a:t>
            </a:r>
          </a:p>
          <a:p>
            <a:r>
              <a:rPr lang="en-GB" sz="2100" dirty="0"/>
              <a:t>Practical solutions for social leasing</a:t>
            </a:r>
            <a:endParaRPr lang="en-BE" sz="2167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C7F6560-CAFA-F843-98F2-5EB34F9C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25" y="338147"/>
            <a:ext cx="11360800" cy="763600"/>
          </a:xfrm>
        </p:spPr>
        <p:txBody>
          <a:bodyPr>
            <a:normAutofit/>
          </a:bodyPr>
          <a:lstStyle/>
          <a:p>
            <a:r>
              <a:rPr lang="en-GB" b="1" dirty="0"/>
              <a:t>Agenda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115387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823F-CA8A-2107-1E0C-5C5978A5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Heat Pumps?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3D21C-A3E5-77A2-5264-F5CEB468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40" y="367774"/>
            <a:ext cx="7001867" cy="355422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40F8DE-82B7-26BD-CD28-393E7238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514263"/>
            <a:ext cx="4067063" cy="4462467"/>
          </a:xfrm>
        </p:spPr>
        <p:txBody>
          <a:bodyPr/>
          <a:lstStyle/>
          <a:p>
            <a:r>
              <a:rPr lang="en-GB" dirty="0"/>
              <a:t>Half our energy use</a:t>
            </a:r>
          </a:p>
          <a:p>
            <a:r>
              <a:rPr lang="en-GB" dirty="0"/>
              <a:t>¾ of household energy use</a:t>
            </a:r>
          </a:p>
          <a:p>
            <a:r>
              <a:rPr lang="en-GB" dirty="0"/>
              <a:t>A key vulnerability in our economic system</a:t>
            </a:r>
          </a:p>
          <a:p>
            <a:r>
              <a:rPr lang="en-GB" dirty="0"/>
              <a:t>We have a once in a generation opportunity</a:t>
            </a:r>
          </a:p>
          <a:p>
            <a:r>
              <a:rPr lang="en-GB" dirty="0"/>
              <a:t>In an energy independent, clean and competitive Europe – heat pumps will be No.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44690A-883F-BDA7-8584-51010484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90" y="4143472"/>
            <a:ext cx="3818210" cy="276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4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53B7764-608E-4A05-CCAF-94C6906EF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643" y="6264633"/>
            <a:ext cx="10308771" cy="388534"/>
          </a:xfrm>
        </p:spPr>
        <p:txBody>
          <a:bodyPr/>
          <a:lstStyle/>
          <a:p>
            <a:r>
              <a:rPr lang="en-BE"/>
              <a:t>Paul Kenny ⎸ October 2025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6AD2552-913F-E54F-057B-73B39BFC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Annual sales and heat pump stock as of end 2024 </a:t>
            </a:r>
            <a:endParaRPr lang="en-BE" b="1" dirty="0">
              <a:latin typeface="Arial"/>
              <a:cs typeface="Arial"/>
            </a:endParaRPr>
          </a:p>
        </p:txBody>
      </p:sp>
      <p:pic>
        <p:nvPicPr>
          <p:cNvPr id="2" name="Picture 1" descr="A graph of sales of heat pumps&#10;&#10;AI-generated content may be incorrect.">
            <a:extLst>
              <a:ext uri="{FF2B5EF4-FFF2-40B4-BE49-F238E27FC236}">
                <a16:creationId xmlns:a16="http://schemas.microsoft.com/office/drawing/2014/main" id="{23DEE96F-8BAA-93BC-59D1-318749C2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51" y="1296820"/>
            <a:ext cx="5621761" cy="4704521"/>
          </a:xfrm>
          <a:prstGeom prst="rect">
            <a:avLst/>
          </a:prstGeom>
        </p:spPr>
      </p:pic>
      <p:pic>
        <p:nvPicPr>
          <p:cNvPr id="8" name="Picture 7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8141FEFB-2D08-A939-9EDE-282A6A35A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12" y="1296820"/>
            <a:ext cx="5780688" cy="48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2E23B-3E33-0FD2-1663-E3924C70F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A412A-93E3-1CFD-1DEA-2B083D546F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86EE5618-D145-7B63-A086-859D8409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25" y="338147"/>
            <a:ext cx="11360800" cy="763600"/>
          </a:xfrm>
        </p:spPr>
        <p:txBody>
          <a:bodyPr>
            <a:normAutofit/>
          </a:bodyPr>
          <a:lstStyle/>
          <a:p>
            <a:r>
              <a:rPr lang="en-GB" b="1" dirty="0"/>
              <a:t>Energy Independence</a:t>
            </a:r>
            <a:endParaRPr lang="en-B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E8501-D1BC-81D5-BD5B-055E90C2B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EU Gas supplies 2024</a:t>
            </a:r>
            <a:endParaRPr lang="en-BE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18A613-71AE-E048-465B-678A88F64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964" y="1070526"/>
            <a:ext cx="7345089" cy="48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3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FD8F4-0329-682D-B382-A74A239F4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2E0DC-4E4C-0EFE-FAFA-B9455386EA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DD1CAA3-BAD5-A22F-926D-6D32733B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25" y="338147"/>
            <a:ext cx="11360800" cy="763600"/>
          </a:xfrm>
        </p:spPr>
        <p:txBody>
          <a:bodyPr>
            <a:normAutofit/>
          </a:bodyPr>
          <a:lstStyle/>
          <a:p>
            <a:r>
              <a:rPr lang="en-GB" b="1" dirty="0"/>
              <a:t>Energy Independence</a:t>
            </a:r>
            <a:endParaRPr lang="en-B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5765F-5E9C-302F-7C50-474A31C08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EU Gas supplies 2035</a:t>
            </a:r>
          </a:p>
          <a:p>
            <a:endParaRPr lang="en-BE" dirty="0"/>
          </a:p>
        </p:txBody>
      </p:sp>
      <p:pic>
        <p:nvPicPr>
          <p:cNvPr id="5" name="Picture 4" descr="A close-up of a screen&#10;&#10;AI-generated content may be incorrect.">
            <a:extLst>
              <a:ext uri="{FF2B5EF4-FFF2-40B4-BE49-F238E27FC236}">
                <a16:creationId xmlns:a16="http://schemas.microsoft.com/office/drawing/2014/main" id="{2825393C-CEA9-DD6D-3B8F-0114E3E6A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50" y="1115928"/>
            <a:ext cx="7259115" cy="48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9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31302-AEF2-E1EA-100D-22D5FD5F5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88A48-279B-A47F-6C75-84FC2DE7A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07EBDEA-2F0F-B2C3-FA1F-F2C4DCFF666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6AD15031-66A9-3E90-D437-58424654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45895"/>
            <a:ext cx="11360800" cy="763600"/>
          </a:xfrm>
        </p:spPr>
        <p:txBody>
          <a:bodyPr>
            <a:normAutofit/>
          </a:bodyPr>
          <a:lstStyle/>
          <a:p>
            <a:r>
              <a:rPr lang="en-GB" b="1" dirty="0"/>
              <a:t>How do we achieve this?</a:t>
            </a:r>
            <a:endParaRPr lang="en-BE" b="1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9827656-C5D9-51C0-4C80-44914F1A1B94}"/>
              </a:ext>
            </a:extLst>
          </p:cNvPr>
          <p:cNvSpPr/>
          <p:nvPr/>
        </p:nvSpPr>
        <p:spPr>
          <a:xfrm rot="18169592">
            <a:off x="5833590" y="2810771"/>
            <a:ext cx="524820" cy="444075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1BE68D-FC78-61BB-C889-29575F08744C}"/>
              </a:ext>
            </a:extLst>
          </p:cNvPr>
          <p:cNvCxnSpPr>
            <a:cxnSpLocks/>
          </p:cNvCxnSpPr>
          <p:nvPr/>
        </p:nvCxnSpPr>
        <p:spPr>
          <a:xfrm>
            <a:off x="6160851" y="3054485"/>
            <a:ext cx="3022060" cy="1219200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3D95D7-FAF0-4D38-A8FA-2BA083DC5506}"/>
              </a:ext>
            </a:extLst>
          </p:cNvPr>
          <p:cNvSpPr txBox="1"/>
          <p:nvPr/>
        </p:nvSpPr>
        <p:spPr>
          <a:xfrm>
            <a:off x="9209932" y="4167744"/>
            <a:ext cx="19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Thriving heat pump market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2810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showing the price of a gas pump&#10;&#10;Description automatically generated with medium confidence">
            <a:extLst>
              <a:ext uri="{FF2B5EF4-FFF2-40B4-BE49-F238E27FC236}">
                <a16:creationId xmlns:a16="http://schemas.microsoft.com/office/drawing/2014/main" id="{979BAD1B-7517-7455-574A-2E96A2F0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43" y="369162"/>
            <a:ext cx="7516313" cy="5895471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37D0A24-1783-2D59-D7E5-DE7EFA2F6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3643" y="6264633"/>
            <a:ext cx="10308771" cy="388534"/>
          </a:xfrm>
        </p:spPr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9922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74218-48CA-0072-700A-0BF6F3224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5904C-5C62-6765-5C1D-BD7514A2E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BE"/>
              <a:t>Paul Kenny ⎸ October 2025</a:t>
            </a:r>
            <a:endParaRPr lang="en-BE" dirty="0"/>
          </a:p>
        </p:txBody>
      </p:sp>
      <p:pic>
        <p:nvPicPr>
          <p:cNvPr id="7" name="Picture 6" descr="A map of europe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E33A7213-D34D-4FCE-C9EF-F13EAEA9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998" y="204833"/>
            <a:ext cx="6272223" cy="66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50"/>
      </p:ext>
    </p:extLst>
  </p:cSld>
  <p:clrMapOvr>
    <a:masterClrMapping/>
  </p:clrMapOvr>
</p:sld>
</file>

<file path=ppt/theme/theme1.xml><?xml version="1.0" encoding="utf-8"?>
<a:theme xmlns:a="http://schemas.openxmlformats.org/drawingml/2006/main" name="2_EHPA">
  <a:themeElements>
    <a:clrScheme name="EHPA colours template">
      <a:dk1>
        <a:srgbClr val="343057"/>
      </a:dk1>
      <a:lt1>
        <a:srgbClr val="FFFFFF"/>
      </a:lt1>
      <a:dk2>
        <a:srgbClr val="332F57"/>
      </a:dk2>
      <a:lt2>
        <a:srgbClr val="FFFFFF"/>
      </a:lt2>
      <a:accent1>
        <a:srgbClr val="C1CEE8"/>
      </a:accent1>
      <a:accent2>
        <a:srgbClr val="414C9D"/>
      </a:accent2>
      <a:accent3>
        <a:srgbClr val="70A06D"/>
      </a:accent3>
      <a:accent4>
        <a:srgbClr val="FFD300"/>
      </a:accent4>
      <a:accent5>
        <a:srgbClr val="EA8D2E"/>
      </a:accent5>
      <a:accent6>
        <a:srgbClr val="E1613A"/>
      </a:accent6>
      <a:hlink>
        <a:srgbClr val="343057"/>
      </a:hlink>
      <a:folHlink>
        <a:srgbClr val="34305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light version" id="{4A0DB7AC-BFC2-0549-8FED-A07D0549B8B6}" vid="{7BB1DC8C-CE23-7545-A7B3-E5081892FD52}"/>
    </a:ext>
  </a:extLst>
</a:theme>
</file>

<file path=ppt/theme/theme2.xml><?xml version="1.0" encoding="utf-8"?>
<a:theme xmlns:a="http://schemas.openxmlformats.org/drawingml/2006/main" name="1_Simple Light">
  <a:themeElements>
    <a:clrScheme name="EHPA colours template">
      <a:dk1>
        <a:srgbClr val="343057"/>
      </a:dk1>
      <a:lt1>
        <a:srgbClr val="FFFFFF"/>
      </a:lt1>
      <a:dk2>
        <a:srgbClr val="332F57"/>
      </a:dk2>
      <a:lt2>
        <a:srgbClr val="FFFFFF"/>
      </a:lt2>
      <a:accent1>
        <a:srgbClr val="C1CEE8"/>
      </a:accent1>
      <a:accent2>
        <a:srgbClr val="414C9D"/>
      </a:accent2>
      <a:accent3>
        <a:srgbClr val="70A06D"/>
      </a:accent3>
      <a:accent4>
        <a:srgbClr val="FFD300"/>
      </a:accent4>
      <a:accent5>
        <a:srgbClr val="EA8D2E"/>
      </a:accent5>
      <a:accent6>
        <a:srgbClr val="E1613A"/>
      </a:accent6>
      <a:hlink>
        <a:srgbClr val="343057"/>
      </a:hlink>
      <a:folHlink>
        <a:srgbClr val="34305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B8F471-E64F-A54E-A2D9-3DCFB60AAF92}" vid="{E8D90692-6613-0947-9075-3C79418D4B4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300270E5-049B-4CB3-BE39-CF4BB30FBE86}"/>
</file>

<file path=customXml/itemProps2.xml><?xml version="1.0" encoding="utf-8"?>
<ds:datastoreItem xmlns:ds="http://schemas.openxmlformats.org/officeDocument/2006/customXml" ds:itemID="{9D928CFC-7075-4334-9863-2A8548AD38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90AA83-95EC-433E-A3DC-A53CD289401C}">
  <ds:schemaRefs>
    <ds:schemaRef ds:uri="http://www.w3.org/XML/1998/namespace"/>
    <ds:schemaRef ds:uri="http://purl.org/dc/elements/1.1/"/>
    <ds:schemaRef ds:uri="http://purl.org/dc/terms/"/>
    <ds:schemaRef ds:uri="0553f4a1-882d-4bab-9e65-30243a9bb1e9"/>
    <ds:schemaRef ds:uri="41ac0e6e-a52a-4471-90f5-76c062e68161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Widescreen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</vt:lpstr>
      <vt:lpstr>Roboto</vt:lpstr>
      <vt:lpstr>Zilla Slab</vt:lpstr>
      <vt:lpstr>2_EHPA</vt:lpstr>
      <vt:lpstr>1_Simple Light</vt:lpstr>
      <vt:lpstr>European Heat Pump Association   Social leasing for Heat Pumps and its practicalities   </vt:lpstr>
      <vt:lpstr>Agenda</vt:lpstr>
      <vt:lpstr>Why Heat Pumps?</vt:lpstr>
      <vt:lpstr>Annual sales and heat pump stock as of end 2024 </vt:lpstr>
      <vt:lpstr>Energy Independence</vt:lpstr>
      <vt:lpstr>Energy Independence</vt:lpstr>
      <vt:lpstr>How do we achieve this?</vt:lpstr>
      <vt:lpstr>PowerPoint Presentation</vt:lpstr>
      <vt:lpstr>PowerPoint Presentation</vt:lpstr>
      <vt:lpstr>A range of different solutions for different market segments</vt:lpstr>
      <vt:lpstr>How do you lease a heat pump?</vt:lpstr>
      <vt:lpstr>How do you lease a social lease heat pump?</vt:lpstr>
      <vt:lpstr>To unlock potential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Heat Pump Association aisbl / founded 2000</dc:title>
  <dc:creator>Marta Ruiz</dc:creator>
  <cp:lastModifiedBy>Paul Kenny</cp:lastModifiedBy>
  <cp:revision>12</cp:revision>
  <dcterms:created xsi:type="dcterms:W3CDTF">2023-11-29T09:17:54Z</dcterms:created>
  <dcterms:modified xsi:type="dcterms:W3CDTF">2025-10-17T06:29:21Z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