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</p:sldMasterIdLst>
  <p:notesMasterIdLst>
    <p:notesMasterId r:id="rId20"/>
  </p:notesMasterIdLst>
  <p:sldIdLst>
    <p:sldId id="256" r:id="rId5"/>
    <p:sldId id="1366" r:id="rId6"/>
    <p:sldId id="1374" r:id="rId7"/>
    <p:sldId id="1276" r:id="rId8"/>
    <p:sldId id="267" r:id="rId9"/>
    <p:sldId id="1376" r:id="rId10"/>
    <p:sldId id="282" r:id="rId11"/>
    <p:sldId id="268" r:id="rId12"/>
    <p:sldId id="269" r:id="rId13"/>
    <p:sldId id="270" r:id="rId14"/>
    <p:sldId id="271" r:id="rId15"/>
    <p:sldId id="1370" r:id="rId16"/>
    <p:sldId id="1395" r:id="rId17"/>
    <p:sldId id="1396" r:id="rId18"/>
    <p:sldId id="1397" r:id="rId19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E77C4B-C73C-427B-8A8D-10C4B5141E12}" v="160" dt="2025-10-15T04:28:22.0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737" y="2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an C. Krabsen" userId="de8ccd98-ed47-49b1-9d27-5db4f12d2318" providerId="ADAL" clId="{12A6CF07-C0C9-48FE-ACBD-E6664BFC994D}"/>
    <pc:docChg chg="undo custSel addSld delSld modSld delMainMaster">
      <pc:chgData name="Stephan C. Krabsen" userId="de8ccd98-ed47-49b1-9d27-5db4f12d2318" providerId="ADAL" clId="{12A6CF07-C0C9-48FE-ACBD-E6664BFC994D}" dt="2025-10-18T05:39:24.899" v="1830" actId="20577"/>
      <pc:docMkLst>
        <pc:docMk/>
      </pc:docMkLst>
      <pc:sldChg chg="modSp mod">
        <pc:chgData name="Stephan C. Krabsen" userId="de8ccd98-ed47-49b1-9d27-5db4f12d2318" providerId="ADAL" clId="{12A6CF07-C0C9-48FE-ACBD-E6664BFC994D}" dt="2025-10-18T05:27:19.183" v="1520" actId="5793"/>
        <pc:sldMkLst>
          <pc:docMk/>
          <pc:sldMk cId="0" sldId="271"/>
        </pc:sldMkLst>
        <pc:spChg chg="mod">
          <ac:chgData name="Stephan C. Krabsen" userId="de8ccd98-ed47-49b1-9d27-5db4f12d2318" providerId="ADAL" clId="{12A6CF07-C0C9-48FE-ACBD-E6664BFC994D}" dt="2025-10-18T05:27:07.944" v="1516" actId="20577"/>
          <ac:spMkLst>
            <pc:docMk/>
            <pc:sldMk cId="0" sldId="271"/>
            <ac:spMk id="181" creationId="{00000000-0000-0000-0000-000000000000}"/>
          </ac:spMkLst>
        </pc:spChg>
        <pc:spChg chg="mod">
          <ac:chgData name="Stephan C. Krabsen" userId="de8ccd98-ed47-49b1-9d27-5db4f12d2318" providerId="ADAL" clId="{12A6CF07-C0C9-48FE-ACBD-E6664BFC994D}" dt="2025-10-18T05:27:19.183" v="1520" actId="5793"/>
          <ac:spMkLst>
            <pc:docMk/>
            <pc:sldMk cId="0" sldId="271"/>
            <ac:spMk id="183" creationId="{00000000-0000-0000-0000-000000000000}"/>
          </ac:spMkLst>
        </pc:spChg>
      </pc:sldChg>
      <pc:sldChg chg="modSp add mod">
        <pc:chgData name="Stephan C. Krabsen" userId="de8ccd98-ed47-49b1-9d27-5db4f12d2318" providerId="ADAL" clId="{12A6CF07-C0C9-48FE-ACBD-E6664BFC994D}" dt="2025-10-14T06:57:30.130" v="196" actId="6549"/>
        <pc:sldMkLst>
          <pc:docMk/>
          <pc:sldMk cId="2050167752" sldId="282"/>
        </pc:sldMkLst>
        <pc:spChg chg="mod">
          <ac:chgData name="Stephan C. Krabsen" userId="de8ccd98-ed47-49b1-9d27-5db4f12d2318" providerId="ADAL" clId="{12A6CF07-C0C9-48FE-ACBD-E6664BFC994D}" dt="2025-10-14T06:55:21.207" v="113" actId="20577"/>
          <ac:spMkLst>
            <pc:docMk/>
            <pc:sldMk cId="2050167752" sldId="282"/>
            <ac:spMk id="4" creationId="{A5CFA166-562A-2933-6B70-8F9D7A95B000}"/>
          </ac:spMkLst>
        </pc:spChg>
        <pc:spChg chg="mod">
          <ac:chgData name="Stephan C. Krabsen" userId="de8ccd98-ed47-49b1-9d27-5db4f12d2318" providerId="ADAL" clId="{12A6CF07-C0C9-48FE-ACBD-E6664BFC994D}" dt="2025-10-14T06:54:55.508" v="99" actId="20577"/>
          <ac:spMkLst>
            <pc:docMk/>
            <pc:sldMk cId="2050167752" sldId="282"/>
            <ac:spMk id="8" creationId="{67AF10D2-F43C-2E27-40D1-D668EFBC8D2A}"/>
          </ac:spMkLst>
        </pc:spChg>
        <pc:spChg chg="mod">
          <ac:chgData name="Stephan C. Krabsen" userId="de8ccd98-ed47-49b1-9d27-5db4f12d2318" providerId="ADAL" clId="{12A6CF07-C0C9-48FE-ACBD-E6664BFC994D}" dt="2025-10-14T06:55:30.632" v="114" actId="20577"/>
          <ac:spMkLst>
            <pc:docMk/>
            <pc:sldMk cId="2050167752" sldId="282"/>
            <ac:spMk id="9" creationId="{B8A143FA-3CD4-4CAA-B5C8-04592B444543}"/>
          </ac:spMkLst>
        </pc:spChg>
        <pc:spChg chg="mod">
          <ac:chgData name="Stephan C. Krabsen" userId="de8ccd98-ed47-49b1-9d27-5db4f12d2318" providerId="ADAL" clId="{12A6CF07-C0C9-48FE-ACBD-E6664BFC994D}" dt="2025-10-14T06:55:57.225" v="141" actId="20577"/>
          <ac:spMkLst>
            <pc:docMk/>
            <pc:sldMk cId="2050167752" sldId="282"/>
            <ac:spMk id="11" creationId="{F19D259F-8CFB-AA15-77EE-C6B141C0967E}"/>
          </ac:spMkLst>
        </pc:spChg>
        <pc:spChg chg="mod">
          <ac:chgData name="Stephan C. Krabsen" userId="de8ccd98-ed47-49b1-9d27-5db4f12d2318" providerId="ADAL" clId="{12A6CF07-C0C9-48FE-ACBD-E6664BFC994D}" dt="2025-10-14T06:57:22.967" v="188" actId="20577"/>
          <ac:spMkLst>
            <pc:docMk/>
            <pc:sldMk cId="2050167752" sldId="282"/>
            <ac:spMk id="13" creationId="{B9440204-A8A9-4DDF-B607-EB9A8401C191}"/>
          </ac:spMkLst>
        </pc:spChg>
        <pc:spChg chg="mod">
          <ac:chgData name="Stephan C. Krabsen" userId="de8ccd98-ed47-49b1-9d27-5db4f12d2318" providerId="ADAL" clId="{12A6CF07-C0C9-48FE-ACBD-E6664BFC994D}" dt="2025-10-14T06:55:45.518" v="126" actId="20577"/>
          <ac:spMkLst>
            <pc:docMk/>
            <pc:sldMk cId="2050167752" sldId="282"/>
            <ac:spMk id="17" creationId="{244FF425-5639-4DA3-A002-9A714DE8A19F}"/>
          </ac:spMkLst>
        </pc:spChg>
        <pc:spChg chg="mod">
          <ac:chgData name="Stephan C. Krabsen" userId="de8ccd98-ed47-49b1-9d27-5db4f12d2318" providerId="ADAL" clId="{12A6CF07-C0C9-48FE-ACBD-E6664BFC994D}" dt="2025-10-14T06:57:30.130" v="196" actId="6549"/>
          <ac:spMkLst>
            <pc:docMk/>
            <pc:sldMk cId="2050167752" sldId="282"/>
            <ac:spMk id="36" creationId="{CE37BF97-6833-4220-82B9-3BEC5C7395B5}"/>
          </ac:spMkLst>
        </pc:spChg>
      </pc:sldChg>
      <pc:sldChg chg="addSp modSp add mod modClrScheme chgLayout">
        <pc:chgData name="Stephan C. Krabsen" userId="de8ccd98-ed47-49b1-9d27-5db4f12d2318" providerId="ADAL" clId="{12A6CF07-C0C9-48FE-ACBD-E6664BFC994D}" dt="2025-10-14T17:54:56.492" v="501" actId="700"/>
        <pc:sldMkLst>
          <pc:docMk/>
          <pc:sldMk cId="2132210913" sldId="1276"/>
        </pc:sldMkLst>
        <pc:spChg chg="add mod ord">
          <ac:chgData name="Stephan C. Krabsen" userId="de8ccd98-ed47-49b1-9d27-5db4f12d2318" providerId="ADAL" clId="{12A6CF07-C0C9-48FE-ACBD-E6664BFC994D}" dt="2025-10-14T17:54:56.492" v="501" actId="700"/>
          <ac:spMkLst>
            <pc:docMk/>
            <pc:sldMk cId="2132210913" sldId="1276"/>
            <ac:spMk id="3" creationId="{522632B5-9773-0EB1-EACC-E3077C7DD1D9}"/>
          </ac:spMkLst>
        </pc:spChg>
        <pc:spChg chg="add mod ord">
          <ac:chgData name="Stephan C. Krabsen" userId="de8ccd98-ed47-49b1-9d27-5db4f12d2318" providerId="ADAL" clId="{12A6CF07-C0C9-48FE-ACBD-E6664BFC994D}" dt="2025-10-14T17:54:56.492" v="501" actId="700"/>
          <ac:spMkLst>
            <pc:docMk/>
            <pc:sldMk cId="2132210913" sldId="1276"/>
            <ac:spMk id="4" creationId="{E683BA2F-6B36-FEC5-1688-5A9FB80C2107}"/>
          </ac:spMkLst>
        </pc:spChg>
      </pc:sldChg>
      <pc:sldChg chg="del">
        <pc:chgData name="Stephan C. Krabsen" userId="de8ccd98-ed47-49b1-9d27-5db4f12d2318" providerId="ADAL" clId="{12A6CF07-C0C9-48FE-ACBD-E6664BFC994D}" dt="2025-10-14T07:01:49.573" v="308" actId="47"/>
        <pc:sldMkLst>
          <pc:docMk/>
          <pc:sldMk cId="2947532355" sldId="1342"/>
        </pc:sldMkLst>
      </pc:sldChg>
      <pc:sldChg chg="add del">
        <pc:chgData name="Stephan C. Krabsen" userId="de8ccd98-ed47-49b1-9d27-5db4f12d2318" providerId="ADAL" clId="{12A6CF07-C0C9-48FE-ACBD-E6664BFC994D}" dt="2025-10-14T06:57:43.436" v="197" actId="47"/>
        <pc:sldMkLst>
          <pc:docMk/>
          <pc:sldMk cId="2782106025" sldId="1343"/>
        </pc:sldMkLst>
      </pc:sldChg>
      <pc:sldChg chg="modSp add mod">
        <pc:chgData name="Stephan C. Krabsen" userId="de8ccd98-ed47-49b1-9d27-5db4f12d2318" providerId="ADAL" clId="{12A6CF07-C0C9-48FE-ACBD-E6664BFC994D}" dt="2025-10-14T17:48:09.305" v="374" actId="20577"/>
        <pc:sldMkLst>
          <pc:docMk/>
          <pc:sldMk cId="621686247" sldId="1366"/>
        </pc:sldMkLst>
        <pc:spChg chg="mod">
          <ac:chgData name="Stephan C. Krabsen" userId="de8ccd98-ed47-49b1-9d27-5db4f12d2318" providerId="ADAL" clId="{12A6CF07-C0C9-48FE-ACBD-E6664BFC994D}" dt="2025-10-14T07:02:24.753" v="322" actId="1076"/>
          <ac:spMkLst>
            <pc:docMk/>
            <pc:sldMk cId="621686247" sldId="1366"/>
            <ac:spMk id="2" creationId="{C169E791-14EC-8FF9-578F-4D1FF80976A3}"/>
          </ac:spMkLst>
        </pc:spChg>
        <pc:spChg chg="mod">
          <ac:chgData name="Stephan C. Krabsen" userId="de8ccd98-ed47-49b1-9d27-5db4f12d2318" providerId="ADAL" clId="{12A6CF07-C0C9-48FE-ACBD-E6664BFC994D}" dt="2025-10-14T17:48:09.305" v="374" actId="20577"/>
          <ac:spMkLst>
            <pc:docMk/>
            <pc:sldMk cId="621686247" sldId="1366"/>
            <ac:spMk id="4" creationId="{2FA368AA-9A23-AF43-C5B6-9BF70D52D310}"/>
          </ac:spMkLst>
        </pc:spChg>
      </pc:sldChg>
      <pc:sldChg chg="addSp delSp modSp add mod modClrScheme modAnim chgLayout">
        <pc:chgData name="Stephan C. Krabsen" userId="de8ccd98-ed47-49b1-9d27-5db4f12d2318" providerId="ADAL" clId="{12A6CF07-C0C9-48FE-ACBD-E6664BFC994D}" dt="2025-10-15T04:28:22.019" v="1497" actId="20577"/>
        <pc:sldMkLst>
          <pc:docMk/>
          <pc:sldMk cId="3130332725" sldId="1370"/>
        </pc:sldMkLst>
        <pc:spChg chg="add mod">
          <ac:chgData name="Stephan C. Krabsen" userId="de8ccd98-ed47-49b1-9d27-5db4f12d2318" providerId="ADAL" clId="{12A6CF07-C0C9-48FE-ACBD-E6664BFC994D}" dt="2025-10-15T04:28:22.019" v="1497" actId="20577"/>
          <ac:spMkLst>
            <pc:docMk/>
            <pc:sldMk cId="3130332725" sldId="1370"/>
            <ac:spMk id="4" creationId="{BC867ECD-18B0-AD94-565C-528F87E11E26}"/>
          </ac:spMkLst>
        </pc:spChg>
        <pc:spChg chg="add mod ord">
          <ac:chgData name="Stephan C. Krabsen" userId="de8ccd98-ed47-49b1-9d27-5db4f12d2318" providerId="ADAL" clId="{12A6CF07-C0C9-48FE-ACBD-E6664BFC994D}" dt="2025-10-14T07:00:28.338" v="300" actId="700"/>
          <ac:spMkLst>
            <pc:docMk/>
            <pc:sldMk cId="3130332725" sldId="1370"/>
            <ac:spMk id="6" creationId="{540610DE-4C11-ACD1-AD4E-9AC51990647D}"/>
          </ac:spMkLst>
        </pc:spChg>
        <pc:spChg chg="add mod ord">
          <ac:chgData name="Stephan C. Krabsen" userId="de8ccd98-ed47-49b1-9d27-5db4f12d2318" providerId="ADAL" clId="{12A6CF07-C0C9-48FE-ACBD-E6664BFC994D}" dt="2025-10-14T07:00:28.338" v="300" actId="700"/>
          <ac:spMkLst>
            <pc:docMk/>
            <pc:sldMk cId="3130332725" sldId="1370"/>
            <ac:spMk id="7" creationId="{B161E2D1-E18C-E0BB-1A1F-52380CE9867A}"/>
          </ac:spMkLst>
        </pc:spChg>
        <pc:picChg chg="mod">
          <ac:chgData name="Stephan C. Krabsen" userId="de8ccd98-ed47-49b1-9d27-5db4f12d2318" providerId="ADAL" clId="{12A6CF07-C0C9-48FE-ACBD-E6664BFC994D}" dt="2025-10-14T17:50:53.085" v="469" actId="1076"/>
          <ac:picMkLst>
            <pc:docMk/>
            <pc:sldMk cId="3130332725" sldId="1370"/>
            <ac:picMk id="5" creationId="{A753FC4A-2985-3370-E2C6-91ECF9A23A2A}"/>
          </ac:picMkLst>
        </pc:picChg>
      </pc:sldChg>
      <pc:sldChg chg="add">
        <pc:chgData name="Stephan C. Krabsen" userId="de8ccd98-ed47-49b1-9d27-5db4f12d2318" providerId="ADAL" clId="{12A6CF07-C0C9-48FE-ACBD-E6664BFC994D}" dt="2025-10-14T17:53:52.718" v="499"/>
        <pc:sldMkLst>
          <pc:docMk/>
          <pc:sldMk cId="2587056443" sldId="1374"/>
        </pc:sldMkLst>
      </pc:sldChg>
      <pc:sldChg chg="modSp add mod">
        <pc:chgData name="Stephan C. Krabsen" userId="de8ccd98-ed47-49b1-9d27-5db4f12d2318" providerId="ADAL" clId="{12A6CF07-C0C9-48FE-ACBD-E6664BFC994D}" dt="2025-10-14T07:01:38.873" v="307" actId="20577"/>
        <pc:sldMkLst>
          <pc:docMk/>
          <pc:sldMk cId="1963456554" sldId="1376"/>
        </pc:sldMkLst>
        <pc:spChg chg="mod">
          <ac:chgData name="Stephan C. Krabsen" userId="de8ccd98-ed47-49b1-9d27-5db4f12d2318" providerId="ADAL" clId="{12A6CF07-C0C9-48FE-ACBD-E6664BFC994D}" dt="2025-10-14T07:01:38.873" v="307" actId="20577"/>
          <ac:spMkLst>
            <pc:docMk/>
            <pc:sldMk cId="1963456554" sldId="1376"/>
            <ac:spMk id="13" creationId="{F50307AC-E763-F95C-E416-3D8BE08309F6}"/>
          </ac:spMkLst>
        </pc:spChg>
      </pc:sldChg>
      <pc:sldChg chg="modSp add mod">
        <pc:chgData name="Stephan C. Krabsen" userId="de8ccd98-ed47-49b1-9d27-5db4f12d2318" providerId="ADAL" clId="{12A6CF07-C0C9-48FE-ACBD-E6664BFC994D}" dt="2025-10-18T05:31:51.819" v="1644" actId="6549"/>
        <pc:sldMkLst>
          <pc:docMk/>
          <pc:sldMk cId="3620063604" sldId="1395"/>
        </pc:sldMkLst>
        <pc:spChg chg="mod">
          <ac:chgData name="Stephan C. Krabsen" userId="de8ccd98-ed47-49b1-9d27-5db4f12d2318" providerId="ADAL" clId="{12A6CF07-C0C9-48FE-ACBD-E6664BFC994D}" dt="2025-10-18T05:31:51.819" v="1644" actId="6549"/>
          <ac:spMkLst>
            <pc:docMk/>
            <pc:sldMk cId="3620063604" sldId="1395"/>
            <ac:spMk id="5" creationId="{4D92BC9D-F473-AA96-D8F5-89C3C472F293}"/>
          </ac:spMkLst>
        </pc:spChg>
      </pc:sldChg>
      <pc:sldChg chg="modSp add mod">
        <pc:chgData name="Stephan C. Krabsen" userId="de8ccd98-ed47-49b1-9d27-5db4f12d2318" providerId="ADAL" clId="{12A6CF07-C0C9-48FE-ACBD-E6664BFC994D}" dt="2025-10-18T05:39:24.899" v="1830" actId="20577"/>
        <pc:sldMkLst>
          <pc:docMk/>
          <pc:sldMk cId="1902641294" sldId="1396"/>
        </pc:sldMkLst>
        <pc:spChg chg="mod">
          <ac:chgData name="Stephan C. Krabsen" userId="de8ccd98-ed47-49b1-9d27-5db4f12d2318" providerId="ADAL" clId="{12A6CF07-C0C9-48FE-ACBD-E6664BFC994D}" dt="2025-10-14T17:55:42.403" v="518" actId="20577"/>
          <ac:spMkLst>
            <pc:docMk/>
            <pc:sldMk cId="1902641294" sldId="1396"/>
            <ac:spMk id="2" creationId="{990E8B94-D79C-E79A-5304-73BAB02FA96E}"/>
          </ac:spMkLst>
        </pc:spChg>
        <pc:spChg chg="mod">
          <ac:chgData name="Stephan C. Krabsen" userId="de8ccd98-ed47-49b1-9d27-5db4f12d2318" providerId="ADAL" clId="{12A6CF07-C0C9-48FE-ACBD-E6664BFC994D}" dt="2025-10-18T05:39:24.899" v="1830" actId="20577"/>
          <ac:spMkLst>
            <pc:docMk/>
            <pc:sldMk cId="1902641294" sldId="1396"/>
            <ac:spMk id="5" creationId="{33C9A7B0-9238-8729-2076-2FB4617D3929}"/>
          </ac:spMkLst>
        </pc:spChg>
      </pc:sldChg>
      <pc:sldChg chg="addSp delSp modSp new mod modClrScheme chgLayout">
        <pc:chgData name="Stephan C. Krabsen" userId="de8ccd98-ed47-49b1-9d27-5db4f12d2318" providerId="ADAL" clId="{12A6CF07-C0C9-48FE-ACBD-E6664BFC994D}" dt="2025-10-18T05:34:07.901" v="1669" actId="242"/>
        <pc:sldMkLst>
          <pc:docMk/>
          <pc:sldMk cId="3730412717" sldId="1397"/>
        </pc:sldMkLst>
        <pc:spChg chg="del mod ord">
          <ac:chgData name="Stephan C. Krabsen" userId="de8ccd98-ed47-49b1-9d27-5db4f12d2318" providerId="ADAL" clId="{12A6CF07-C0C9-48FE-ACBD-E6664BFC994D}" dt="2025-10-18T05:33:32.602" v="1646" actId="700"/>
          <ac:spMkLst>
            <pc:docMk/>
            <pc:sldMk cId="3730412717" sldId="1397"/>
            <ac:spMk id="2" creationId="{864672E6-9D4A-8778-87E2-1F9FF2F1315C}"/>
          </ac:spMkLst>
        </pc:spChg>
        <pc:spChg chg="del mod ord">
          <ac:chgData name="Stephan C. Krabsen" userId="de8ccd98-ed47-49b1-9d27-5db4f12d2318" providerId="ADAL" clId="{12A6CF07-C0C9-48FE-ACBD-E6664BFC994D}" dt="2025-10-18T05:33:32.602" v="1646" actId="700"/>
          <ac:spMkLst>
            <pc:docMk/>
            <pc:sldMk cId="3730412717" sldId="1397"/>
            <ac:spMk id="3" creationId="{F7D3465F-1040-1616-3158-19709EEC91A9}"/>
          </ac:spMkLst>
        </pc:spChg>
        <pc:spChg chg="add mod ord">
          <ac:chgData name="Stephan C. Krabsen" userId="de8ccd98-ed47-49b1-9d27-5db4f12d2318" providerId="ADAL" clId="{12A6CF07-C0C9-48FE-ACBD-E6664BFC994D}" dt="2025-10-18T05:34:07.901" v="1669" actId="242"/>
          <ac:spMkLst>
            <pc:docMk/>
            <pc:sldMk cId="3730412717" sldId="1397"/>
            <ac:spMk id="4" creationId="{D27C9793-37E2-ED9D-1B01-B9778B35359E}"/>
          </ac:spMkLst>
        </pc:spChg>
        <pc:spChg chg="add mod ord">
          <ac:chgData name="Stephan C. Krabsen" userId="de8ccd98-ed47-49b1-9d27-5db4f12d2318" providerId="ADAL" clId="{12A6CF07-C0C9-48FE-ACBD-E6664BFC994D}" dt="2025-10-18T05:33:46.503" v="1668" actId="122"/>
          <ac:spMkLst>
            <pc:docMk/>
            <pc:sldMk cId="3730412717" sldId="1397"/>
            <ac:spMk id="5" creationId="{C0663138-214A-CB59-7275-BF7B33B03AA1}"/>
          </ac:spMkLst>
        </pc:spChg>
      </pc:sldChg>
      <pc:sldMasterChg chg="del delSldLayout">
        <pc:chgData name="Stephan C. Krabsen" userId="de8ccd98-ed47-49b1-9d27-5db4f12d2318" providerId="ADAL" clId="{12A6CF07-C0C9-48FE-ACBD-E6664BFC994D}" dt="2025-10-14T07:01:49.573" v="308" actId="47"/>
        <pc:sldMasterMkLst>
          <pc:docMk/>
          <pc:sldMasterMk cId="2589670937" sldId="2147483674"/>
        </pc:sldMasterMkLst>
        <pc:sldLayoutChg chg="del">
          <pc:chgData name="Stephan C. Krabsen" userId="de8ccd98-ed47-49b1-9d27-5db4f12d2318" providerId="ADAL" clId="{12A6CF07-C0C9-48FE-ACBD-E6664BFC994D}" dt="2025-10-14T07:01:49.573" v="308" actId="47"/>
          <pc:sldLayoutMkLst>
            <pc:docMk/>
            <pc:sldMasterMk cId="2589670937" sldId="2147483674"/>
            <pc:sldLayoutMk cId="715534641" sldId="2147483675"/>
          </pc:sldLayoutMkLst>
        </pc:sldLayoutChg>
        <pc:sldLayoutChg chg="del">
          <pc:chgData name="Stephan C. Krabsen" userId="de8ccd98-ed47-49b1-9d27-5db4f12d2318" providerId="ADAL" clId="{12A6CF07-C0C9-48FE-ACBD-E6664BFC994D}" dt="2025-10-14T07:01:49.573" v="308" actId="47"/>
          <pc:sldLayoutMkLst>
            <pc:docMk/>
            <pc:sldMasterMk cId="2589670937" sldId="2147483674"/>
            <pc:sldLayoutMk cId="3244986158" sldId="2147483676"/>
          </pc:sldLayoutMkLst>
        </pc:sldLayoutChg>
        <pc:sldLayoutChg chg="del">
          <pc:chgData name="Stephan C. Krabsen" userId="de8ccd98-ed47-49b1-9d27-5db4f12d2318" providerId="ADAL" clId="{12A6CF07-C0C9-48FE-ACBD-E6664BFC994D}" dt="2025-10-14T07:01:49.573" v="308" actId="47"/>
          <pc:sldLayoutMkLst>
            <pc:docMk/>
            <pc:sldMasterMk cId="2589670937" sldId="2147483674"/>
            <pc:sldLayoutMk cId="445125081" sldId="2147483677"/>
          </pc:sldLayoutMkLst>
        </pc:sldLayoutChg>
        <pc:sldLayoutChg chg="del">
          <pc:chgData name="Stephan C. Krabsen" userId="de8ccd98-ed47-49b1-9d27-5db4f12d2318" providerId="ADAL" clId="{12A6CF07-C0C9-48FE-ACBD-E6664BFC994D}" dt="2025-10-14T07:01:49.573" v="308" actId="47"/>
          <pc:sldLayoutMkLst>
            <pc:docMk/>
            <pc:sldMasterMk cId="2589670937" sldId="2147483674"/>
            <pc:sldLayoutMk cId="2464373853" sldId="2147483678"/>
          </pc:sldLayoutMkLst>
        </pc:sldLayoutChg>
        <pc:sldLayoutChg chg="del">
          <pc:chgData name="Stephan C. Krabsen" userId="de8ccd98-ed47-49b1-9d27-5db4f12d2318" providerId="ADAL" clId="{12A6CF07-C0C9-48FE-ACBD-E6664BFC994D}" dt="2025-10-14T07:01:49.573" v="308" actId="47"/>
          <pc:sldLayoutMkLst>
            <pc:docMk/>
            <pc:sldMasterMk cId="2589670937" sldId="2147483674"/>
            <pc:sldLayoutMk cId="625548177" sldId="2147483679"/>
          </pc:sldLayoutMkLst>
        </pc:sldLayoutChg>
        <pc:sldLayoutChg chg="del">
          <pc:chgData name="Stephan C. Krabsen" userId="de8ccd98-ed47-49b1-9d27-5db4f12d2318" providerId="ADAL" clId="{12A6CF07-C0C9-48FE-ACBD-E6664BFC994D}" dt="2025-10-14T07:01:49.573" v="308" actId="47"/>
          <pc:sldLayoutMkLst>
            <pc:docMk/>
            <pc:sldMasterMk cId="2589670937" sldId="2147483674"/>
            <pc:sldLayoutMk cId="2891387864" sldId="2147483680"/>
          </pc:sldLayoutMkLst>
        </pc:sldLayoutChg>
        <pc:sldLayoutChg chg="del">
          <pc:chgData name="Stephan C. Krabsen" userId="de8ccd98-ed47-49b1-9d27-5db4f12d2318" providerId="ADAL" clId="{12A6CF07-C0C9-48FE-ACBD-E6664BFC994D}" dt="2025-10-14T07:01:49.573" v="308" actId="47"/>
          <pc:sldLayoutMkLst>
            <pc:docMk/>
            <pc:sldMasterMk cId="2589670937" sldId="2147483674"/>
            <pc:sldLayoutMk cId="277524390" sldId="2147483681"/>
          </pc:sldLayoutMkLst>
        </pc:sldLayoutChg>
        <pc:sldLayoutChg chg="del">
          <pc:chgData name="Stephan C. Krabsen" userId="de8ccd98-ed47-49b1-9d27-5db4f12d2318" providerId="ADAL" clId="{12A6CF07-C0C9-48FE-ACBD-E6664BFC994D}" dt="2025-10-14T07:01:49.573" v="308" actId="47"/>
          <pc:sldLayoutMkLst>
            <pc:docMk/>
            <pc:sldMasterMk cId="2589670937" sldId="2147483674"/>
            <pc:sldLayoutMk cId="4232249439" sldId="2147483682"/>
          </pc:sldLayoutMkLst>
        </pc:sldLayoutChg>
        <pc:sldLayoutChg chg="del">
          <pc:chgData name="Stephan C. Krabsen" userId="de8ccd98-ed47-49b1-9d27-5db4f12d2318" providerId="ADAL" clId="{12A6CF07-C0C9-48FE-ACBD-E6664BFC994D}" dt="2025-10-14T07:01:49.573" v="308" actId="47"/>
          <pc:sldLayoutMkLst>
            <pc:docMk/>
            <pc:sldMasterMk cId="2589670937" sldId="2147483674"/>
            <pc:sldLayoutMk cId="71425452" sldId="2147483683"/>
          </pc:sldLayoutMkLst>
        </pc:sldLayoutChg>
        <pc:sldLayoutChg chg="del">
          <pc:chgData name="Stephan C. Krabsen" userId="de8ccd98-ed47-49b1-9d27-5db4f12d2318" providerId="ADAL" clId="{12A6CF07-C0C9-48FE-ACBD-E6664BFC994D}" dt="2025-10-14T07:01:49.573" v="308" actId="47"/>
          <pc:sldLayoutMkLst>
            <pc:docMk/>
            <pc:sldMasterMk cId="2589670937" sldId="2147483674"/>
            <pc:sldLayoutMk cId="2171408229" sldId="2147483684"/>
          </pc:sldLayoutMkLst>
        </pc:sldLayoutChg>
        <pc:sldLayoutChg chg="del">
          <pc:chgData name="Stephan C. Krabsen" userId="de8ccd98-ed47-49b1-9d27-5db4f12d2318" providerId="ADAL" clId="{12A6CF07-C0C9-48FE-ACBD-E6664BFC994D}" dt="2025-10-14T07:01:49.573" v="308" actId="47"/>
          <pc:sldLayoutMkLst>
            <pc:docMk/>
            <pc:sldMasterMk cId="2589670937" sldId="2147483674"/>
            <pc:sldLayoutMk cId="2345505588" sldId="2147483685"/>
          </pc:sldLayoutMkLst>
        </pc:sldLayoutChg>
        <pc:sldLayoutChg chg="del">
          <pc:chgData name="Stephan C. Krabsen" userId="de8ccd98-ed47-49b1-9d27-5db4f12d2318" providerId="ADAL" clId="{12A6CF07-C0C9-48FE-ACBD-E6664BFC994D}" dt="2025-10-14T07:01:49.573" v="308" actId="47"/>
          <pc:sldLayoutMkLst>
            <pc:docMk/>
            <pc:sldMasterMk cId="2589670937" sldId="2147483674"/>
            <pc:sldLayoutMk cId="4273542628" sldId="2147483686"/>
          </pc:sldLayoutMkLst>
        </pc:sldLayoutChg>
        <pc:sldLayoutChg chg="del">
          <pc:chgData name="Stephan C. Krabsen" userId="de8ccd98-ed47-49b1-9d27-5db4f12d2318" providerId="ADAL" clId="{12A6CF07-C0C9-48FE-ACBD-E6664BFC994D}" dt="2025-10-14T07:01:49.573" v="308" actId="47"/>
          <pc:sldLayoutMkLst>
            <pc:docMk/>
            <pc:sldMasterMk cId="2589670937" sldId="2147483674"/>
            <pc:sldLayoutMk cId="2818911564" sldId="2147483687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717DCE-C95D-4284-BB20-64B0FE5EE90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D55C74-C660-408B-9E58-D36AC6475788}">
      <dgm:prSet/>
      <dgm:spPr/>
      <dgm:t>
        <a:bodyPr/>
        <a:lstStyle/>
        <a:p>
          <a:r>
            <a:rPr lang="da-DK" b="1" dirty="0"/>
            <a:t>Green transition</a:t>
          </a:r>
          <a:endParaRPr lang="en-US" dirty="0"/>
        </a:p>
      </dgm:t>
    </dgm:pt>
    <dgm:pt modelId="{DE450889-53BA-49CA-A646-E68BBDA9CD92}" type="parTrans" cxnId="{CC6E47A8-7C81-478F-8E01-1CFFAD991804}">
      <dgm:prSet/>
      <dgm:spPr/>
      <dgm:t>
        <a:bodyPr/>
        <a:lstStyle/>
        <a:p>
          <a:endParaRPr lang="en-US"/>
        </a:p>
      </dgm:t>
    </dgm:pt>
    <dgm:pt modelId="{3A7023FA-2B8D-429D-91BD-CF7C00538121}" type="sibTrans" cxnId="{CC6E47A8-7C81-478F-8E01-1CFFAD991804}">
      <dgm:prSet/>
      <dgm:spPr/>
      <dgm:t>
        <a:bodyPr/>
        <a:lstStyle/>
        <a:p>
          <a:endParaRPr lang="en-US"/>
        </a:p>
      </dgm:t>
    </dgm:pt>
    <dgm:pt modelId="{03AA78E0-7856-42E7-A0E3-2AE49081A6B6}">
      <dgm:prSet/>
      <dgm:spPr/>
      <dgm:t>
        <a:bodyPr/>
        <a:lstStyle/>
        <a:p>
          <a:r>
            <a:rPr lang="en-US" dirty="0"/>
            <a:t>Supports municipal climate plans
Local ownership
Citizens as participants = demand for renewable energy plants</a:t>
          </a:r>
        </a:p>
      </dgm:t>
    </dgm:pt>
    <dgm:pt modelId="{D3673B73-77F7-4FD2-AC24-1F0D2A725C88}" type="parTrans" cxnId="{3F3E8386-0878-41BB-8617-B0F4157554D7}">
      <dgm:prSet/>
      <dgm:spPr/>
      <dgm:t>
        <a:bodyPr/>
        <a:lstStyle/>
        <a:p>
          <a:endParaRPr lang="en-US"/>
        </a:p>
      </dgm:t>
    </dgm:pt>
    <dgm:pt modelId="{C244C738-DB17-49B9-96B9-2FBEBB20DCB1}" type="sibTrans" cxnId="{3F3E8386-0878-41BB-8617-B0F4157554D7}">
      <dgm:prSet/>
      <dgm:spPr/>
      <dgm:t>
        <a:bodyPr/>
        <a:lstStyle/>
        <a:p>
          <a:endParaRPr lang="en-US"/>
        </a:p>
      </dgm:t>
    </dgm:pt>
    <dgm:pt modelId="{EDFA9BA7-5352-4E2A-87EB-EB8470D4A7B7}">
      <dgm:prSet/>
      <dgm:spPr/>
      <dgm:t>
        <a:bodyPr/>
        <a:lstStyle/>
        <a:p>
          <a:r>
            <a:rPr lang="da-DK" b="1" dirty="0"/>
            <a:t>National security</a:t>
          </a:r>
          <a:endParaRPr lang="en-US" dirty="0"/>
        </a:p>
      </dgm:t>
    </dgm:pt>
    <dgm:pt modelId="{8CBFAC2A-A502-42C6-A513-18579C7B9B66}" type="parTrans" cxnId="{DF85CDBC-952A-485E-ADE0-98AAC2F09E5A}">
      <dgm:prSet/>
      <dgm:spPr/>
      <dgm:t>
        <a:bodyPr/>
        <a:lstStyle/>
        <a:p>
          <a:endParaRPr lang="en-US"/>
        </a:p>
      </dgm:t>
    </dgm:pt>
    <dgm:pt modelId="{F3A028B3-41D3-4DC2-90A3-00A88723287F}" type="sibTrans" cxnId="{DF85CDBC-952A-485E-ADE0-98AAC2F09E5A}">
      <dgm:prSet/>
      <dgm:spPr/>
      <dgm:t>
        <a:bodyPr/>
        <a:lstStyle/>
        <a:p>
          <a:endParaRPr lang="en-US"/>
        </a:p>
      </dgm:t>
    </dgm:pt>
    <dgm:pt modelId="{65ACC67D-4B25-4DED-981E-4DDF94592E02}">
      <dgm:prSet/>
      <dgm:spPr/>
      <dgm:t>
        <a:bodyPr/>
        <a:lstStyle/>
        <a:p>
          <a:r>
            <a:rPr lang="da-DK" dirty="0"/>
            <a:t>Decentralisation of </a:t>
          </a:r>
          <a:r>
            <a:rPr lang="da-DK" dirty="0" err="1"/>
            <a:t>energy</a:t>
          </a:r>
          <a:r>
            <a:rPr lang="da-DK" dirty="0"/>
            <a:t> </a:t>
          </a:r>
          <a:r>
            <a:rPr lang="da-DK" dirty="0" err="1"/>
            <a:t>supply</a:t>
          </a:r>
          <a:endParaRPr lang="en-US" dirty="0"/>
        </a:p>
      </dgm:t>
    </dgm:pt>
    <dgm:pt modelId="{3A5858BA-6F98-4AE4-AB50-BF39ED520137}" type="parTrans" cxnId="{B3C1748D-55C5-483B-B57B-F89B3457030C}">
      <dgm:prSet/>
      <dgm:spPr/>
      <dgm:t>
        <a:bodyPr/>
        <a:lstStyle/>
        <a:p>
          <a:endParaRPr lang="en-US"/>
        </a:p>
      </dgm:t>
    </dgm:pt>
    <dgm:pt modelId="{7FDEADE3-A933-4C63-8AA7-DC4410B3C9D2}" type="sibTrans" cxnId="{B3C1748D-55C5-483B-B57B-F89B3457030C}">
      <dgm:prSet/>
      <dgm:spPr/>
      <dgm:t>
        <a:bodyPr/>
        <a:lstStyle/>
        <a:p>
          <a:endParaRPr lang="en-US"/>
        </a:p>
      </dgm:t>
    </dgm:pt>
    <dgm:pt modelId="{CCA4F857-D4F3-4826-9F90-BD34C0C9CC97}">
      <dgm:prSet/>
      <dgm:spPr/>
      <dgm:t>
        <a:bodyPr/>
        <a:lstStyle/>
        <a:p>
          <a:r>
            <a:rPr lang="da-DK" b="1" dirty="0" err="1"/>
            <a:t>Strengthens</a:t>
          </a:r>
          <a:r>
            <a:rPr lang="da-DK" b="1" dirty="0"/>
            <a:t> </a:t>
          </a:r>
          <a:r>
            <a:rPr lang="da-DK" b="1" dirty="0" err="1"/>
            <a:t>competitiveness</a:t>
          </a:r>
          <a:endParaRPr lang="en-US" dirty="0"/>
        </a:p>
      </dgm:t>
    </dgm:pt>
    <dgm:pt modelId="{79F546CA-2136-46E7-837E-C5A542716C6C}" type="parTrans" cxnId="{57AA4F8C-BAEB-4E6E-9448-5D8BE22D08DF}">
      <dgm:prSet/>
      <dgm:spPr/>
      <dgm:t>
        <a:bodyPr/>
        <a:lstStyle/>
        <a:p>
          <a:endParaRPr lang="en-US"/>
        </a:p>
      </dgm:t>
    </dgm:pt>
    <dgm:pt modelId="{87417384-F564-4DE0-9F02-911494D91871}" type="sibTrans" cxnId="{57AA4F8C-BAEB-4E6E-9448-5D8BE22D08DF}">
      <dgm:prSet/>
      <dgm:spPr/>
      <dgm:t>
        <a:bodyPr/>
        <a:lstStyle/>
        <a:p>
          <a:endParaRPr lang="en-US"/>
        </a:p>
      </dgm:t>
    </dgm:pt>
    <dgm:pt modelId="{F7B7DFA0-BE64-4C7B-A039-B6768AE53BB1}">
      <dgm:prSet/>
      <dgm:spPr/>
      <dgm:t>
        <a:bodyPr/>
        <a:lstStyle/>
        <a:p>
          <a:r>
            <a:rPr lang="en-US" dirty="0"/>
            <a:t>If large companies are allowed to participate (DK)
Great interest from business areas
Affordable supply</a:t>
          </a:r>
        </a:p>
      </dgm:t>
    </dgm:pt>
    <dgm:pt modelId="{7260390C-0203-48E6-BD0B-67EB64D5E24C}" type="parTrans" cxnId="{F6A59B8A-41B9-4C9B-A112-28F89467A7C3}">
      <dgm:prSet/>
      <dgm:spPr/>
      <dgm:t>
        <a:bodyPr/>
        <a:lstStyle/>
        <a:p>
          <a:endParaRPr lang="en-US"/>
        </a:p>
      </dgm:t>
    </dgm:pt>
    <dgm:pt modelId="{467A5BA1-576A-4FE6-9941-25F6DF614876}" type="sibTrans" cxnId="{F6A59B8A-41B9-4C9B-A112-28F89467A7C3}">
      <dgm:prSet/>
      <dgm:spPr/>
      <dgm:t>
        <a:bodyPr/>
        <a:lstStyle/>
        <a:p>
          <a:endParaRPr lang="en-US"/>
        </a:p>
      </dgm:t>
    </dgm:pt>
    <dgm:pt modelId="{81F0538B-E05A-4B59-8B48-39FD9A29D963}">
      <dgm:prSet/>
      <dgm:spPr/>
      <dgm:t>
        <a:bodyPr/>
        <a:lstStyle/>
        <a:p>
          <a:r>
            <a:rPr lang="en-US" b="1" dirty="0" err="1"/>
            <a:t>Optimisation</a:t>
          </a:r>
          <a:r>
            <a:rPr lang="en-US" b="1" dirty="0"/>
            <a:t> of the collective electricity grid</a:t>
          </a:r>
          <a:endParaRPr lang="en-US" dirty="0"/>
        </a:p>
      </dgm:t>
    </dgm:pt>
    <dgm:pt modelId="{29025FFB-633A-4204-80E6-D8EF53838420}" type="parTrans" cxnId="{1DBF9238-835A-4F5D-9948-9C4084710B29}">
      <dgm:prSet/>
      <dgm:spPr/>
      <dgm:t>
        <a:bodyPr/>
        <a:lstStyle/>
        <a:p>
          <a:endParaRPr lang="en-US"/>
        </a:p>
      </dgm:t>
    </dgm:pt>
    <dgm:pt modelId="{C1B0605E-AE82-4A82-87F1-30DDA926534F}" type="sibTrans" cxnId="{1DBF9238-835A-4F5D-9948-9C4084710B29}">
      <dgm:prSet/>
      <dgm:spPr/>
      <dgm:t>
        <a:bodyPr/>
        <a:lstStyle/>
        <a:p>
          <a:endParaRPr lang="en-US"/>
        </a:p>
      </dgm:t>
    </dgm:pt>
    <dgm:pt modelId="{24F15461-2860-45ED-A917-C78CF73A8C56}">
      <dgm:prSet/>
      <dgm:spPr/>
      <dgm:t>
        <a:bodyPr/>
        <a:lstStyle/>
        <a:p>
          <a:r>
            <a:rPr lang="da-DK" dirty="0"/>
            <a:t>Balancing and </a:t>
          </a:r>
          <a:r>
            <a:rPr lang="da-DK" dirty="0" err="1"/>
            <a:t>flexibility</a:t>
          </a:r>
          <a:endParaRPr lang="en-US" dirty="0"/>
        </a:p>
      </dgm:t>
    </dgm:pt>
    <dgm:pt modelId="{17A52F62-27FD-4D67-9A36-E3A160918673}" type="parTrans" cxnId="{3CAE5883-F332-4CCD-BE70-BF843AD930C6}">
      <dgm:prSet/>
      <dgm:spPr/>
      <dgm:t>
        <a:bodyPr/>
        <a:lstStyle/>
        <a:p>
          <a:endParaRPr lang="en-US"/>
        </a:p>
      </dgm:t>
    </dgm:pt>
    <dgm:pt modelId="{B1BE84C6-85B5-41B0-906F-5F935DA47F7A}" type="sibTrans" cxnId="{3CAE5883-F332-4CCD-BE70-BF843AD930C6}">
      <dgm:prSet/>
      <dgm:spPr/>
      <dgm:t>
        <a:bodyPr/>
        <a:lstStyle/>
        <a:p>
          <a:endParaRPr lang="en-US"/>
        </a:p>
      </dgm:t>
    </dgm:pt>
    <dgm:pt modelId="{82E18F30-1376-473A-AD05-D530B0F074C7}" type="pres">
      <dgm:prSet presAssocID="{7E717DCE-C95D-4284-BB20-64B0FE5EE901}" presName="Name0" presStyleCnt="0">
        <dgm:presLayoutVars>
          <dgm:dir/>
          <dgm:animLvl val="lvl"/>
          <dgm:resizeHandles val="exact"/>
        </dgm:presLayoutVars>
      </dgm:prSet>
      <dgm:spPr/>
    </dgm:pt>
    <dgm:pt modelId="{DF7F0A1F-ABB6-4CAF-B006-2B2A18597BCE}" type="pres">
      <dgm:prSet presAssocID="{40D55C74-C660-408B-9E58-D36AC6475788}" presName="composite" presStyleCnt="0"/>
      <dgm:spPr/>
    </dgm:pt>
    <dgm:pt modelId="{88CB8FE0-FCCB-44A3-A08A-BC3925CB0F1D}" type="pres">
      <dgm:prSet presAssocID="{40D55C74-C660-408B-9E58-D36AC6475788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FC2B44EC-792B-40F6-9248-829F18CE9183}" type="pres">
      <dgm:prSet presAssocID="{40D55C74-C660-408B-9E58-D36AC6475788}" presName="desTx" presStyleLbl="alignAccFollowNode1" presStyleIdx="0" presStyleCnt="4">
        <dgm:presLayoutVars>
          <dgm:bulletEnabled val="1"/>
        </dgm:presLayoutVars>
      </dgm:prSet>
      <dgm:spPr/>
    </dgm:pt>
    <dgm:pt modelId="{8C11ECEF-6184-4B1D-AC71-B5C053FFCFEF}" type="pres">
      <dgm:prSet presAssocID="{3A7023FA-2B8D-429D-91BD-CF7C00538121}" presName="space" presStyleCnt="0"/>
      <dgm:spPr/>
    </dgm:pt>
    <dgm:pt modelId="{CDCC64D6-7D69-48D0-82E3-C92F627B02A2}" type="pres">
      <dgm:prSet presAssocID="{EDFA9BA7-5352-4E2A-87EB-EB8470D4A7B7}" presName="composite" presStyleCnt="0"/>
      <dgm:spPr/>
    </dgm:pt>
    <dgm:pt modelId="{27B34742-9D98-4BCD-86D4-70FBE90C9A5F}" type="pres">
      <dgm:prSet presAssocID="{EDFA9BA7-5352-4E2A-87EB-EB8470D4A7B7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70C11A90-D1D0-4A5A-BFC3-069CF937E261}" type="pres">
      <dgm:prSet presAssocID="{EDFA9BA7-5352-4E2A-87EB-EB8470D4A7B7}" presName="desTx" presStyleLbl="alignAccFollowNode1" presStyleIdx="1" presStyleCnt="4">
        <dgm:presLayoutVars>
          <dgm:bulletEnabled val="1"/>
        </dgm:presLayoutVars>
      </dgm:prSet>
      <dgm:spPr/>
    </dgm:pt>
    <dgm:pt modelId="{1F1BF719-3EA1-4504-8226-C98EA6D0D764}" type="pres">
      <dgm:prSet presAssocID="{F3A028B3-41D3-4DC2-90A3-00A88723287F}" presName="space" presStyleCnt="0"/>
      <dgm:spPr/>
    </dgm:pt>
    <dgm:pt modelId="{B5694678-AE23-4232-9E0F-D2912DE39E54}" type="pres">
      <dgm:prSet presAssocID="{CCA4F857-D4F3-4826-9F90-BD34C0C9CC97}" presName="composite" presStyleCnt="0"/>
      <dgm:spPr/>
    </dgm:pt>
    <dgm:pt modelId="{1E291365-9253-4DD8-B5E4-CCD18F4067BA}" type="pres">
      <dgm:prSet presAssocID="{CCA4F857-D4F3-4826-9F90-BD34C0C9CC97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07BD99CE-6A62-487B-8615-7149B5F03710}" type="pres">
      <dgm:prSet presAssocID="{CCA4F857-D4F3-4826-9F90-BD34C0C9CC97}" presName="desTx" presStyleLbl="alignAccFollowNode1" presStyleIdx="2" presStyleCnt="4">
        <dgm:presLayoutVars>
          <dgm:bulletEnabled val="1"/>
        </dgm:presLayoutVars>
      </dgm:prSet>
      <dgm:spPr/>
    </dgm:pt>
    <dgm:pt modelId="{78DD5EE1-C7E8-48DF-B54A-E28F65EA8420}" type="pres">
      <dgm:prSet presAssocID="{87417384-F564-4DE0-9F02-911494D91871}" presName="space" presStyleCnt="0"/>
      <dgm:spPr/>
    </dgm:pt>
    <dgm:pt modelId="{C155C233-8531-45A2-8121-488F20FBC194}" type="pres">
      <dgm:prSet presAssocID="{81F0538B-E05A-4B59-8B48-39FD9A29D963}" presName="composite" presStyleCnt="0"/>
      <dgm:spPr/>
    </dgm:pt>
    <dgm:pt modelId="{42BE9F7A-AE65-4280-9C91-AF56E55A308C}" type="pres">
      <dgm:prSet presAssocID="{81F0538B-E05A-4B59-8B48-39FD9A29D963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1C39B45A-91E7-45C0-997D-ABF68A2F3F59}" type="pres">
      <dgm:prSet presAssocID="{81F0538B-E05A-4B59-8B48-39FD9A29D963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608DA816-59AB-415A-9A1C-9A41A59A81DB}" type="presOf" srcId="{40D55C74-C660-408B-9E58-D36AC6475788}" destId="{88CB8FE0-FCCB-44A3-A08A-BC3925CB0F1D}" srcOrd="0" destOrd="0" presId="urn:microsoft.com/office/officeart/2005/8/layout/hList1"/>
    <dgm:cxn modelId="{1DBF9238-835A-4F5D-9948-9C4084710B29}" srcId="{7E717DCE-C95D-4284-BB20-64B0FE5EE901}" destId="{81F0538B-E05A-4B59-8B48-39FD9A29D963}" srcOrd="3" destOrd="0" parTransId="{29025FFB-633A-4204-80E6-D8EF53838420}" sibTransId="{C1B0605E-AE82-4A82-87F1-30DDA926534F}"/>
    <dgm:cxn modelId="{63019340-560C-44C0-B7D8-49067BE1ECDB}" type="presOf" srcId="{7E717DCE-C95D-4284-BB20-64B0FE5EE901}" destId="{82E18F30-1376-473A-AD05-D530B0F074C7}" srcOrd="0" destOrd="0" presId="urn:microsoft.com/office/officeart/2005/8/layout/hList1"/>
    <dgm:cxn modelId="{A6B40441-6A93-4177-9F87-DAF858B04504}" type="presOf" srcId="{EDFA9BA7-5352-4E2A-87EB-EB8470D4A7B7}" destId="{27B34742-9D98-4BCD-86D4-70FBE90C9A5F}" srcOrd="0" destOrd="0" presId="urn:microsoft.com/office/officeart/2005/8/layout/hList1"/>
    <dgm:cxn modelId="{5124864E-D30F-4CCF-BFF5-854F67CE414E}" type="presOf" srcId="{CCA4F857-D4F3-4826-9F90-BD34C0C9CC97}" destId="{1E291365-9253-4DD8-B5E4-CCD18F4067BA}" srcOrd="0" destOrd="0" presId="urn:microsoft.com/office/officeart/2005/8/layout/hList1"/>
    <dgm:cxn modelId="{3CAE5883-F332-4CCD-BE70-BF843AD930C6}" srcId="{81F0538B-E05A-4B59-8B48-39FD9A29D963}" destId="{24F15461-2860-45ED-A917-C78CF73A8C56}" srcOrd="0" destOrd="0" parTransId="{17A52F62-27FD-4D67-9A36-E3A160918673}" sibTransId="{B1BE84C6-85B5-41B0-906F-5F935DA47F7A}"/>
    <dgm:cxn modelId="{3F3E8386-0878-41BB-8617-B0F4157554D7}" srcId="{40D55C74-C660-408B-9E58-D36AC6475788}" destId="{03AA78E0-7856-42E7-A0E3-2AE49081A6B6}" srcOrd="0" destOrd="0" parTransId="{D3673B73-77F7-4FD2-AC24-1F0D2A725C88}" sibTransId="{C244C738-DB17-49B9-96B9-2FBEBB20DCB1}"/>
    <dgm:cxn modelId="{F6A59B8A-41B9-4C9B-A112-28F89467A7C3}" srcId="{CCA4F857-D4F3-4826-9F90-BD34C0C9CC97}" destId="{F7B7DFA0-BE64-4C7B-A039-B6768AE53BB1}" srcOrd="0" destOrd="0" parTransId="{7260390C-0203-48E6-BD0B-67EB64D5E24C}" sibTransId="{467A5BA1-576A-4FE6-9941-25F6DF614876}"/>
    <dgm:cxn modelId="{57AA4F8C-BAEB-4E6E-9448-5D8BE22D08DF}" srcId="{7E717DCE-C95D-4284-BB20-64B0FE5EE901}" destId="{CCA4F857-D4F3-4826-9F90-BD34C0C9CC97}" srcOrd="2" destOrd="0" parTransId="{79F546CA-2136-46E7-837E-C5A542716C6C}" sibTransId="{87417384-F564-4DE0-9F02-911494D91871}"/>
    <dgm:cxn modelId="{B3C1748D-55C5-483B-B57B-F89B3457030C}" srcId="{EDFA9BA7-5352-4E2A-87EB-EB8470D4A7B7}" destId="{65ACC67D-4B25-4DED-981E-4DDF94592E02}" srcOrd="0" destOrd="0" parTransId="{3A5858BA-6F98-4AE4-AB50-BF39ED520137}" sibTransId="{7FDEADE3-A933-4C63-8AA7-DC4410B3C9D2}"/>
    <dgm:cxn modelId="{62717C93-7B1E-46BD-98AC-445E7C50D6DA}" type="presOf" srcId="{65ACC67D-4B25-4DED-981E-4DDF94592E02}" destId="{70C11A90-D1D0-4A5A-BFC3-069CF937E261}" srcOrd="0" destOrd="0" presId="urn:microsoft.com/office/officeart/2005/8/layout/hList1"/>
    <dgm:cxn modelId="{CC6E47A8-7C81-478F-8E01-1CFFAD991804}" srcId="{7E717DCE-C95D-4284-BB20-64B0FE5EE901}" destId="{40D55C74-C660-408B-9E58-D36AC6475788}" srcOrd="0" destOrd="0" parTransId="{DE450889-53BA-49CA-A646-E68BBDA9CD92}" sibTransId="{3A7023FA-2B8D-429D-91BD-CF7C00538121}"/>
    <dgm:cxn modelId="{DF85CDBC-952A-485E-ADE0-98AAC2F09E5A}" srcId="{7E717DCE-C95D-4284-BB20-64B0FE5EE901}" destId="{EDFA9BA7-5352-4E2A-87EB-EB8470D4A7B7}" srcOrd="1" destOrd="0" parTransId="{8CBFAC2A-A502-42C6-A513-18579C7B9B66}" sibTransId="{F3A028B3-41D3-4DC2-90A3-00A88723287F}"/>
    <dgm:cxn modelId="{43CEA3BF-CC70-480E-B1CE-D2EF69B56E60}" type="presOf" srcId="{81F0538B-E05A-4B59-8B48-39FD9A29D963}" destId="{42BE9F7A-AE65-4280-9C91-AF56E55A308C}" srcOrd="0" destOrd="0" presId="urn:microsoft.com/office/officeart/2005/8/layout/hList1"/>
    <dgm:cxn modelId="{B550E3E4-0BCC-42B1-9E47-84A1D122B268}" type="presOf" srcId="{F7B7DFA0-BE64-4C7B-A039-B6768AE53BB1}" destId="{07BD99CE-6A62-487B-8615-7149B5F03710}" srcOrd="0" destOrd="0" presId="urn:microsoft.com/office/officeart/2005/8/layout/hList1"/>
    <dgm:cxn modelId="{2A970CE8-837F-46D8-80AE-1CEC58160AE0}" type="presOf" srcId="{03AA78E0-7856-42E7-A0E3-2AE49081A6B6}" destId="{FC2B44EC-792B-40F6-9248-829F18CE9183}" srcOrd="0" destOrd="0" presId="urn:microsoft.com/office/officeart/2005/8/layout/hList1"/>
    <dgm:cxn modelId="{4AA1F5FA-CC80-42C4-9CF6-556EE3DD844A}" type="presOf" srcId="{24F15461-2860-45ED-A917-C78CF73A8C56}" destId="{1C39B45A-91E7-45C0-997D-ABF68A2F3F59}" srcOrd="0" destOrd="0" presId="urn:microsoft.com/office/officeart/2005/8/layout/hList1"/>
    <dgm:cxn modelId="{26E5A91D-DE50-492B-82DE-DB48C35F14E0}" type="presParOf" srcId="{82E18F30-1376-473A-AD05-D530B0F074C7}" destId="{DF7F0A1F-ABB6-4CAF-B006-2B2A18597BCE}" srcOrd="0" destOrd="0" presId="urn:microsoft.com/office/officeart/2005/8/layout/hList1"/>
    <dgm:cxn modelId="{1C4B2816-0E34-40D5-8D90-4A2780542BF8}" type="presParOf" srcId="{DF7F0A1F-ABB6-4CAF-B006-2B2A18597BCE}" destId="{88CB8FE0-FCCB-44A3-A08A-BC3925CB0F1D}" srcOrd="0" destOrd="0" presId="urn:microsoft.com/office/officeart/2005/8/layout/hList1"/>
    <dgm:cxn modelId="{8196FB80-5D1D-4AA4-B3F4-8932B7AF8646}" type="presParOf" srcId="{DF7F0A1F-ABB6-4CAF-B006-2B2A18597BCE}" destId="{FC2B44EC-792B-40F6-9248-829F18CE9183}" srcOrd="1" destOrd="0" presId="urn:microsoft.com/office/officeart/2005/8/layout/hList1"/>
    <dgm:cxn modelId="{9F6EE60B-E4F3-42F1-A403-C1F28ED5E3E3}" type="presParOf" srcId="{82E18F30-1376-473A-AD05-D530B0F074C7}" destId="{8C11ECEF-6184-4B1D-AC71-B5C053FFCFEF}" srcOrd="1" destOrd="0" presId="urn:microsoft.com/office/officeart/2005/8/layout/hList1"/>
    <dgm:cxn modelId="{C8A7517F-AF93-4C48-9FBD-F0345BBEE439}" type="presParOf" srcId="{82E18F30-1376-473A-AD05-D530B0F074C7}" destId="{CDCC64D6-7D69-48D0-82E3-C92F627B02A2}" srcOrd="2" destOrd="0" presId="urn:microsoft.com/office/officeart/2005/8/layout/hList1"/>
    <dgm:cxn modelId="{19546B34-02FD-4B71-91D3-2451F0BDC38D}" type="presParOf" srcId="{CDCC64D6-7D69-48D0-82E3-C92F627B02A2}" destId="{27B34742-9D98-4BCD-86D4-70FBE90C9A5F}" srcOrd="0" destOrd="0" presId="urn:microsoft.com/office/officeart/2005/8/layout/hList1"/>
    <dgm:cxn modelId="{D6E629D4-E75D-4D5C-8A62-B65425282182}" type="presParOf" srcId="{CDCC64D6-7D69-48D0-82E3-C92F627B02A2}" destId="{70C11A90-D1D0-4A5A-BFC3-069CF937E261}" srcOrd="1" destOrd="0" presId="urn:microsoft.com/office/officeart/2005/8/layout/hList1"/>
    <dgm:cxn modelId="{68B8508C-E3AE-437F-B35F-B6533A87EA81}" type="presParOf" srcId="{82E18F30-1376-473A-AD05-D530B0F074C7}" destId="{1F1BF719-3EA1-4504-8226-C98EA6D0D764}" srcOrd="3" destOrd="0" presId="urn:microsoft.com/office/officeart/2005/8/layout/hList1"/>
    <dgm:cxn modelId="{7C7BC454-E21C-403A-9237-2414B85F3C68}" type="presParOf" srcId="{82E18F30-1376-473A-AD05-D530B0F074C7}" destId="{B5694678-AE23-4232-9E0F-D2912DE39E54}" srcOrd="4" destOrd="0" presId="urn:microsoft.com/office/officeart/2005/8/layout/hList1"/>
    <dgm:cxn modelId="{3E52097D-EC02-4831-8DF3-EEF01FB8E3E9}" type="presParOf" srcId="{B5694678-AE23-4232-9E0F-D2912DE39E54}" destId="{1E291365-9253-4DD8-B5E4-CCD18F4067BA}" srcOrd="0" destOrd="0" presId="urn:microsoft.com/office/officeart/2005/8/layout/hList1"/>
    <dgm:cxn modelId="{567F29CD-FB32-496A-A95D-E4D400207F3B}" type="presParOf" srcId="{B5694678-AE23-4232-9E0F-D2912DE39E54}" destId="{07BD99CE-6A62-487B-8615-7149B5F03710}" srcOrd="1" destOrd="0" presId="urn:microsoft.com/office/officeart/2005/8/layout/hList1"/>
    <dgm:cxn modelId="{7311FECB-5954-4DB7-8B2E-A0B8DDCC8431}" type="presParOf" srcId="{82E18F30-1376-473A-AD05-D530B0F074C7}" destId="{78DD5EE1-C7E8-48DF-B54A-E28F65EA8420}" srcOrd="5" destOrd="0" presId="urn:microsoft.com/office/officeart/2005/8/layout/hList1"/>
    <dgm:cxn modelId="{B1547B00-CB17-4B24-AFF8-A4FBBE87986A}" type="presParOf" srcId="{82E18F30-1376-473A-AD05-D530B0F074C7}" destId="{C155C233-8531-45A2-8121-488F20FBC194}" srcOrd="6" destOrd="0" presId="urn:microsoft.com/office/officeart/2005/8/layout/hList1"/>
    <dgm:cxn modelId="{52F1AA52-0A89-4554-A854-4B8EA8988417}" type="presParOf" srcId="{C155C233-8531-45A2-8121-488F20FBC194}" destId="{42BE9F7A-AE65-4280-9C91-AF56E55A308C}" srcOrd="0" destOrd="0" presId="urn:microsoft.com/office/officeart/2005/8/layout/hList1"/>
    <dgm:cxn modelId="{41237FD0-6AB1-49D6-8BF9-48E040FD2968}" type="presParOf" srcId="{C155C233-8531-45A2-8121-488F20FBC194}" destId="{1C39B45A-91E7-45C0-997D-ABF68A2F3F5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CB8FE0-FCCB-44A3-A08A-BC3925CB0F1D}">
      <dsp:nvSpPr>
        <dsp:cNvPr id="0" name=""/>
        <dsp:cNvSpPr/>
      </dsp:nvSpPr>
      <dsp:spPr>
        <a:xfrm>
          <a:off x="3953" y="537598"/>
          <a:ext cx="2377306" cy="9044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b="1" kern="1200" dirty="0"/>
            <a:t>Green transition</a:t>
          </a:r>
          <a:endParaRPr lang="en-US" sz="1800" kern="1200" dirty="0"/>
        </a:p>
      </dsp:txBody>
      <dsp:txXfrm>
        <a:off x="3953" y="537598"/>
        <a:ext cx="2377306" cy="904460"/>
      </dsp:txXfrm>
    </dsp:sp>
    <dsp:sp modelId="{FC2B44EC-792B-40F6-9248-829F18CE9183}">
      <dsp:nvSpPr>
        <dsp:cNvPr id="0" name=""/>
        <dsp:cNvSpPr/>
      </dsp:nvSpPr>
      <dsp:spPr>
        <a:xfrm>
          <a:off x="3953" y="1442059"/>
          <a:ext cx="2377306" cy="23716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Supports municipal climate plans
Local ownership
Citizens as participants = demand for renewable energy plants</a:t>
          </a:r>
        </a:p>
      </dsp:txBody>
      <dsp:txXfrm>
        <a:off x="3953" y="1442059"/>
        <a:ext cx="2377306" cy="2371680"/>
      </dsp:txXfrm>
    </dsp:sp>
    <dsp:sp modelId="{27B34742-9D98-4BCD-86D4-70FBE90C9A5F}">
      <dsp:nvSpPr>
        <dsp:cNvPr id="0" name=""/>
        <dsp:cNvSpPr/>
      </dsp:nvSpPr>
      <dsp:spPr>
        <a:xfrm>
          <a:off x="2714082" y="537598"/>
          <a:ext cx="2377306" cy="9044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b="1" kern="1200" dirty="0"/>
            <a:t>National security</a:t>
          </a:r>
          <a:endParaRPr lang="en-US" sz="1800" kern="1200" dirty="0"/>
        </a:p>
      </dsp:txBody>
      <dsp:txXfrm>
        <a:off x="2714082" y="537598"/>
        <a:ext cx="2377306" cy="904460"/>
      </dsp:txXfrm>
    </dsp:sp>
    <dsp:sp modelId="{70C11A90-D1D0-4A5A-BFC3-069CF937E261}">
      <dsp:nvSpPr>
        <dsp:cNvPr id="0" name=""/>
        <dsp:cNvSpPr/>
      </dsp:nvSpPr>
      <dsp:spPr>
        <a:xfrm>
          <a:off x="2714082" y="1442059"/>
          <a:ext cx="2377306" cy="23716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800" kern="1200" dirty="0"/>
            <a:t>Decentralisation of </a:t>
          </a:r>
          <a:r>
            <a:rPr lang="da-DK" sz="1800" kern="1200" dirty="0" err="1"/>
            <a:t>energy</a:t>
          </a:r>
          <a:r>
            <a:rPr lang="da-DK" sz="1800" kern="1200" dirty="0"/>
            <a:t> </a:t>
          </a:r>
          <a:r>
            <a:rPr lang="da-DK" sz="1800" kern="1200" dirty="0" err="1"/>
            <a:t>supply</a:t>
          </a:r>
          <a:endParaRPr lang="en-US" sz="1800" kern="1200" dirty="0"/>
        </a:p>
      </dsp:txBody>
      <dsp:txXfrm>
        <a:off x="2714082" y="1442059"/>
        <a:ext cx="2377306" cy="2371680"/>
      </dsp:txXfrm>
    </dsp:sp>
    <dsp:sp modelId="{1E291365-9253-4DD8-B5E4-CCD18F4067BA}">
      <dsp:nvSpPr>
        <dsp:cNvPr id="0" name=""/>
        <dsp:cNvSpPr/>
      </dsp:nvSpPr>
      <dsp:spPr>
        <a:xfrm>
          <a:off x="5424211" y="537598"/>
          <a:ext cx="2377306" cy="9044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a-DK" sz="1800" b="1" kern="1200" dirty="0" err="1"/>
            <a:t>Strengthens</a:t>
          </a:r>
          <a:r>
            <a:rPr lang="da-DK" sz="1800" b="1" kern="1200" dirty="0"/>
            <a:t> </a:t>
          </a:r>
          <a:r>
            <a:rPr lang="da-DK" sz="1800" b="1" kern="1200" dirty="0" err="1"/>
            <a:t>competitiveness</a:t>
          </a:r>
          <a:endParaRPr lang="en-US" sz="1800" kern="1200" dirty="0"/>
        </a:p>
      </dsp:txBody>
      <dsp:txXfrm>
        <a:off x="5424211" y="537598"/>
        <a:ext cx="2377306" cy="904460"/>
      </dsp:txXfrm>
    </dsp:sp>
    <dsp:sp modelId="{07BD99CE-6A62-487B-8615-7149B5F03710}">
      <dsp:nvSpPr>
        <dsp:cNvPr id="0" name=""/>
        <dsp:cNvSpPr/>
      </dsp:nvSpPr>
      <dsp:spPr>
        <a:xfrm>
          <a:off x="5424211" y="1442059"/>
          <a:ext cx="2377306" cy="23716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If large companies are allowed to participate (DK)
Great interest from business areas
Affordable supply</a:t>
          </a:r>
        </a:p>
      </dsp:txBody>
      <dsp:txXfrm>
        <a:off x="5424211" y="1442059"/>
        <a:ext cx="2377306" cy="2371680"/>
      </dsp:txXfrm>
    </dsp:sp>
    <dsp:sp modelId="{42BE9F7A-AE65-4280-9C91-AF56E55A308C}">
      <dsp:nvSpPr>
        <dsp:cNvPr id="0" name=""/>
        <dsp:cNvSpPr/>
      </dsp:nvSpPr>
      <dsp:spPr>
        <a:xfrm>
          <a:off x="8134340" y="537598"/>
          <a:ext cx="2377306" cy="90446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 err="1"/>
            <a:t>Optimisation</a:t>
          </a:r>
          <a:r>
            <a:rPr lang="en-US" sz="1800" b="1" kern="1200" dirty="0"/>
            <a:t> of the collective electricity grid</a:t>
          </a:r>
          <a:endParaRPr lang="en-US" sz="1800" kern="1200" dirty="0"/>
        </a:p>
      </dsp:txBody>
      <dsp:txXfrm>
        <a:off x="8134340" y="537598"/>
        <a:ext cx="2377306" cy="904460"/>
      </dsp:txXfrm>
    </dsp:sp>
    <dsp:sp modelId="{1C39B45A-91E7-45C0-997D-ABF68A2F3F59}">
      <dsp:nvSpPr>
        <dsp:cNvPr id="0" name=""/>
        <dsp:cNvSpPr/>
      </dsp:nvSpPr>
      <dsp:spPr>
        <a:xfrm>
          <a:off x="8134340" y="1442059"/>
          <a:ext cx="2377306" cy="23716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a-DK" sz="1800" kern="1200" dirty="0"/>
            <a:t>Balancing and </a:t>
          </a:r>
          <a:r>
            <a:rPr lang="da-DK" sz="1800" kern="1200" dirty="0" err="1"/>
            <a:t>flexibility</a:t>
          </a:r>
          <a:endParaRPr lang="en-US" sz="1800" kern="1200" dirty="0"/>
        </a:p>
      </dsp:txBody>
      <dsp:txXfrm>
        <a:off x="8134340" y="1442059"/>
        <a:ext cx="2377306" cy="2371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F4EA2E-300F-4E49-91C1-220D9C89502F}" type="datetimeFigureOut">
              <a:rPr lang="da-DK" smtClean="0"/>
              <a:t>18-10-2025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FC5034-FEF0-4DFE-81B4-A3FC4EDDAF1D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12084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ECFBE-6361-3723-266F-A61654D00A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>
            <a:extLst>
              <a:ext uri="{FF2B5EF4-FFF2-40B4-BE49-F238E27FC236}">
                <a16:creationId xmlns:a16="http://schemas.microsoft.com/office/drawing/2014/main" id="{32FB0668-9B72-9C8F-EBE4-FD2034D130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>
            <a:extLst>
              <a:ext uri="{FF2B5EF4-FFF2-40B4-BE49-F238E27FC236}">
                <a16:creationId xmlns:a16="http://schemas.microsoft.com/office/drawing/2014/main" id="{DA4A443E-4E6C-830C-FDEA-E773B02046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EBE211C9-4E2E-959C-71D8-2AF4C9734F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60504-43C4-465C-8B4A-014A54102D65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432705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60504-43C4-465C-8B4A-014A54102D65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86278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cff9d75ca1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cff9d75ca1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Stephan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B60504-43C4-465C-8B4A-014A54102D65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22002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cff9d75ca1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cff9d75ca1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Stephan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cff9d75ca1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cff9d75ca1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Stephan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cff9d75ca1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cff9d75ca1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Stephan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2cff9d75ca1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2cff9d75ca1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>
                <a:solidFill>
                  <a:schemeClr val="dk1"/>
                </a:solidFill>
              </a:rPr>
              <a:t>Stephan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3ED3C2-E713-12FB-58DF-3565A9FBB2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8245411-A20F-A7AC-1250-91C5C3661E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6F0582D-AF2A-C72E-21EC-C52DE7BC6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8AF50-6055-45AA-B883-EE51D2A47985}" type="datetimeFigureOut">
              <a:rPr lang="da-DK" smtClean="0"/>
              <a:t>18-10-2025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44C6677-1E29-3F4D-1B47-C78F65019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045E299-B2BA-3416-E9E1-33A9927A7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4AB2A-588B-458D-BAAF-790FF4B9ED00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 descr="Et billede, der indeholder tekst, Grafik, Font/skrifttype, grafisk design&#10;&#10;Automatisk genereret beskrivelse">
            <a:extLst>
              <a:ext uri="{FF2B5EF4-FFF2-40B4-BE49-F238E27FC236}">
                <a16:creationId xmlns:a16="http://schemas.microsoft.com/office/drawing/2014/main" id="{D771FA02-F944-5AE5-CA3C-B2D26D540D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07" y="170681"/>
            <a:ext cx="8887986" cy="651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40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B8A729-7CA0-5FD3-E11D-B91E8AEE0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F9AA8B8-11DE-BD44-0996-C0F56BFC42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1F08FF2-A300-6C66-5823-91F01E883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8AF50-6055-45AA-B883-EE51D2A47985}" type="datetimeFigureOut">
              <a:rPr lang="da-DK" smtClean="0"/>
              <a:t>18-10-2025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E038D8C-CF4A-C75C-7B92-2F4C757AD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AD4C25A-8698-8169-A12B-CAEE98F46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4AB2A-588B-458D-BAAF-790FF4B9ED00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 descr="Et billede, der indeholder tekst, Grafik, Font/skrifttype, grafisk design&#10;&#10;Automatisk genereret beskrivelse">
            <a:extLst>
              <a:ext uri="{FF2B5EF4-FFF2-40B4-BE49-F238E27FC236}">
                <a16:creationId xmlns:a16="http://schemas.microsoft.com/office/drawing/2014/main" id="{7879CA79-B3BE-6186-C35B-11CD715E98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803" y="136525"/>
            <a:ext cx="1395993" cy="102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2857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DFFAB00E-AC15-F643-DDD2-7D2E850277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89C95953-0F4A-BC0A-B18F-D5B9363726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62D5150-922C-F6BF-38C2-B3AF0DFE8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8AF50-6055-45AA-B883-EE51D2A47985}" type="datetimeFigureOut">
              <a:rPr lang="da-DK" smtClean="0"/>
              <a:t>18-10-2025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4AE5471-D629-803E-BA66-976688379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7BD2AEE-9648-53A8-000F-20C0A57B3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4AB2A-588B-458D-BAAF-790FF4B9ED00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 descr="Et billede, der indeholder tekst, Grafik, Font/skrifttype, grafisk design&#10;&#10;Automatisk genereret beskrivelse">
            <a:extLst>
              <a:ext uri="{FF2B5EF4-FFF2-40B4-BE49-F238E27FC236}">
                <a16:creationId xmlns:a16="http://schemas.microsoft.com/office/drawing/2014/main" id="{89BE7A71-E0E6-E848-E0E8-7B08092500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803" y="136525"/>
            <a:ext cx="1395993" cy="102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53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2c9171d3aed_2_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g2c9171d3aed_2_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g2c9171d3aed_2_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‹nr.›</a:t>
            </a:fld>
            <a:endParaRPr/>
          </a:p>
        </p:txBody>
      </p:sp>
      <p:sp>
        <p:nvSpPr>
          <p:cNvPr id="50" name="Google Shape;50;g2c9171d3aed_2_56"/>
          <p:cNvSpPr txBox="1">
            <a:spLocks noGrp="1"/>
          </p:cNvSpPr>
          <p:nvPr>
            <p:ph type="title"/>
          </p:nvPr>
        </p:nvSpPr>
        <p:spPr>
          <a:xfrm>
            <a:off x="2250830" y="365125"/>
            <a:ext cx="9102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veat"/>
              <a:buNone/>
              <a:defRPr sz="5400">
                <a:latin typeface="Caveat"/>
                <a:ea typeface="Caveat"/>
                <a:cs typeface="Caveat"/>
                <a:sym typeface="Cave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70824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A216F1-7D66-879F-650B-E7008F63A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A9DCAEB-7B22-78C2-B64F-384D4761B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A8A2D65-0E8F-ED83-6275-F754F611C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8AF50-6055-45AA-B883-EE51D2A47985}" type="datetimeFigureOut">
              <a:rPr lang="da-DK" smtClean="0"/>
              <a:t>18-10-2025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BB538EF-43B0-861D-575B-450D8BE51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1C64A29-C28D-691D-65FA-E471CEF1C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4AB2A-588B-458D-BAAF-790FF4B9ED00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 descr="Et billede, der indeholder tekst, Grafik, Font/skrifttype, grafisk design&#10;&#10;Automatisk genereret beskrivelse">
            <a:extLst>
              <a:ext uri="{FF2B5EF4-FFF2-40B4-BE49-F238E27FC236}">
                <a16:creationId xmlns:a16="http://schemas.microsoft.com/office/drawing/2014/main" id="{8B09F871-3D1C-E4FC-7D92-7FEDD9C5DC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803" y="136525"/>
            <a:ext cx="1395993" cy="102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098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789919-0F3E-6F6C-F4E9-AA565B189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88CF7DA-29C3-F8F1-43FD-49137C6D2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7B4E2B5-C543-A6C2-54C9-44B031869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8AF50-6055-45AA-B883-EE51D2A47985}" type="datetimeFigureOut">
              <a:rPr lang="da-DK" smtClean="0"/>
              <a:t>18-10-2025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5F92C2C-0034-0ECC-1569-C32CB353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5556FD7-6F4F-F0B7-A2A9-58C8998C0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4AB2A-588B-458D-BAAF-790FF4B9ED00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 descr="Et billede, der indeholder tekst, Grafik, Font/skrifttype, grafisk design&#10;&#10;Automatisk genereret beskrivelse">
            <a:extLst>
              <a:ext uri="{FF2B5EF4-FFF2-40B4-BE49-F238E27FC236}">
                <a16:creationId xmlns:a16="http://schemas.microsoft.com/office/drawing/2014/main" id="{9157158B-D458-FB47-F1E0-F9CE6D9B157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803" y="136525"/>
            <a:ext cx="1395993" cy="102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77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C06801-3975-C973-BDB2-30AEDADB2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4D734DC-37A3-770D-7A3F-CB0E957611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60DF4313-7475-CFAB-5538-801CB19E8F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71F98C5-5A71-49A3-24E2-74E7C54A8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8AF50-6055-45AA-B883-EE51D2A47985}" type="datetimeFigureOut">
              <a:rPr lang="da-DK" smtClean="0"/>
              <a:t>18-10-2025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82FD0A0-DE70-3AF5-518F-72FCF2E26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89941E3-2596-BB00-43DD-FFAE99D10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4AB2A-588B-458D-BAAF-790FF4B9ED00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 descr="Et billede, der indeholder tekst, Grafik, Font/skrifttype, grafisk design&#10;&#10;Automatisk genereret beskrivelse">
            <a:extLst>
              <a:ext uri="{FF2B5EF4-FFF2-40B4-BE49-F238E27FC236}">
                <a16:creationId xmlns:a16="http://schemas.microsoft.com/office/drawing/2014/main" id="{086A56EE-2B4B-06BD-5F38-7451B9460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803" y="136525"/>
            <a:ext cx="1395993" cy="102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430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0764D-8587-2665-4201-BCF74520A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BE5A9B4-F111-633B-460A-62F29F9026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FB6D92B-0F9A-1862-FD14-289B7EA4C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0F3A6741-96B2-6817-2C9D-1577D2A80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5AEF3397-8D47-4EE4-F1BD-49A41A000C3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22C6626A-D755-DA2C-9BE8-D4098C349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8AF50-6055-45AA-B883-EE51D2A47985}" type="datetimeFigureOut">
              <a:rPr lang="da-DK" smtClean="0"/>
              <a:t>18-10-2025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1764247E-D126-149A-FB11-4B97C4473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3000D4E9-57CB-6FB2-932B-37C60105B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4AB2A-588B-458D-BAAF-790FF4B9ED00}" type="slidenum">
              <a:rPr lang="da-DK" smtClean="0"/>
              <a:t>‹nr.›</a:t>
            </a:fld>
            <a:endParaRPr lang="da-DK"/>
          </a:p>
        </p:txBody>
      </p:sp>
      <p:pic>
        <p:nvPicPr>
          <p:cNvPr id="10" name="Billede 9" descr="Et billede, der indeholder tekst, Grafik, Font/skrifttype, grafisk design&#10;&#10;Automatisk genereret beskrivelse">
            <a:extLst>
              <a:ext uri="{FF2B5EF4-FFF2-40B4-BE49-F238E27FC236}">
                <a16:creationId xmlns:a16="http://schemas.microsoft.com/office/drawing/2014/main" id="{65D0B085-6AF2-9C81-29B3-B84B31738D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803" y="136525"/>
            <a:ext cx="1395993" cy="102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945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0764DF-1739-0033-B9FE-3D94A4BAD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87436E90-C41C-1A34-F1E6-3FCA4DE0F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8AF50-6055-45AA-B883-EE51D2A47985}" type="datetimeFigureOut">
              <a:rPr lang="da-DK" smtClean="0"/>
              <a:t>18-10-2025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0E0E7392-BB01-82E4-0974-4E3C2063B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5E724510-2D03-1EE8-3E63-A68ADFCA3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4AB2A-588B-458D-BAAF-790FF4B9ED00}" type="slidenum">
              <a:rPr lang="da-DK" smtClean="0"/>
              <a:t>‹nr.›</a:t>
            </a:fld>
            <a:endParaRPr lang="da-DK"/>
          </a:p>
        </p:txBody>
      </p:sp>
      <p:pic>
        <p:nvPicPr>
          <p:cNvPr id="6" name="Billede 5" descr="Et billede, der indeholder tekst, Grafik, Font/skrifttype, grafisk design&#10;&#10;Automatisk genereret beskrivelse">
            <a:extLst>
              <a:ext uri="{FF2B5EF4-FFF2-40B4-BE49-F238E27FC236}">
                <a16:creationId xmlns:a16="http://schemas.microsoft.com/office/drawing/2014/main" id="{35419C7D-7F65-554D-3E48-23DD2AD4B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803" y="136525"/>
            <a:ext cx="1395993" cy="102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4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F2B4FD23-6730-FBD7-FBDE-17271FD30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8AF50-6055-45AA-B883-EE51D2A47985}" type="datetimeFigureOut">
              <a:rPr lang="da-DK" smtClean="0"/>
              <a:t>18-10-2025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E8B7668C-300F-CACB-AF7F-6BE4FE6A7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3B07707D-669A-D7C4-02B7-81C460CC83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4AB2A-588B-458D-BAAF-790FF4B9ED00}" type="slidenum">
              <a:rPr lang="da-DK" smtClean="0"/>
              <a:t>‹nr.›</a:t>
            </a:fld>
            <a:endParaRPr lang="da-DK"/>
          </a:p>
        </p:txBody>
      </p:sp>
      <p:pic>
        <p:nvPicPr>
          <p:cNvPr id="5" name="Billede 4" descr="Et billede, der indeholder tekst, Grafik, Font/skrifttype, grafisk design&#10;&#10;Automatisk genereret beskrivelse">
            <a:extLst>
              <a:ext uri="{FF2B5EF4-FFF2-40B4-BE49-F238E27FC236}">
                <a16:creationId xmlns:a16="http://schemas.microsoft.com/office/drawing/2014/main" id="{5DA79D73-4137-A6B8-98BF-3E3B91AF6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803" y="136525"/>
            <a:ext cx="1395993" cy="102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25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A02DBF-285C-71B6-F75C-0E4949905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093A09F-6632-9B77-D12B-2ADD794CBB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17A6074-B3B3-1C32-B43F-E90CE5840D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BDE32BC-1D0E-1EF0-31C2-84FAFA314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8AF50-6055-45AA-B883-EE51D2A47985}" type="datetimeFigureOut">
              <a:rPr lang="da-DK" smtClean="0"/>
              <a:t>18-10-2025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B75A009A-8E13-583C-0A08-2F4CDE3AD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E3F5703-FF87-EAA5-7985-C46601922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4AB2A-588B-458D-BAAF-790FF4B9ED00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 descr="Et billede, der indeholder tekst, Grafik, Font/skrifttype, grafisk design&#10;&#10;Automatisk genereret beskrivelse">
            <a:extLst>
              <a:ext uri="{FF2B5EF4-FFF2-40B4-BE49-F238E27FC236}">
                <a16:creationId xmlns:a16="http://schemas.microsoft.com/office/drawing/2014/main" id="{73D5DC84-9E13-436D-6A66-A2877D2A19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803" y="136525"/>
            <a:ext cx="1395993" cy="102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91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B20C4A-89F1-1C87-FBDE-7167A0EE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6C5FCF4D-C23A-4DBB-AD92-7E1D21F9FE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5E72990-639B-E410-3D21-FF04F898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9579579-D6C6-60CD-EA03-5A7331B98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8AF50-6055-45AA-B883-EE51D2A47985}" type="datetimeFigureOut">
              <a:rPr lang="da-DK" smtClean="0"/>
              <a:t>18-10-2025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B93CDC0-AB05-48C7-1C74-39D5D3F24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07A5A86-AA3D-5C40-3B56-60118751C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4AB2A-588B-458D-BAAF-790FF4B9ED00}" type="slidenum">
              <a:rPr lang="da-DK" smtClean="0"/>
              <a:t>‹nr.›</a:t>
            </a:fld>
            <a:endParaRPr lang="da-DK"/>
          </a:p>
        </p:txBody>
      </p:sp>
      <p:pic>
        <p:nvPicPr>
          <p:cNvPr id="8" name="Billede 7" descr="Et billede, der indeholder tekst, Grafik, Font/skrifttype, grafisk design&#10;&#10;Automatisk genereret beskrivelse">
            <a:extLst>
              <a:ext uri="{FF2B5EF4-FFF2-40B4-BE49-F238E27FC236}">
                <a16:creationId xmlns:a16="http://schemas.microsoft.com/office/drawing/2014/main" id="{DC1BF09D-3828-FCE2-A315-BC3F3594BA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5803" y="136525"/>
            <a:ext cx="1395993" cy="102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32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F79B138F-728B-A969-37A4-2663785B5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7BF90FE-DFE3-E261-1867-C235E4234A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01815080-0F96-8F74-241F-CC52C3BD8B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08AF50-6055-45AA-B883-EE51D2A47985}" type="datetimeFigureOut">
              <a:rPr lang="da-DK" smtClean="0"/>
              <a:pPr/>
              <a:t>18-10-2025</a:t>
            </a:fld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B92B931-E401-00D6-501E-18E5DDBFEF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21F2A68-AA4F-CDA0-16F1-49B19BCDEE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EC4AB2A-588B-458D-BAAF-790FF4B9ED00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97729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73CD95-BEF6-E1E8-4041-BE7CEF1B82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01189B8-A599-6995-A1E1-221F9FC6D3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176333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cff9d75ca1_0_87"/>
          <p:cNvSpPr txBox="1">
            <a:spLocks noGrp="1"/>
          </p:cNvSpPr>
          <p:nvPr>
            <p:ph type="title"/>
          </p:nvPr>
        </p:nvSpPr>
        <p:spPr>
          <a:xfrm>
            <a:off x="517182" y="496600"/>
            <a:ext cx="91029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latin typeface="Poppins" panose="00000500000000000000" pitchFamily="2" charset="0"/>
                <a:cs typeface="Poppins" panose="00000500000000000000" pitchFamily="2" charset="0"/>
              </a:rPr>
              <a:t>Innovative DH</a:t>
            </a:r>
            <a:endParaRPr sz="44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74" name="Google Shape;174;g2cff9d75ca1_0_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406" y="0"/>
            <a:ext cx="484959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2cff9d75ca1_0_87"/>
          <p:cNvSpPr/>
          <p:nvPr/>
        </p:nvSpPr>
        <p:spPr>
          <a:xfrm>
            <a:off x="9121800" y="534650"/>
            <a:ext cx="2917800" cy="2334000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Poppins" panose="00000500000000000000" pitchFamily="2" charset="0"/>
              <a:ea typeface="Calibri"/>
              <a:cs typeface="Poppins" panose="00000500000000000000" pitchFamily="2" charset="0"/>
              <a:sym typeface="Calibri"/>
            </a:endParaRPr>
          </a:p>
        </p:txBody>
      </p:sp>
      <p:sp>
        <p:nvSpPr>
          <p:cNvPr id="176" name="Google Shape;176;g2cff9d75ca1_0_87"/>
          <p:cNvSpPr txBox="1"/>
          <p:nvPr/>
        </p:nvSpPr>
        <p:spPr>
          <a:xfrm>
            <a:off x="0" y="2387750"/>
            <a:ext cx="7968600" cy="3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Char char="●"/>
            </a:pPr>
            <a:r>
              <a:rPr lang="en-US" sz="2500" dirty="0">
                <a:solidFill>
                  <a:schemeClr val="dk1"/>
                </a:solidFill>
                <a:latin typeface="Poppins" panose="00000500000000000000" pitchFamily="2" charset="0"/>
                <a:ea typeface="Raleway"/>
                <a:cs typeface="Poppins" panose="00000500000000000000" pitchFamily="2" charset="0"/>
                <a:sym typeface="Raleway"/>
              </a:rPr>
              <a:t>Central heat-pump</a:t>
            </a:r>
            <a:endParaRPr sz="2500" dirty="0">
              <a:solidFill>
                <a:schemeClr val="dk1"/>
              </a:solidFill>
              <a:latin typeface="Poppins" panose="00000500000000000000" pitchFamily="2" charset="0"/>
              <a:ea typeface="Raleway"/>
              <a:cs typeface="Poppins" panose="00000500000000000000" pitchFamily="2" charset="0"/>
              <a:sym typeface="Raleway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Char char="●"/>
            </a:pPr>
            <a:r>
              <a:rPr lang="en-US" sz="2500" dirty="0">
                <a:solidFill>
                  <a:schemeClr val="dk1"/>
                </a:solidFill>
                <a:latin typeface="Poppins" panose="00000500000000000000" pitchFamily="2" charset="0"/>
                <a:ea typeface="Raleway"/>
                <a:cs typeface="Poppins" panose="00000500000000000000" pitchFamily="2" charset="0"/>
                <a:sym typeface="Raleway"/>
              </a:rPr>
              <a:t>Locally distributed heat pumps </a:t>
            </a:r>
            <a:br>
              <a:rPr lang="en-US" sz="2500" dirty="0">
                <a:solidFill>
                  <a:schemeClr val="dk1"/>
                </a:solidFill>
                <a:latin typeface="Poppins" panose="00000500000000000000" pitchFamily="2" charset="0"/>
                <a:ea typeface="Raleway"/>
                <a:cs typeface="Poppins" panose="00000500000000000000" pitchFamily="2" charset="0"/>
                <a:sym typeface="Raleway"/>
              </a:rPr>
            </a:br>
            <a:r>
              <a:rPr lang="en-US" sz="2500" dirty="0">
                <a:solidFill>
                  <a:schemeClr val="dk1"/>
                </a:solidFill>
                <a:latin typeface="Poppins" panose="00000500000000000000" pitchFamily="2" charset="0"/>
                <a:ea typeface="Raleway"/>
                <a:cs typeface="Poppins" panose="00000500000000000000" pitchFamily="2" charset="0"/>
                <a:sym typeface="Raleway"/>
              </a:rPr>
              <a:t>(flex-boosters)</a:t>
            </a: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Char char="●"/>
            </a:pPr>
            <a:r>
              <a:rPr lang="en-US" sz="2500" dirty="0">
                <a:solidFill>
                  <a:schemeClr val="dk1"/>
                </a:solidFill>
                <a:latin typeface="Poppins" panose="00000500000000000000" pitchFamily="2" charset="0"/>
                <a:ea typeface="Raleway"/>
                <a:cs typeface="Poppins" panose="00000500000000000000" pitchFamily="2" charset="0"/>
                <a:sym typeface="Raleway"/>
              </a:rPr>
              <a:t>Power from 4.000 m</a:t>
            </a:r>
            <a:r>
              <a:rPr lang="en-US" sz="2500" baseline="30000" dirty="0">
                <a:solidFill>
                  <a:schemeClr val="dk1"/>
                </a:solidFill>
                <a:latin typeface="Poppins" panose="00000500000000000000" pitchFamily="2" charset="0"/>
                <a:ea typeface="Raleway"/>
                <a:cs typeface="Poppins" panose="00000500000000000000" pitchFamily="2" charset="0"/>
                <a:sym typeface="Raleway"/>
              </a:rPr>
              <a:t>2</a:t>
            </a:r>
            <a:r>
              <a:rPr lang="en-US" sz="2500" dirty="0">
                <a:solidFill>
                  <a:schemeClr val="dk1"/>
                </a:solidFill>
                <a:latin typeface="Poppins" panose="00000500000000000000" pitchFamily="2" charset="0"/>
                <a:ea typeface="Raleway"/>
                <a:cs typeface="Poppins" panose="00000500000000000000" pitchFamily="2" charset="0"/>
                <a:sym typeface="Raleway"/>
              </a:rPr>
              <a:t> PVs on noise-bank</a:t>
            </a: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Char char="●"/>
            </a:pPr>
            <a:r>
              <a:rPr lang="en-US" sz="2500" dirty="0">
                <a:solidFill>
                  <a:schemeClr val="dk1"/>
                </a:solidFill>
                <a:latin typeface="Poppins" panose="00000500000000000000" pitchFamily="2" charset="0"/>
                <a:ea typeface="Raleway"/>
                <a:cs typeface="Poppins" panose="00000500000000000000" pitchFamily="2" charset="0"/>
                <a:sym typeface="Raleway"/>
              </a:rPr>
              <a:t>Battery to optimize grid-usage</a:t>
            </a: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Char char="●"/>
            </a:pPr>
            <a:r>
              <a:rPr lang="en-US" sz="2500" dirty="0">
                <a:solidFill>
                  <a:schemeClr val="dk1"/>
                </a:solidFill>
                <a:latin typeface="Poppins" panose="00000500000000000000" pitchFamily="2" charset="0"/>
                <a:ea typeface="Raleway"/>
                <a:cs typeface="Poppins" panose="00000500000000000000" pitchFamily="2" charset="0"/>
                <a:sym typeface="Raleway"/>
              </a:rPr>
              <a:t>Owned and operated by </a:t>
            </a:r>
            <a:r>
              <a:rPr lang="en-US" sz="2500" dirty="0" err="1">
                <a:solidFill>
                  <a:schemeClr val="dk1"/>
                </a:solidFill>
                <a:latin typeface="Poppins" panose="00000500000000000000" pitchFamily="2" charset="0"/>
                <a:ea typeface="Raleway"/>
                <a:cs typeface="Poppins" panose="00000500000000000000" pitchFamily="2" charset="0"/>
                <a:sym typeface="Raleway"/>
              </a:rPr>
              <a:t>Avedøre</a:t>
            </a:r>
            <a:r>
              <a:rPr lang="en-US" sz="2500" dirty="0">
                <a:solidFill>
                  <a:schemeClr val="dk1"/>
                </a:solidFill>
                <a:latin typeface="Poppins" panose="00000500000000000000" pitchFamily="2" charset="0"/>
                <a:ea typeface="Raleway"/>
                <a:cs typeface="Poppins" panose="00000500000000000000" pitchFamily="2" charset="0"/>
                <a:sym typeface="Raleway"/>
              </a:rPr>
              <a:t> DHC</a:t>
            </a:r>
            <a:endParaRPr sz="2500" dirty="0">
              <a:solidFill>
                <a:schemeClr val="dk1"/>
              </a:solidFill>
              <a:latin typeface="Poppins" panose="00000500000000000000" pitchFamily="2" charset="0"/>
              <a:ea typeface="Raleway"/>
              <a:cs typeface="Poppins" panose="00000500000000000000" pitchFamily="2" charset="0"/>
              <a:sym typeface="Raleway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dk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7" name="Rectangle 187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2" name="Google Shape;182;g2cff9d75ca1_0_62"/>
          <p:cNvPicPr preferRelativeResize="0"/>
          <p:nvPr/>
        </p:nvPicPr>
        <p:blipFill>
          <a:blip r:embed="rId3"/>
          <a:srcRect l="13476" r="6592"/>
          <a:stretch/>
        </p:blipFill>
        <p:spPr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  <a:noFill/>
        </p:spPr>
      </p:pic>
      <p:sp useBgFill="1">
        <p:nvSpPr>
          <p:cNvPr id="198" name="Freeform: Shape 189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9" name="Freeform: Shape 191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Google Shape;181;g2cff9d75ca1_0_62"/>
          <p:cNvSpPr txBox="1">
            <a:spLocks noGrp="1"/>
          </p:cNvSpPr>
          <p:nvPr>
            <p:ph type="title"/>
          </p:nvPr>
        </p:nvSpPr>
        <p:spPr>
          <a:xfrm>
            <a:off x="374903" y="856488"/>
            <a:ext cx="5309459" cy="1243584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 fontScale="90000"/>
          </a:bodyPr>
          <a:lstStyle/>
          <a:p>
            <a:pPr marL="0" lvl="0" indent="0">
              <a:spcBef>
                <a:spcPct val="0"/>
              </a:spcBef>
              <a:spcAft>
                <a:spcPts val="0"/>
              </a:spcAft>
            </a:pPr>
            <a:r>
              <a:rPr lang="en-US" sz="3100" dirty="0"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DH Cooperative </a:t>
            </a:r>
            <a:br>
              <a:rPr lang="en-US" sz="3100" dirty="0"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</a:br>
            <a:r>
              <a:rPr lang="en-US" sz="3100" dirty="0">
                <a:latin typeface="Poppins" panose="00000500000000000000" pitchFamily="2" charset="0"/>
                <a:ea typeface="+mj-ea"/>
                <a:cs typeface="Poppins" panose="00000500000000000000" pitchFamily="2" charset="0"/>
                <a:sym typeface="Wingdings" panose="05000000000000000000" pitchFamily="2" charset="2"/>
              </a:rPr>
              <a:t> member</a:t>
            </a:r>
            <a:r>
              <a:rPr lang="en-US" sz="3100" dirty="0"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 of </a:t>
            </a:r>
            <a:br>
              <a:rPr lang="en-US" sz="3100" dirty="0"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</a:br>
            <a:r>
              <a:rPr lang="en-US" sz="3100" dirty="0">
                <a:latin typeface="Poppins" panose="00000500000000000000" pitchFamily="2" charset="0"/>
                <a:ea typeface="+mj-ea"/>
                <a:cs typeface="Poppins" panose="00000500000000000000" pitchFamily="2" charset="0"/>
              </a:rPr>
              <a:t>Energy Community Avedøre</a:t>
            </a:r>
          </a:p>
        </p:txBody>
      </p:sp>
      <p:sp>
        <p:nvSpPr>
          <p:cNvPr id="200" name="Rectangle 193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3" name="Google Shape;183;g2cff9d75ca1_0_62"/>
          <p:cNvSpPr txBox="1"/>
          <p:nvPr/>
        </p:nvSpPr>
        <p:spPr>
          <a:xfrm>
            <a:off x="374904" y="2522949"/>
            <a:ext cx="5065776" cy="3402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>
              <a:defRPr lang="da-DK"/>
            </a:defPPr>
            <a:lvl1pPr marL="457200" lvl="0" indent="-3873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Char char="●"/>
              <a:defRPr sz="2500">
                <a:solidFill>
                  <a:schemeClr val="dk1"/>
                </a:solidFill>
                <a:latin typeface="Poppins" panose="00000500000000000000" pitchFamily="2" charset="0"/>
                <a:ea typeface="Raleway"/>
                <a:cs typeface="Poppins" panose="00000500000000000000" pitchFamily="2" charset="0"/>
              </a:defRPr>
            </a:lvl1pPr>
          </a:lstStyle>
          <a:p>
            <a:r>
              <a:rPr lang="en-US" sz="1500" dirty="0">
                <a:sym typeface="Raleway"/>
              </a:rPr>
              <a:t>buys locally produced PV-power</a:t>
            </a:r>
          </a:p>
          <a:p>
            <a:r>
              <a:rPr lang="en-US" sz="1500" dirty="0">
                <a:sym typeface="Raleway"/>
              </a:rPr>
              <a:t>powers heat-pump </a:t>
            </a:r>
            <a:br>
              <a:rPr lang="en-US" sz="1500" dirty="0">
                <a:sym typeface="Raleway"/>
              </a:rPr>
            </a:br>
            <a:r>
              <a:rPr lang="en-US" sz="1500" dirty="0">
                <a:sym typeface="Raleway"/>
              </a:rPr>
              <a:t>(data center and grid in The </a:t>
            </a:r>
            <a:r>
              <a:rPr lang="en-US" sz="1500" dirty="0" err="1">
                <a:sym typeface="Raleway"/>
              </a:rPr>
              <a:t>Avedøre</a:t>
            </a:r>
            <a:r>
              <a:rPr lang="en-US" sz="1500" dirty="0">
                <a:sym typeface="Raleway"/>
              </a:rPr>
              <a:t> Village)</a:t>
            </a:r>
          </a:p>
          <a:p>
            <a:r>
              <a:rPr lang="en-US" sz="1500" dirty="0">
                <a:sym typeface="Raleway"/>
              </a:rPr>
              <a:t>powers pumps and other electricity</a:t>
            </a:r>
          </a:p>
          <a:p>
            <a:r>
              <a:rPr lang="en-US" sz="1500" dirty="0">
                <a:sym typeface="Raleway"/>
              </a:rPr>
              <a:t>powers data center</a:t>
            </a:r>
          </a:p>
          <a:p>
            <a:pPr marL="69850" indent="0">
              <a:buNone/>
            </a:pPr>
            <a:endParaRPr lang="en-US" sz="1500" dirty="0">
              <a:sym typeface="Raleway"/>
            </a:endParaRPr>
          </a:p>
          <a:p>
            <a:pPr marL="69850" indent="0">
              <a:buNone/>
            </a:pPr>
            <a:r>
              <a:rPr lang="en-US" sz="1500" dirty="0">
                <a:sym typeface="Raleway"/>
              </a:rPr>
              <a:t>BONUS: </a:t>
            </a:r>
          </a:p>
          <a:p>
            <a:r>
              <a:rPr lang="en-US" sz="1500" dirty="0">
                <a:sym typeface="Raleway"/>
              </a:rPr>
              <a:t>owners of data center – also members of ECA</a:t>
            </a:r>
          </a:p>
          <a:p>
            <a:pPr marL="69850" indent="0">
              <a:buNone/>
            </a:pPr>
            <a:r>
              <a:rPr lang="en-US" sz="1500" dirty="0">
                <a:sym typeface="Raleway"/>
              </a:rPr>
              <a:t>=</a:t>
            </a:r>
          </a:p>
          <a:p>
            <a:r>
              <a:rPr lang="en-US" sz="1500" dirty="0">
                <a:sym typeface="Raleway"/>
              </a:rPr>
              <a:t>data center runs on locally produced power</a:t>
            </a:r>
          </a:p>
          <a:p>
            <a:endParaRPr lang="en-US" sz="1500" dirty="0">
              <a:sym typeface="Raleway"/>
            </a:endParaRPr>
          </a:p>
          <a:p>
            <a:endParaRPr lang="en-US" sz="1500" dirty="0">
              <a:sym typeface="Raleway"/>
            </a:endParaRPr>
          </a:p>
          <a:p>
            <a:r>
              <a:rPr lang="en-US" sz="1500" dirty="0">
                <a:sym typeface="Raleway"/>
              </a:rPr>
              <a:t>up-scaling potential is huge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540610DE-4C11-ACD1-AD4E-9AC519906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B161E2D1-E18C-E0BB-1A1F-52380CE98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753FC4A-2985-3370-E2C6-91ECF9A23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252155" cy="6861706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C867ECD-18B0-AD94-565C-528F87E11E26}"/>
              </a:ext>
            </a:extLst>
          </p:cNvPr>
          <p:cNvSpPr txBox="1">
            <a:spLocks/>
          </p:cNvSpPr>
          <p:nvPr/>
        </p:nvSpPr>
        <p:spPr>
          <a:xfrm>
            <a:off x="1676400" y="3012764"/>
            <a:ext cx="10515600" cy="1325563"/>
          </a:xfrm>
          <a:prstGeom prst="rect">
            <a:avLst/>
          </a:prstGeom>
          <a:solidFill>
            <a:srgbClr val="00B0F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007056"/>
                </a:solidFill>
              </a:rPr>
              <a:t>Despite the lack of a national strategy</a:t>
            </a:r>
          </a:p>
          <a:p>
            <a:r>
              <a:rPr lang="en-US" b="1" dirty="0">
                <a:solidFill>
                  <a:srgbClr val="007056"/>
                </a:solidFill>
              </a:rPr>
              <a:t>Many ECs are on their way!</a:t>
            </a:r>
            <a:endParaRPr lang="da-DK" b="1" dirty="0">
              <a:solidFill>
                <a:srgbClr val="00705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33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FA9C7E-B672-F221-3848-A35404AF5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56"/>
                </a:solidFill>
              </a:rPr>
              <a:t>Common features of the good cases</a:t>
            </a:r>
            <a:endParaRPr lang="da-DK" b="1" dirty="0">
              <a:solidFill>
                <a:srgbClr val="007056"/>
              </a:solidFill>
              <a:latin typeface="+mj-lt"/>
            </a:endParaRP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4D92BC9D-F473-AA96-D8F5-89C3C472F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starting point is </a:t>
            </a:r>
            <a:r>
              <a:rPr lang="en-US" b="1" dirty="0">
                <a:solidFill>
                  <a:schemeClr val="accent3"/>
                </a:solidFill>
              </a:rPr>
              <a:t>local commitment </a:t>
            </a:r>
            <a:r>
              <a:rPr lang="en-US" dirty="0"/>
              <a:t>and </a:t>
            </a:r>
            <a:r>
              <a:rPr lang="en-US" b="1" dirty="0">
                <a:solidFill>
                  <a:schemeClr val="accent3"/>
                </a:solidFill>
              </a:rPr>
              <a:t>willingness</a:t>
            </a:r>
          </a:p>
          <a:p>
            <a:r>
              <a:rPr lang="en-US" dirty="0"/>
              <a:t>The </a:t>
            </a:r>
            <a:r>
              <a:rPr lang="en-US" b="1" dirty="0">
                <a:solidFill>
                  <a:schemeClr val="accent3"/>
                </a:solidFill>
              </a:rPr>
              <a:t>municipality's involvement and support</a:t>
            </a:r>
            <a:r>
              <a:rPr lang="en-US" dirty="0"/>
              <a:t> are crucial</a:t>
            </a:r>
          </a:p>
          <a:p>
            <a:pPr lvl="1"/>
            <a:r>
              <a:rPr lang="en-US" dirty="0"/>
              <a:t>But it is a local and joint project!</a:t>
            </a:r>
          </a:p>
          <a:p>
            <a:pPr lvl="1"/>
            <a:r>
              <a:rPr lang="en-US" dirty="0"/>
              <a:t>The ownership lies with the participants – NOT the municipality</a:t>
            </a:r>
          </a:p>
          <a:p>
            <a:r>
              <a:rPr lang="en-US" dirty="0"/>
              <a:t>The municipality gives </a:t>
            </a:r>
            <a:r>
              <a:rPr lang="en-US" b="1" dirty="0">
                <a:solidFill>
                  <a:schemeClr val="accent3"/>
                </a:solidFill>
              </a:rPr>
              <a:t>high priority</a:t>
            </a:r>
            <a:r>
              <a:rPr lang="en-US" dirty="0"/>
              <a:t> to energy communities</a:t>
            </a:r>
          </a:p>
          <a:p>
            <a:pPr lvl="1"/>
            <a:r>
              <a:rPr lang="en-US" dirty="0"/>
              <a:t>The municipality as an active participant in the energy community with any buildings</a:t>
            </a:r>
          </a:p>
          <a:p>
            <a:pPr lvl="1"/>
            <a:r>
              <a:rPr lang="en-US" dirty="0"/>
              <a:t>High-level representatives from the municipality involved – part of the board</a:t>
            </a:r>
          </a:p>
          <a:p>
            <a:r>
              <a:rPr lang="en-US" b="1" dirty="0">
                <a:solidFill>
                  <a:schemeClr val="accent3"/>
                </a:solidFill>
              </a:rPr>
              <a:t>Resources</a:t>
            </a:r>
            <a:r>
              <a:rPr lang="en-US" dirty="0"/>
              <a:t> from municipalities</a:t>
            </a:r>
          </a:p>
          <a:p>
            <a:pPr lvl="1"/>
            <a:r>
              <a:rPr lang="en-US" dirty="0"/>
              <a:t>Facilitating employee</a:t>
            </a:r>
          </a:p>
          <a:p>
            <a:pPr lvl="1"/>
            <a:r>
              <a:rPr lang="en-US" dirty="0"/>
              <a:t>Financial support for consulting services and development leading up to full operation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200636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9313B0-A926-A026-46CF-849450A4C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90E8B94-D79C-E79A-5304-73BAB02FA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56"/>
                </a:solidFill>
              </a:rPr>
              <a:t>Recommendations to fulfill potential</a:t>
            </a:r>
            <a:endParaRPr lang="da-DK" b="1" dirty="0">
              <a:solidFill>
                <a:srgbClr val="007056"/>
              </a:solidFill>
              <a:latin typeface="+mj-lt"/>
            </a:endParaRP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33C9A7B0-9238-8729-2076-2FB4617D39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>
                <a:solidFill>
                  <a:schemeClr val="accent3"/>
                </a:solidFill>
              </a:rPr>
              <a:t>A clear national strategy </a:t>
            </a:r>
            <a:r>
              <a:rPr lang="en-US" dirty="0"/>
              <a:t>for the integration of energy communities in a future and holistic energy system in all member states (including Denmark)</a:t>
            </a:r>
          </a:p>
          <a:p>
            <a:r>
              <a:rPr lang="en-US" dirty="0"/>
              <a:t>Let the energy communities define and fulfill their role in the energy system nationally and in Europe</a:t>
            </a:r>
          </a:p>
          <a:p>
            <a:pPr lvl="1"/>
            <a:r>
              <a:rPr lang="en-US" dirty="0"/>
              <a:t>Financially via support schemes</a:t>
            </a:r>
          </a:p>
          <a:p>
            <a:pPr lvl="1"/>
            <a:r>
              <a:rPr lang="en-US" dirty="0"/>
              <a:t>Dynamically develop legal framework based on practical experiences – not on theory</a:t>
            </a:r>
          </a:p>
          <a:p>
            <a:pPr lvl="1"/>
            <a:r>
              <a:rPr lang="en-US" dirty="0"/>
              <a:t>Clear definition – energy communities as a specific customer type in the collective grid with specific needs and with a specific role</a:t>
            </a:r>
          </a:p>
          <a:p>
            <a:r>
              <a:rPr lang="en-US" dirty="0"/>
              <a:t>The willingness and potential are </a:t>
            </a:r>
            <a:r>
              <a:rPr lang="en-US"/>
              <a:t>present locally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641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27C9793-37E2-ED9D-1B01-B9778B353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ctr"/>
            <a:r>
              <a:rPr lang="da-DK" dirty="0" err="1"/>
              <a:t>Thank</a:t>
            </a:r>
            <a:r>
              <a:rPr lang="da-DK" dirty="0"/>
              <a:t> </a:t>
            </a:r>
            <a:r>
              <a:rPr lang="da-DK" dirty="0" err="1"/>
              <a:t>you</a:t>
            </a:r>
            <a:r>
              <a:rPr lang="da-DK" dirty="0"/>
              <a:t>!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0663138-214A-CB59-7275-BF7B33B03A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da-DK" dirty="0"/>
              <a:t>sck@ebo.dk</a:t>
            </a:r>
          </a:p>
        </p:txBody>
      </p:sp>
    </p:spTree>
    <p:extLst>
      <p:ext uri="{BB962C8B-B14F-4D97-AF65-F5344CB8AC3E}">
        <p14:creationId xmlns:p14="http://schemas.microsoft.com/office/powerpoint/2010/main" val="3730412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indhold 2">
            <a:extLst>
              <a:ext uri="{FF2B5EF4-FFF2-40B4-BE49-F238E27FC236}">
                <a16:creationId xmlns:a16="http://schemas.microsoft.com/office/drawing/2014/main" id="{2FA368AA-9A23-AF43-C5B6-9BF70D52D310}"/>
              </a:ext>
            </a:extLst>
          </p:cNvPr>
          <p:cNvSpPr txBox="1">
            <a:spLocks/>
          </p:cNvSpPr>
          <p:nvPr/>
        </p:nvSpPr>
        <p:spPr>
          <a:xfrm>
            <a:off x="838200" y="1658648"/>
            <a:ext cx="10515600" cy="21500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Stephan C. Krabsen
CEO of EBO Consult
Vice President of Energy Communities Denmark</a:t>
            </a:r>
            <a:endParaRPr lang="da-DK" dirty="0"/>
          </a:p>
        </p:txBody>
      </p:sp>
      <p:pic>
        <p:nvPicPr>
          <p:cNvPr id="8" name="Billede 7" descr="Et billede, der indeholder tekst, Grafik, Font/skrifttype, grafisk design&#10;&#10;Automatisk genereret beskrivelse">
            <a:extLst>
              <a:ext uri="{FF2B5EF4-FFF2-40B4-BE49-F238E27FC236}">
                <a16:creationId xmlns:a16="http://schemas.microsoft.com/office/drawing/2014/main" id="{EBD234DC-05FC-4C49-BF9A-B7D710DDD0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287" y="3585428"/>
            <a:ext cx="4001512" cy="2933892"/>
          </a:xfrm>
          <a:prstGeom prst="rect">
            <a:avLst/>
          </a:prstGeom>
        </p:spPr>
      </p:pic>
      <p:pic>
        <p:nvPicPr>
          <p:cNvPr id="3" name="Billede 2" descr="Et billede, der indeholder grøn, Grafik, kunst&#10;&#10;Automatisk genereret beskrivelse">
            <a:extLst>
              <a:ext uri="{FF2B5EF4-FFF2-40B4-BE49-F238E27FC236}">
                <a16:creationId xmlns:a16="http://schemas.microsoft.com/office/drawing/2014/main" id="{14B0E621-32B8-4D4C-EEC2-A9D069D6F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585428"/>
            <a:ext cx="3034170" cy="3272572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C169E791-14EC-8FF9-578F-4D1FF80976A3}"/>
              </a:ext>
            </a:extLst>
          </p:cNvPr>
          <p:cNvSpPr txBox="1"/>
          <p:nvPr/>
        </p:nvSpPr>
        <p:spPr>
          <a:xfrm>
            <a:off x="4135798" y="3321025"/>
            <a:ext cx="2953062" cy="1200329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Operation and administration of district heating companies and energy communities</a:t>
            </a:r>
            <a:endParaRPr lang="da-DK" dirty="0"/>
          </a:p>
        </p:txBody>
      </p:sp>
      <p:sp>
        <p:nvSpPr>
          <p:cNvPr id="5" name="Pil: nedad 4">
            <a:extLst>
              <a:ext uri="{FF2B5EF4-FFF2-40B4-BE49-F238E27FC236}">
                <a16:creationId xmlns:a16="http://schemas.microsoft.com/office/drawing/2014/main" id="{AB9DCC1E-EE10-51E1-0F12-AF5D6D32EF8F}"/>
              </a:ext>
            </a:extLst>
          </p:cNvPr>
          <p:cNvSpPr/>
          <p:nvPr/>
        </p:nvSpPr>
        <p:spPr>
          <a:xfrm rot="5400000">
            <a:off x="4225188" y="4095539"/>
            <a:ext cx="472190" cy="10193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688960E0-4398-E28F-1C47-7D7E857BE182}"/>
              </a:ext>
            </a:extLst>
          </p:cNvPr>
          <p:cNvSpPr txBox="1"/>
          <p:nvPr/>
        </p:nvSpPr>
        <p:spPr>
          <a:xfrm>
            <a:off x="4135798" y="5401736"/>
            <a:ext cx="2953062" cy="1200329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Non-profit association
Improving the framework and information on energy communities</a:t>
            </a:r>
            <a:endParaRPr lang="da-DK" dirty="0"/>
          </a:p>
        </p:txBody>
      </p:sp>
      <p:sp>
        <p:nvSpPr>
          <p:cNvPr id="7" name="Pil: nedad 6">
            <a:extLst>
              <a:ext uri="{FF2B5EF4-FFF2-40B4-BE49-F238E27FC236}">
                <a16:creationId xmlns:a16="http://schemas.microsoft.com/office/drawing/2014/main" id="{9A114034-6C29-3477-DA27-83B74830E4E1}"/>
              </a:ext>
            </a:extLst>
          </p:cNvPr>
          <p:cNvSpPr/>
          <p:nvPr/>
        </p:nvSpPr>
        <p:spPr>
          <a:xfrm rot="16200000">
            <a:off x="6527280" y="4823671"/>
            <a:ext cx="472190" cy="101933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16862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35A20-F8F7-7534-DA64-B1A82613C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A44BBA8-09FD-013C-3EA6-10F572A4A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pPr algn="l"/>
            <a:r>
              <a:rPr lang="da-DK" b="1" dirty="0">
                <a:solidFill>
                  <a:srgbClr val="007056"/>
                </a:solidFill>
                <a:latin typeface="+mj-lt"/>
              </a:rPr>
              <a:t>ENERGY COMMUNITIES AT AN</a:t>
            </a:r>
            <a:br>
              <a:rPr lang="da-DK" b="1" dirty="0">
                <a:solidFill>
                  <a:srgbClr val="007056"/>
                </a:solidFill>
                <a:latin typeface="+mj-lt"/>
              </a:rPr>
            </a:br>
            <a:r>
              <a:rPr lang="da-DK" b="1" dirty="0">
                <a:solidFill>
                  <a:srgbClr val="007056"/>
                </a:solidFill>
                <a:latin typeface="+mj-lt"/>
              </a:rPr>
              <a:t>INTERSECTION OF CHALLENGES</a:t>
            </a:r>
          </a:p>
        </p:txBody>
      </p:sp>
      <p:graphicFrame>
        <p:nvGraphicFramePr>
          <p:cNvPr id="9" name="Pladsholder til indhold 4">
            <a:extLst>
              <a:ext uri="{FF2B5EF4-FFF2-40B4-BE49-F238E27FC236}">
                <a16:creationId xmlns:a16="http://schemas.microsoft.com/office/drawing/2014/main" id="{EB53144C-CDC7-0B25-4CEA-F0C86EFDD45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87056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F76C7B4B-9936-9CD0-8935-0BA6DFFF44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" y="2529"/>
            <a:ext cx="12192659" cy="4415260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87FBF74A-9302-B18B-17C1-D9437466FA6E}"/>
              </a:ext>
            </a:extLst>
          </p:cNvPr>
          <p:cNvSpPr txBox="1"/>
          <p:nvPr/>
        </p:nvSpPr>
        <p:spPr>
          <a:xfrm>
            <a:off x="-659" y="5164647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800" b="1" dirty="0">
                <a:solidFill>
                  <a:srgbClr val="007056"/>
                </a:solidFill>
              </a:rPr>
              <a:t>ENERGY COMMUNITY AVEDØRE</a:t>
            </a:r>
          </a:p>
          <a:p>
            <a:pPr algn="ctr"/>
            <a:r>
              <a:rPr lang="da-DK" sz="4800" b="1" dirty="0">
                <a:solidFill>
                  <a:srgbClr val="007056"/>
                </a:solidFill>
              </a:rPr>
              <a:t>A PILOT PROJECT IN DENMARK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522632B5-9773-0EB1-EACC-E3077C7DD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683BA2F-6B36-FEC5-1688-5A9FB80C21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32210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2cff9d75ca1_0_5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Context…</a:t>
            </a:r>
            <a:endParaRPr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Pladsholder til indhold 1">
            <a:extLst>
              <a:ext uri="{FF2B5EF4-FFF2-40B4-BE49-F238E27FC236}">
                <a16:creationId xmlns:a16="http://schemas.microsoft.com/office/drawing/2014/main" id="{6EFBA723-D31C-76C0-E3DA-47C16C248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46" name="Google Shape;146;g2cff9d75ca1_0_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853500"/>
            <a:ext cx="4407276" cy="486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g2cff9d75ca1_0_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9676" y="1853500"/>
            <a:ext cx="3199154" cy="4862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2cff9d75ca1_0_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11230" y="1843213"/>
            <a:ext cx="4128371" cy="309899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" name="Google Shape;149;g2cff9d75ca1_0_50"/>
          <p:cNvCxnSpPr/>
          <p:nvPr/>
        </p:nvCxnSpPr>
        <p:spPr>
          <a:xfrm>
            <a:off x="8986239" y="3228558"/>
            <a:ext cx="798300" cy="750300"/>
          </a:xfrm>
          <a:prstGeom prst="straightConnector1">
            <a:avLst/>
          </a:prstGeom>
          <a:noFill/>
          <a:ln w="111125" cap="flat" cmpd="sng">
            <a:solidFill>
              <a:schemeClr val="accent6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dsholder til indhold 10" descr="Et billede, der indeholder tøj, person, jeans, menneske&#10;&#10;Indhold genereret af kunstig intelligens kan være forkert.">
            <a:extLst>
              <a:ext uri="{FF2B5EF4-FFF2-40B4-BE49-F238E27FC236}">
                <a16:creationId xmlns:a16="http://schemas.microsoft.com/office/drawing/2014/main" id="{399F0ED5-C9C1-FA0A-0F58-92AB71E3B7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03989"/>
            <a:ext cx="6893781" cy="10356233"/>
          </a:xfr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F50307AC-E763-F95C-E416-3D8BE08309F6}"/>
              </a:ext>
            </a:extLst>
          </p:cNvPr>
          <p:cNvSpPr txBox="1"/>
          <p:nvPr/>
        </p:nvSpPr>
        <p:spPr>
          <a:xfrm>
            <a:off x="7156174" y="2218414"/>
            <a:ext cx="5035826" cy="4408899"/>
          </a:xfrm>
          <a:prstGeom prst="rect">
            <a:avLst/>
          </a:prstGeom>
          <a:solidFill>
            <a:schemeClr val="bg1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646464"/>
                </a:solidFill>
                <a:latin typeface="PT Sans" panose="020F0502020204030204" pitchFamily="34" charset="0"/>
              </a:rPr>
              <a:t>"This year's Green Power Award goes to the Energy Community Avedøre A.M.B.A., which manages to both involve the local citizens and create green innovation. 
</a:t>
            </a:r>
            <a:br>
              <a:rPr lang="en-US" i="1" dirty="0">
                <a:solidFill>
                  <a:srgbClr val="646464"/>
                </a:solidFill>
                <a:latin typeface="PT Sans" panose="020F0502020204030204" pitchFamily="34" charset="0"/>
              </a:rPr>
            </a:br>
            <a:r>
              <a:rPr lang="en-US" i="1" dirty="0">
                <a:solidFill>
                  <a:srgbClr val="646464"/>
                </a:solidFill>
                <a:latin typeface="PT Sans" panose="020F0502020204030204" pitchFamily="34" charset="0"/>
              </a:rPr>
              <a:t>Since 2021, the Energy Community has brought together citizens, housing associations, companies and utility companies around a common ambition: 
</a:t>
            </a:r>
            <a:br>
              <a:rPr lang="en-US" i="1" dirty="0">
                <a:solidFill>
                  <a:srgbClr val="646464"/>
                </a:solidFill>
                <a:latin typeface="PT Sans" panose="020F0502020204030204" pitchFamily="34" charset="0"/>
              </a:rPr>
            </a:br>
            <a:r>
              <a:rPr lang="en-US" i="1" dirty="0">
                <a:solidFill>
                  <a:srgbClr val="646464"/>
                </a:solidFill>
                <a:latin typeface="PT Sans" panose="020F0502020204030204" pitchFamily="34" charset="0"/>
              </a:rPr>
              <a:t>To make Avedøre a green powerhouse – powered by renewable energy, local production and joint ownership."
</a:t>
            </a:r>
          </a:p>
          <a:p>
            <a:pPr algn="ctr"/>
            <a:r>
              <a:rPr lang="en-US" sz="1050" i="1" dirty="0">
                <a:solidFill>
                  <a:srgbClr val="646464"/>
                </a:solidFill>
                <a:latin typeface="PT Sans" panose="020F0502020204030204" pitchFamily="34" charset="0"/>
              </a:rPr>
              <a:t>From the press release on Green Power Denmark's website on 20 May 2025</a:t>
            </a:r>
          </a:p>
          <a:p>
            <a:pPr algn="ctr"/>
            <a:endParaRPr lang="da-DK" i="1" dirty="0">
              <a:solidFill>
                <a:srgbClr val="646464"/>
              </a:solidFill>
              <a:latin typeface="PT Sans" panose="020F0502020204030204" pitchFamily="34" charset="0"/>
            </a:endParaRPr>
          </a:p>
          <a:p>
            <a:pPr algn="ctr"/>
            <a:r>
              <a:rPr lang="da-DK" b="0" i="1" dirty="0">
                <a:solidFill>
                  <a:srgbClr val="646464"/>
                </a:solidFill>
                <a:effectLst/>
                <a:latin typeface="PT Sans" panose="020F0502020204030204" pitchFamily="34" charset="0"/>
              </a:rPr>
              <a:t>Foto: Jeppe Carlsen</a:t>
            </a:r>
            <a:endParaRPr lang="da-DK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9F792FE-19CE-F8F3-AE72-79885C782F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93" y="158391"/>
            <a:ext cx="5824993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WINNER OF THE GREEN POWER DENMARK AWARD 2025</a:t>
            </a:r>
          </a:p>
        </p:txBody>
      </p:sp>
    </p:spTree>
    <p:extLst>
      <p:ext uri="{BB962C8B-B14F-4D97-AF65-F5344CB8AC3E}">
        <p14:creationId xmlns:p14="http://schemas.microsoft.com/office/powerpoint/2010/main" val="1963456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FBF6B931-DD43-83F8-9CA7-ACB6D86205B9}"/>
              </a:ext>
            </a:extLst>
          </p:cNvPr>
          <p:cNvSpPr/>
          <p:nvPr/>
        </p:nvSpPr>
        <p:spPr>
          <a:xfrm>
            <a:off x="-1168400" y="-4224"/>
            <a:ext cx="13919200" cy="70044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Pladsholder til sidefod 6">
            <a:extLst>
              <a:ext uri="{FF2B5EF4-FFF2-40B4-BE49-F238E27FC236}">
                <a16:creationId xmlns:a16="http://schemas.microsoft.com/office/drawing/2014/main" id="{56256435-FF05-4847-881C-1F5B423BA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Energy4All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85EAAF3B-3F80-4CC2-AD42-E503E8EBE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1924" y="-4224"/>
            <a:ext cx="4773241" cy="6862224"/>
          </a:xfrm>
          <a:prstGeom prst="rect">
            <a:avLst/>
          </a:prstGeom>
          <a:ln>
            <a:noFill/>
          </a:ln>
        </p:spPr>
      </p:pic>
      <p:sp>
        <p:nvSpPr>
          <p:cNvPr id="29" name="Pil: højre 28">
            <a:extLst>
              <a:ext uri="{FF2B5EF4-FFF2-40B4-BE49-F238E27FC236}">
                <a16:creationId xmlns:a16="http://schemas.microsoft.com/office/drawing/2014/main" id="{E7D54D33-4BC4-4025-9955-38DC5395328A}"/>
              </a:ext>
            </a:extLst>
          </p:cNvPr>
          <p:cNvSpPr/>
          <p:nvPr/>
        </p:nvSpPr>
        <p:spPr>
          <a:xfrm>
            <a:off x="3687636" y="641417"/>
            <a:ext cx="2206324" cy="180619"/>
          </a:xfrm>
          <a:prstGeom prst="rightArrow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7566FF7A-1D0C-492C-B117-0ACD95F56CF5}"/>
              </a:ext>
            </a:extLst>
          </p:cNvPr>
          <p:cNvSpPr txBox="1"/>
          <p:nvPr/>
        </p:nvSpPr>
        <p:spPr>
          <a:xfrm>
            <a:off x="0" y="362394"/>
            <a:ext cx="3969725" cy="92333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AVEDØRE VILLAGE
INNOVATIVE LOCAL SELF-SUFFICIENT ENERGY SYSTEM</a:t>
            </a:r>
          </a:p>
        </p:txBody>
      </p:sp>
      <p:sp>
        <p:nvSpPr>
          <p:cNvPr id="32" name="Pil: højre 31">
            <a:extLst>
              <a:ext uri="{FF2B5EF4-FFF2-40B4-BE49-F238E27FC236}">
                <a16:creationId xmlns:a16="http://schemas.microsoft.com/office/drawing/2014/main" id="{E3F49D43-B862-45F7-B7CD-568C1D70E238}"/>
              </a:ext>
            </a:extLst>
          </p:cNvPr>
          <p:cNvSpPr/>
          <p:nvPr/>
        </p:nvSpPr>
        <p:spPr>
          <a:xfrm rot="19253299">
            <a:off x="3595616" y="1181696"/>
            <a:ext cx="904010" cy="156762"/>
          </a:xfrm>
          <a:prstGeom prst="rightArrow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B8A143FA-3CD4-4CAA-B5C8-04592B444543}"/>
              </a:ext>
            </a:extLst>
          </p:cNvPr>
          <p:cNvSpPr txBox="1"/>
          <p:nvPr/>
        </p:nvSpPr>
        <p:spPr>
          <a:xfrm>
            <a:off x="1" y="1327012"/>
            <a:ext cx="3969726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WIND TURBINE INSTALLATION</a:t>
            </a:r>
            <a:endParaRPr lang="en-US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Højre klammeparentes 1">
            <a:extLst>
              <a:ext uri="{FF2B5EF4-FFF2-40B4-BE49-F238E27FC236}">
                <a16:creationId xmlns:a16="http://schemas.microsoft.com/office/drawing/2014/main" id="{F9B9BA48-F0CC-4167-BAA1-B9D6C577C61C}"/>
              </a:ext>
            </a:extLst>
          </p:cNvPr>
          <p:cNvSpPr/>
          <p:nvPr/>
        </p:nvSpPr>
        <p:spPr>
          <a:xfrm>
            <a:off x="3976316" y="4932957"/>
            <a:ext cx="2206323" cy="1754325"/>
          </a:xfrm>
          <a:prstGeom prst="rightBrace">
            <a:avLst/>
          </a:prstGeom>
          <a:solidFill>
            <a:srgbClr val="92D050"/>
          </a:solidFill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il: højre 18">
            <a:extLst>
              <a:ext uri="{FF2B5EF4-FFF2-40B4-BE49-F238E27FC236}">
                <a16:creationId xmlns:a16="http://schemas.microsoft.com/office/drawing/2014/main" id="{E9747B4A-7914-431C-AABA-B6AAA5800ADC}"/>
              </a:ext>
            </a:extLst>
          </p:cNvPr>
          <p:cNvSpPr/>
          <p:nvPr/>
        </p:nvSpPr>
        <p:spPr>
          <a:xfrm rot="11710284">
            <a:off x="7928311" y="5998659"/>
            <a:ext cx="1038347" cy="169488"/>
          </a:xfrm>
          <a:prstGeom prst="rightArrow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l: højre 20">
            <a:extLst>
              <a:ext uri="{FF2B5EF4-FFF2-40B4-BE49-F238E27FC236}">
                <a16:creationId xmlns:a16="http://schemas.microsoft.com/office/drawing/2014/main" id="{C515483A-5677-4BE0-8C02-A2B908350CB6}"/>
              </a:ext>
            </a:extLst>
          </p:cNvPr>
          <p:cNvSpPr/>
          <p:nvPr/>
        </p:nvSpPr>
        <p:spPr>
          <a:xfrm rot="7529781">
            <a:off x="7365551" y="4435380"/>
            <a:ext cx="2025785" cy="179323"/>
          </a:xfrm>
          <a:prstGeom prst="rightArrow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l: højre 22">
            <a:extLst>
              <a:ext uri="{FF2B5EF4-FFF2-40B4-BE49-F238E27FC236}">
                <a16:creationId xmlns:a16="http://schemas.microsoft.com/office/drawing/2014/main" id="{216D55B4-6BB6-4BA9-A5C1-80798F8E723F}"/>
              </a:ext>
            </a:extLst>
          </p:cNvPr>
          <p:cNvSpPr/>
          <p:nvPr/>
        </p:nvSpPr>
        <p:spPr>
          <a:xfrm rot="8692572">
            <a:off x="6777016" y="3085204"/>
            <a:ext cx="2267343" cy="171655"/>
          </a:xfrm>
          <a:prstGeom prst="rightArrow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l: højre 33">
            <a:extLst>
              <a:ext uri="{FF2B5EF4-FFF2-40B4-BE49-F238E27FC236}">
                <a16:creationId xmlns:a16="http://schemas.microsoft.com/office/drawing/2014/main" id="{B39B9889-E9F0-407E-AE80-56F2C4EDF526}"/>
              </a:ext>
            </a:extLst>
          </p:cNvPr>
          <p:cNvSpPr/>
          <p:nvPr/>
        </p:nvSpPr>
        <p:spPr>
          <a:xfrm rot="10449186">
            <a:off x="7998695" y="5191937"/>
            <a:ext cx="908439" cy="154379"/>
          </a:xfrm>
          <a:prstGeom prst="rightArrow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B9440204-A8A9-4DDF-B607-EB9A8401C191}"/>
              </a:ext>
            </a:extLst>
          </p:cNvPr>
          <p:cNvSpPr txBox="1"/>
          <p:nvPr/>
        </p:nvSpPr>
        <p:spPr>
          <a:xfrm>
            <a:off x="1" y="4932957"/>
            <a:ext cx="3982790" cy="175432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AVEDØRE STATIONSBY:
- LOW TEMPERATURE RANGE
- SOLAR HEATING SYSTEMS &amp; PVS
- HEAT PUMPS
- CHARGING STATIONS
- DATA CENTER</a:t>
            </a:r>
            <a:endParaRPr lang="da-DK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5" name="Pil: højre 24">
            <a:extLst>
              <a:ext uri="{FF2B5EF4-FFF2-40B4-BE49-F238E27FC236}">
                <a16:creationId xmlns:a16="http://schemas.microsoft.com/office/drawing/2014/main" id="{4D291FF9-5910-402A-AC58-4C09D348CCBF}"/>
              </a:ext>
            </a:extLst>
          </p:cNvPr>
          <p:cNvSpPr/>
          <p:nvPr/>
        </p:nvSpPr>
        <p:spPr>
          <a:xfrm rot="8066535">
            <a:off x="7642687" y="2010371"/>
            <a:ext cx="1550678" cy="192010"/>
          </a:xfrm>
          <a:prstGeom prst="rightArrow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FAA0DE56-74E8-4EF2-A1E1-61597F49646E}"/>
              </a:ext>
            </a:extLst>
          </p:cNvPr>
          <p:cNvSpPr txBox="1"/>
          <p:nvPr/>
        </p:nvSpPr>
        <p:spPr>
          <a:xfrm>
            <a:off x="8745164" y="1456247"/>
            <a:ext cx="3446835" cy="64633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URBAN DEVELOPMENT AREA WITH THE ENERGY COMMUNITY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244FF425-5639-4DA3-A002-9A714DE8A19F}"/>
              </a:ext>
            </a:extLst>
          </p:cNvPr>
          <p:cNvSpPr txBox="1"/>
          <p:nvPr/>
        </p:nvSpPr>
        <p:spPr>
          <a:xfrm>
            <a:off x="8745164" y="2279034"/>
            <a:ext cx="3446836" cy="64633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COMMERCIAL AREA WITH PVS AND CHARGING STATIONS</a:t>
            </a:r>
            <a:endParaRPr lang="da-DK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232D0622-8B49-4AD5-A1AE-B4E25B9D0F15}"/>
              </a:ext>
            </a:extLst>
          </p:cNvPr>
          <p:cNvSpPr txBox="1"/>
          <p:nvPr/>
        </p:nvSpPr>
        <p:spPr>
          <a:xfrm>
            <a:off x="8745164" y="3527446"/>
            <a:ext cx="3446835" cy="64633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GREEN HIGH SCHOOL WITH CLIMATE AMBASSADORS</a:t>
            </a:r>
          </a:p>
        </p:txBody>
      </p:sp>
      <p:sp>
        <p:nvSpPr>
          <p:cNvPr id="35" name="Tekstfelt 34">
            <a:extLst>
              <a:ext uri="{FF2B5EF4-FFF2-40B4-BE49-F238E27FC236}">
                <a16:creationId xmlns:a16="http://schemas.microsoft.com/office/drawing/2014/main" id="{222E7B7F-0B74-4E3A-8E0D-8776B4602F5A}"/>
              </a:ext>
            </a:extLst>
          </p:cNvPr>
          <p:cNvSpPr txBox="1"/>
          <p:nvPr/>
        </p:nvSpPr>
        <p:spPr>
          <a:xfrm>
            <a:off x="8745164" y="5076657"/>
            <a:ext cx="3446835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THE ENERGY STATION</a:t>
            </a:r>
            <a:endParaRPr lang="en-US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6" name="Tekstfelt 35">
            <a:extLst>
              <a:ext uri="{FF2B5EF4-FFF2-40B4-BE49-F238E27FC236}">
                <a16:creationId xmlns:a16="http://schemas.microsoft.com/office/drawing/2014/main" id="{CE37BF97-6833-4220-82B9-3BEC5C7395B5}"/>
              </a:ext>
            </a:extLst>
          </p:cNvPr>
          <p:cNvSpPr txBox="1"/>
          <p:nvPr/>
        </p:nvSpPr>
        <p:spPr>
          <a:xfrm>
            <a:off x="8745165" y="6022447"/>
            <a:ext cx="3446835" cy="646331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SOLAR HEATING SYSTEMS &amp; FACADES</a:t>
            </a:r>
            <a:endParaRPr lang="en-US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Pil: højre 2">
            <a:extLst>
              <a:ext uri="{FF2B5EF4-FFF2-40B4-BE49-F238E27FC236}">
                <a16:creationId xmlns:a16="http://schemas.microsoft.com/office/drawing/2014/main" id="{B159E4FF-E999-3407-03BB-3AFB260459B7}"/>
              </a:ext>
            </a:extLst>
          </p:cNvPr>
          <p:cNvSpPr/>
          <p:nvPr/>
        </p:nvSpPr>
        <p:spPr>
          <a:xfrm rot="10451318">
            <a:off x="6576166" y="914282"/>
            <a:ext cx="2442257" cy="196332"/>
          </a:xfrm>
          <a:prstGeom prst="rightArrow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A5CFA166-562A-2933-6B70-8F9D7A95B000}"/>
              </a:ext>
            </a:extLst>
          </p:cNvPr>
          <p:cNvSpPr txBox="1"/>
          <p:nvPr/>
        </p:nvSpPr>
        <p:spPr>
          <a:xfrm>
            <a:off x="8742964" y="465919"/>
            <a:ext cx="3446835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PRIVATE HOUSEHOLDS WITH PVS</a:t>
            </a:r>
          </a:p>
        </p:txBody>
      </p:sp>
      <p:sp>
        <p:nvSpPr>
          <p:cNvPr id="8" name="Pladsholder til indhold 2">
            <a:extLst>
              <a:ext uri="{FF2B5EF4-FFF2-40B4-BE49-F238E27FC236}">
                <a16:creationId xmlns:a16="http://schemas.microsoft.com/office/drawing/2014/main" id="{67AF10D2-F43C-2E27-40D1-D668EFBC8D2A}"/>
              </a:ext>
            </a:extLst>
          </p:cNvPr>
          <p:cNvSpPr txBox="1">
            <a:spLocks/>
          </p:cNvSpPr>
          <p:nvPr/>
        </p:nvSpPr>
        <p:spPr>
          <a:xfrm>
            <a:off x="0" y="2410222"/>
            <a:ext cx="9031399" cy="2593604"/>
          </a:xfrm>
          <a:prstGeom prst="rect">
            <a:avLst/>
          </a:prstGeom>
          <a:solidFill>
            <a:schemeClr val="bg1"/>
          </a:solidFill>
          <a:effectLst>
            <a:softEdge rad="88900"/>
          </a:effectLst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Local co-ownership
No resistance towards renewable energy plants
Strong will and local commitment - also to invest
Support in local politics from the entire political spectrum
From problem to potential</a:t>
            </a:r>
            <a:endParaRPr lang="da-DK" dirty="0">
              <a:cs typeface="Calibri" panose="020F0502020204030204"/>
            </a:endParaRPr>
          </a:p>
          <a:p>
            <a:pPr marL="342900" indent="-342900" algn="l">
              <a:buChar char="•"/>
            </a:pPr>
            <a:endParaRPr lang="da-DK" dirty="0">
              <a:cs typeface="Calibri" panose="020F0502020204030204"/>
            </a:endParaRPr>
          </a:p>
          <a:p>
            <a:endParaRPr lang="da-DK" dirty="0">
              <a:cs typeface="Calibri" panose="020F0502020204030204"/>
            </a:endParaRPr>
          </a:p>
          <a:p>
            <a:endParaRPr lang="da-DK" dirty="0">
              <a:cs typeface="Calibri" panose="020F0502020204030204"/>
            </a:endParaRPr>
          </a:p>
        </p:txBody>
      </p:sp>
      <p:sp>
        <p:nvSpPr>
          <p:cNvPr id="10" name="Pil: højre 9">
            <a:extLst>
              <a:ext uri="{FF2B5EF4-FFF2-40B4-BE49-F238E27FC236}">
                <a16:creationId xmlns:a16="http://schemas.microsoft.com/office/drawing/2014/main" id="{BC57BABC-1E3F-73C7-F50F-616BBF8B5A18}"/>
              </a:ext>
            </a:extLst>
          </p:cNvPr>
          <p:cNvSpPr/>
          <p:nvPr/>
        </p:nvSpPr>
        <p:spPr>
          <a:xfrm rot="344685">
            <a:off x="3753350" y="2149815"/>
            <a:ext cx="2711602" cy="163463"/>
          </a:xfrm>
          <a:prstGeom prst="rightArrow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F19D259F-8CFB-AA15-77EE-C6B141C0967E}"/>
              </a:ext>
            </a:extLst>
          </p:cNvPr>
          <p:cNvSpPr txBox="1"/>
          <p:nvPr/>
        </p:nvSpPr>
        <p:spPr>
          <a:xfrm>
            <a:off x="0" y="1987213"/>
            <a:ext cx="3969726" cy="36933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PVS ON MUNICIPAL BUILDINGS</a:t>
            </a:r>
          </a:p>
        </p:txBody>
      </p:sp>
    </p:spTree>
    <p:extLst>
      <p:ext uri="{BB962C8B-B14F-4D97-AF65-F5344CB8AC3E}">
        <p14:creationId xmlns:p14="http://schemas.microsoft.com/office/powerpoint/2010/main" val="20501677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2cff9d75ca1_0_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9449"/>
            <a:ext cx="5612101" cy="4203745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g2cff9d75ca1_0_34"/>
          <p:cNvSpPr txBox="1"/>
          <p:nvPr/>
        </p:nvSpPr>
        <p:spPr>
          <a:xfrm>
            <a:off x="0" y="3547200"/>
            <a:ext cx="5943000" cy="3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Char char="●"/>
            </a:pPr>
            <a:r>
              <a:rPr lang="en-US" sz="2500" dirty="0">
                <a:solidFill>
                  <a:schemeClr val="dk1"/>
                </a:solidFill>
                <a:latin typeface="Poppins" panose="00000500000000000000" pitchFamily="2" charset="0"/>
                <a:ea typeface="Raleway"/>
                <a:cs typeface="Poppins" panose="00000500000000000000" pitchFamily="2" charset="0"/>
                <a:sym typeface="Raleway"/>
              </a:rPr>
              <a:t>Owned by all consumers (4.500)</a:t>
            </a:r>
            <a:endParaRPr sz="2500" dirty="0">
              <a:solidFill>
                <a:schemeClr val="dk1"/>
              </a:solidFill>
              <a:latin typeface="Poppins" panose="00000500000000000000" pitchFamily="2" charset="0"/>
              <a:ea typeface="Raleway"/>
              <a:cs typeface="Poppins" panose="00000500000000000000" pitchFamily="2" charset="0"/>
              <a:sym typeface="Raleway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Char char="●"/>
            </a:pPr>
            <a:r>
              <a:rPr lang="en-US" sz="2500" dirty="0">
                <a:solidFill>
                  <a:schemeClr val="dk1"/>
                </a:solidFill>
                <a:latin typeface="Poppins" panose="00000500000000000000" pitchFamily="2" charset="0"/>
                <a:ea typeface="Raleway"/>
                <a:cs typeface="Poppins" panose="00000500000000000000" pitchFamily="2" charset="0"/>
                <a:sym typeface="Raleway"/>
              </a:rPr>
              <a:t>Platform for local energy ideas</a:t>
            </a:r>
            <a:endParaRPr sz="2500" dirty="0">
              <a:solidFill>
                <a:schemeClr val="dk1"/>
              </a:solidFill>
              <a:latin typeface="Poppins" panose="00000500000000000000" pitchFamily="2" charset="0"/>
              <a:ea typeface="Raleway"/>
              <a:cs typeface="Poppins" panose="00000500000000000000" pitchFamily="2" charset="0"/>
              <a:sym typeface="Raleway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Char char="●"/>
            </a:pPr>
            <a:r>
              <a:rPr lang="en-US" sz="2500" dirty="0">
                <a:solidFill>
                  <a:schemeClr val="dk1"/>
                </a:solidFill>
                <a:latin typeface="Poppins" panose="00000500000000000000" pitchFamily="2" charset="0"/>
                <a:ea typeface="Raleway"/>
                <a:cs typeface="Poppins" panose="00000500000000000000" pitchFamily="2" charset="0"/>
                <a:sym typeface="Raleway"/>
              </a:rPr>
              <a:t>Board of directors (consumers)</a:t>
            </a:r>
            <a:endParaRPr sz="2500" dirty="0">
              <a:solidFill>
                <a:schemeClr val="dk1"/>
              </a:solidFill>
              <a:latin typeface="Poppins" panose="00000500000000000000" pitchFamily="2" charset="0"/>
              <a:ea typeface="Raleway"/>
              <a:cs typeface="Poppins" panose="00000500000000000000" pitchFamily="2" charset="0"/>
              <a:sym typeface="Raleway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Char char="●"/>
            </a:pPr>
            <a:r>
              <a:rPr lang="en-US" sz="2500" dirty="0">
                <a:solidFill>
                  <a:schemeClr val="dk1"/>
                </a:solidFill>
                <a:latin typeface="Poppins" panose="00000500000000000000" pitchFamily="2" charset="0"/>
                <a:ea typeface="Raleway"/>
                <a:cs typeface="Poppins" panose="00000500000000000000" pitchFamily="2" charset="0"/>
                <a:sym typeface="Raleway"/>
              </a:rPr>
              <a:t>Non-profit district heating utility</a:t>
            </a:r>
            <a:endParaRPr sz="2800" dirty="0">
              <a:solidFill>
                <a:schemeClr val="dk1"/>
              </a:solidFill>
              <a:latin typeface="Poppins" panose="00000500000000000000" pitchFamily="2" charset="0"/>
              <a:ea typeface="Raleway"/>
              <a:cs typeface="Poppins" panose="00000500000000000000" pitchFamily="2" charset="0"/>
              <a:sym typeface="Raleway"/>
            </a:endParaRPr>
          </a:p>
        </p:txBody>
      </p:sp>
      <p:pic>
        <p:nvPicPr>
          <p:cNvPr id="156" name="Google Shape;156;g2cff9d75ca1_0_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2406" y="0"/>
            <a:ext cx="4849594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83A374D9-B2D7-372D-990D-A58D885234A3}"/>
              </a:ext>
            </a:extLst>
          </p:cNvPr>
          <p:cNvSpPr/>
          <p:nvPr/>
        </p:nvSpPr>
        <p:spPr>
          <a:xfrm rot="10800000">
            <a:off x="7051250" y="-19449"/>
            <a:ext cx="1998482" cy="6948150"/>
          </a:xfrm>
          <a:prstGeom prst="rect">
            <a:avLst/>
          </a:prstGeom>
          <a:gradFill>
            <a:gsLst>
              <a:gs pos="0">
                <a:schemeClr val="bg1"/>
              </a:gs>
              <a:gs pos="41000">
                <a:schemeClr val="bg1"/>
              </a:gs>
              <a:gs pos="78000">
                <a:schemeClr val="bg1">
                  <a:alpha val="89000"/>
                </a:schemeClr>
              </a:gs>
              <a:gs pos="100000">
                <a:schemeClr val="bg1">
                  <a:alpha val="1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Pil: højre 2">
            <a:extLst>
              <a:ext uri="{FF2B5EF4-FFF2-40B4-BE49-F238E27FC236}">
                <a16:creationId xmlns:a16="http://schemas.microsoft.com/office/drawing/2014/main" id="{14E2336C-70B7-D29B-99A3-69BEAD24ACF0}"/>
              </a:ext>
            </a:extLst>
          </p:cNvPr>
          <p:cNvSpPr/>
          <p:nvPr/>
        </p:nvSpPr>
        <p:spPr>
          <a:xfrm rot="1126767">
            <a:off x="5343387" y="3752092"/>
            <a:ext cx="4938079" cy="673589"/>
          </a:xfrm>
          <a:prstGeom prst="rightArrow">
            <a:avLst/>
          </a:prstGeom>
          <a:gradFill>
            <a:gsLst>
              <a:gs pos="0">
                <a:schemeClr val="bg1">
                  <a:alpha val="63000"/>
                </a:schemeClr>
              </a:gs>
              <a:gs pos="41000">
                <a:schemeClr val="bg1"/>
              </a:gs>
              <a:gs pos="75000">
                <a:schemeClr val="bg1">
                  <a:alpha val="42000"/>
                </a:schemeClr>
              </a:gs>
              <a:gs pos="100000">
                <a:schemeClr val="bg1">
                  <a:alpha val="62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8" name="Google Shape;158;g2cff9d75ca1_0_34"/>
          <p:cNvSpPr txBox="1">
            <a:spLocks noGrp="1"/>
          </p:cNvSpPr>
          <p:nvPr>
            <p:ph type="title"/>
          </p:nvPr>
        </p:nvSpPr>
        <p:spPr>
          <a:xfrm>
            <a:off x="5" y="4359100"/>
            <a:ext cx="91029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>
                <a:latin typeface="Poppins" panose="00000500000000000000" pitchFamily="2" charset="0"/>
                <a:cs typeface="Poppins" panose="00000500000000000000" pitchFamily="2" charset="0"/>
              </a:rPr>
              <a:t>Avedøre</a:t>
            </a:r>
            <a:r>
              <a:rPr lang="en-US" sz="3600" b="1" dirty="0">
                <a:latin typeface="Poppins" panose="00000500000000000000" pitchFamily="2" charset="0"/>
                <a:cs typeface="Poppins" panose="00000500000000000000" pitchFamily="2" charset="0"/>
              </a:rPr>
              <a:t> District Heating Cooperative</a:t>
            </a:r>
            <a:endParaRPr sz="3600" b="1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g2cff9d75ca1_0_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9448"/>
            <a:ext cx="4958499" cy="3709774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g2cff9d75ca1_0_69"/>
          <p:cNvSpPr txBox="1"/>
          <p:nvPr/>
        </p:nvSpPr>
        <p:spPr>
          <a:xfrm>
            <a:off x="0" y="4448100"/>
            <a:ext cx="7968600" cy="331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Char char="●"/>
            </a:pPr>
            <a:r>
              <a:rPr lang="en-US" sz="2500" dirty="0">
                <a:solidFill>
                  <a:schemeClr val="dk1"/>
                </a:solidFill>
                <a:latin typeface="Poppins" panose="00000500000000000000" pitchFamily="2" charset="0"/>
                <a:ea typeface="Raleway"/>
                <a:cs typeface="Poppins" panose="00000500000000000000" pitchFamily="2" charset="0"/>
                <a:sym typeface="Raleway"/>
              </a:rPr>
              <a:t>Waste-heat from data center used in DH grid</a:t>
            </a:r>
            <a:endParaRPr sz="2500" dirty="0">
              <a:solidFill>
                <a:schemeClr val="dk1"/>
              </a:solidFill>
              <a:latin typeface="Poppins" panose="00000500000000000000" pitchFamily="2" charset="0"/>
              <a:ea typeface="Raleway"/>
              <a:cs typeface="Poppins" panose="00000500000000000000" pitchFamily="2" charset="0"/>
              <a:sym typeface="Raleway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Char char="●"/>
            </a:pPr>
            <a:r>
              <a:rPr lang="en-US" sz="2500" dirty="0">
                <a:solidFill>
                  <a:schemeClr val="dk1"/>
                </a:solidFill>
                <a:latin typeface="Poppins" panose="00000500000000000000" pitchFamily="2" charset="0"/>
                <a:ea typeface="Raleway"/>
                <a:cs typeface="Poppins" panose="00000500000000000000" pitchFamily="2" charset="0"/>
                <a:sym typeface="Raleway"/>
              </a:rPr>
              <a:t>Heat pump moves surplus to grid</a:t>
            </a:r>
            <a:endParaRPr sz="2500" dirty="0">
              <a:solidFill>
                <a:schemeClr val="dk1"/>
              </a:solidFill>
              <a:latin typeface="Poppins" panose="00000500000000000000" pitchFamily="2" charset="0"/>
              <a:ea typeface="Raleway"/>
              <a:cs typeface="Poppins" panose="00000500000000000000" pitchFamily="2" charset="0"/>
              <a:sym typeface="Raleway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Char char="●"/>
            </a:pPr>
            <a:r>
              <a:rPr lang="en-US" sz="2500" dirty="0">
                <a:solidFill>
                  <a:schemeClr val="dk1"/>
                </a:solidFill>
                <a:latin typeface="Poppins" panose="00000500000000000000" pitchFamily="2" charset="0"/>
                <a:ea typeface="Raleway"/>
                <a:cs typeface="Poppins" panose="00000500000000000000" pitchFamily="2" charset="0"/>
                <a:sym typeface="Raleway"/>
              </a:rPr>
              <a:t>10% reduction in heat bill for consumers</a:t>
            </a: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Char char="●"/>
            </a:pPr>
            <a:r>
              <a:rPr lang="en-US" sz="2500" dirty="0">
                <a:solidFill>
                  <a:schemeClr val="dk1"/>
                </a:solidFill>
                <a:latin typeface="Poppins" panose="00000500000000000000" pitchFamily="2" charset="0"/>
                <a:ea typeface="Raleway"/>
                <a:cs typeface="Poppins" panose="00000500000000000000" pitchFamily="2" charset="0"/>
                <a:sym typeface="Raleway"/>
              </a:rPr>
              <a:t>Battery for back-up and optimization</a:t>
            </a:r>
            <a:endParaRPr sz="2500" dirty="0">
              <a:solidFill>
                <a:schemeClr val="dk1"/>
              </a:solidFill>
              <a:latin typeface="Poppins" panose="00000500000000000000" pitchFamily="2" charset="0"/>
              <a:ea typeface="Raleway"/>
              <a:cs typeface="Poppins" panose="00000500000000000000" pitchFamily="2" charset="0"/>
              <a:sym typeface="Raleway"/>
            </a:endParaRPr>
          </a:p>
          <a:p>
            <a:pPr marL="457200" lvl="0" indent="-3873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Raleway"/>
              <a:buChar char="●"/>
            </a:pPr>
            <a:r>
              <a:rPr lang="en-US" sz="2500" dirty="0">
                <a:solidFill>
                  <a:schemeClr val="dk1"/>
                </a:solidFill>
                <a:latin typeface="Poppins" panose="00000500000000000000" pitchFamily="2" charset="0"/>
                <a:ea typeface="Raleway"/>
                <a:cs typeface="Poppins" panose="00000500000000000000" pitchFamily="2" charset="0"/>
                <a:sym typeface="Raleway"/>
              </a:rPr>
              <a:t>Win-win - financially and environmentally</a:t>
            </a:r>
            <a:endParaRPr sz="2500" dirty="0">
              <a:solidFill>
                <a:schemeClr val="dk1"/>
              </a:solidFill>
              <a:latin typeface="Poppins" panose="00000500000000000000" pitchFamily="2" charset="0"/>
              <a:ea typeface="Raleway"/>
              <a:cs typeface="Poppins" panose="00000500000000000000" pitchFamily="2" charset="0"/>
              <a:sym typeface="Raleway"/>
            </a:endParaRPr>
          </a:p>
        </p:txBody>
      </p:sp>
      <p:pic>
        <p:nvPicPr>
          <p:cNvPr id="165" name="Google Shape;165;g2cff9d75ca1_0_69" descr="Et billede, der indeholder indendørs, mur, gulv, udstilling&#10;&#10;Automatisk genereret beskrivelse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0825" y="-19450"/>
            <a:ext cx="4946346" cy="3709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g2cff9d75ca1_0_69" descr="Et billede, der indeholder indendørs, mur, gulv, loft&#10;&#10;Automatisk genereret beskrivelse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8499" y="-19449"/>
            <a:ext cx="2782326" cy="370977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g2cff9d75ca1_0_69"/>
          <p:cNvSpPr txBox="1">
            <a:spLocks noGrp="1"/>
          </p:cNvSpPr>
          <p:nvPr>
            <p:ph type="title"/>
          </p:nvPr>
        </p:nvSpPr>
        <p:spPr>
          <a:xfrm>
            <a:off x="0" y="3547449"/>
            <a:ext cx="91029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latin typeface="Poppins" panose="00000500000000000000" pitchFamily="2" charset="0"/>
                <a:cs typeface="Poppins" panose="00000500000000000000" pitchFamily="2" charset="0"/>
              </a:rPr>
              <a:t>Data center located at plant</a:t>
            </a:r>
            <a:endParaRPr sz="3600" b="1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5f555a3-b848-4bea-9c8d-34a4da0e4343" xsi:nil="true"/>
    <lcf76f155ced4ddcb4097134ff3c332f xmlns="57fe772f-00cf-4dad-b0cb-913608da9119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BA515A7BAE2A43BBCEEFC8DB246324" ma:contentTypeVersion="16" ma:contentTypeDescription="Create a new document." ma:contentTypeScope="" ma:versionID="5a6d821fafa8c1b6c498b45dd56d542c">
  <xsd:schema xmlns:xsd="http://www.w3.org/2001/XMLSchema" xmlns:xs="http://www.w3.org/2001/XMLSchema" xmlns:p="http://schemas.microsoft.com/office/2006/metadata/properties" xmlns:ns2="57fe772f-00cf-4dad-b0cb-913608da9119" xmlns:ns3="c5f555a3-b848-4bea-9c8d-34a4da0e4343" targetNamespace="http://schemas.microsoft.com/office/2006/metadata/properties" ma:root="true" ma:fieldsID="cb514c0243f67ba30e30db0d5605bea9" ns2:_="" ns3:_="">
    <xsd:import namespace="57fe772f-00cf-4dad-b0cb-913608da9119"/>
    <xsd:import namespace="c5f555a3-b848-4bea-9c8d-34a4da0e43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fe772f-00cf-4dad-b0cb-913608da91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2e864938-2603-473d-8bcd-f12a868843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f555a3-b848-4bea-9c8d-34a4da0e4343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8afdac5b-07eb-4f5e-9c79-778fcf53685d}" ma:internalName="TaxCatchAll" ma:showField="CatchAllData" ma:web="c5f555a3-b848-4bea-9c8d-34a4da0e43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6D2C2D5-9F8B-4973-8C11-39781A44906C}">
  <ds:schemaRefs>
    <ds:schemaRef ds:uri="http://schemas.microsoft.com/office/2006/metadata/properties"/>
    <ds:schemaRef ds:uri="http://schemas.microsoft.com/office/infopath/2007/PartnerControls"/>
    <ds:schemaRef ds:uri="43796ee3-331b-4bc0-814d-335f76a26849"/>
    <ds:schemaRef ds:uri="5ff9d0b5-065f-4886-a6be-875b48a85858"/>
    <ds:schemaRef ds:uri="0436aec2-ae36-42fa-bf8c-77c783bdf539"/>
    <ds:schemaRef ds:uri="5a6b62a4-bdfe-43ed-9347-96db3a52ac7c"/>
  </ds:schemaRefs>
</ds:datastoreItem>
</file>

<file path=customXml/itemProps2.xml><?xml version="1.0" encoding="utf-8"?>
<ds:datastoreItem xmlns:ds="http://schemas.openxmlformats.org/officeDocument/2006/customXml" ds:itemID="{2754EE00-F6A5-493A-A910-B8B419C1783F}"/>
</file>

<file path=customXml/itemProps3.xml><?xml version="1.0" encoding="utf-8"?>
<ds:datastoreItem xmlns:ds="http://schemas.openxmlformats.org/officeDocument/2006/customXml" ds:itemID="{E5BBBBEA-0FA2-4029-A883-399956FA71F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</TotalTime>
  <Words>683</Words>
  <Application>Microsoft Office PowerPoint</Application>
  <PresentationFormat>Widescreen</PresentationFormat>
  <Paragraphs>93</Paragraphs>
  <Slides>15</Slides>
  <Notes>8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15</vt:i4>
      </vt:variant>
    </vt:vector>
  </HeadingPairs>
  <TitlesOfParts>
    <vt:vector size="24" baseType="lpstr">
      <vt:lpstr>Aptos</vt:lpstr>
      <vt:lpstr>Aptos Display</vt:lpstr>
      <vt:lpstr>Arial</vt:lpstr>
      <vt:lpstr>Calibri</vt:lpstr>
      <vt:lpstr>Caveat</vt:lpstr>
      <vt:lpstr>Poppins</vt:lpstr>
      <vt:lpstr>PT Sans</vt:lpstr>
      <vt:lpstr>Raleway</vt:lpstr>
      <vt:lpstr>Office-tema</vt:lpstr>
      <vt:lpstr>PowerPoint-præsentation</vt:lpstr>
      <vt:lpstr>PowerPoint-præsentation</vt:lpstr>
      <vt:lpstr>ENERGY COMMUNITIES AT AN INTERSECTION OF CHALLENGES</vt:lpstr>
      <vt:lpstr>PowerPoint-præsentation</vt:lpstr>
      <vt:lpstr>Context…</vt:lpstr>
      <vt:lpstr>WINNER OF THE GREEN POWER DENMARK AWARD 2025</vt:lpstr>
      <vt:lpstr>PowerPoint-præsentation</vt:lpstr>
      <vt:lpstr>Avedøre District Heating Cooperative </vt:lpstr>
      <vt:lpstr>Data center located at plant</vt:lpstr>
      <vt:lpstr>Innovative DH</vt:lpstr>
      <vt:lpstr>DH Cooperative   member of  Energy Community Avedøre</vt:lpstr>
      <vt:lpstr>PowerPoint-præsentation</vt:lpstr>
      <vt:lpstr>Common features of the good cases</vt:lpstr>
      <vt:lpstr>Recommendations to fulfill potential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Stephan C. Krabsen</dc:creator>
  <cp:lastModifiedBy>Stephan C. Krabsen</cp:lastModifiedBy>
  <cp:revision>3</cp:revision>
  <dcterms:created xsi:type="dcterms:W3CDTF">2025-05-02T10:02:02Z</dcterms:created>
  <dcterms:modified xsi:type="dcterms:W3CDTF">2025-10-18T05:39:25Z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0x01010063BA515A7BAE2A43BBCEEFC8DB246324</vt:lpwstr>
  </property>
  <property fmtid="{D5CDD505-2E9C-101B-9397-08002B2CF9AE}" pid="3" name="MediaServiceImageTags">
    <vt:lpwstr/>
  </property>
</Properties>
</file>