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5" r:id="rId6"/>
  </p:sldMasterIdLst>
  <p:notesMasterIdLst>
    <p:notesMasterId r:id="rId16"/>
  </p:notesMasterIdLst>
  <p:sldIdLst>
    <p:sldId id="258" r:id="rId7"/>
    <p:sldId id="2147378013" r:id="rId8"/>
    <p:sldId id="2147376383" r:id="rId9"/>
    <p:sldId id="2147378014" r:id="rId10"/>
    <p:sldId id="2147378012" r:id="rId11"/>
    <p:sldId id="2147378016" r:id="rId12"/>
    <p:sldId id="2147378017" r:id="rId13"/>
    <p:sldId id="2147376438" r:id="rId14"/>
    <p:sldId id="284" r:id="rId15"/>
  </p:sldIdLst>
  <p:sldSz cx="12192000" cy="6858000"/>
  <p:notesSz cx="6810375" cy="99425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5FF"/>
    <a:srgbClr val="003746"/>
    <a:srgbClr val="4E0A44"/>
    <a:srgbClr val="FF5082"/>
    <a:srgbClr val="F8FADC"/>
    <a:srgbClr val="87B473"/>
    <a:srgbClr val="FFE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EA7CD-37B6-4CB7-8A8C-D542B42558FB}" v="68" dt="2025-09-09T06:56:33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694"/>
  </p:normalViewPr>
  <p:slideViewPr>
    <p:cSldViewPr snapToGrid="0">
      <p:cViewPr>
        <p:scale>
          <a:sx n="51" d="100"/>
          <a:sy n="51" d="100"/>
        </p:scale>
        <p:origin x="1172" y="4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3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Paalatie" userId="f220e484-6109-46ca-8ce9-4c257919df8a" providerId="ADAL" clId="{BBD71B6E-F430-45A4-AE67-14012FEEA4D7}"/>
    <pc:docChg chg="undo custSel addSld delSld modSld sldOrd">
      <pc:chgData name="Heidi Paalatie" userId="f220e484-6109-46ca-8ce9-4c257919df8a" providerId="ADAL" clId="{BBD71B6E-F430-45A4-AE67-14012FEEA4D7}" dt="2025-06-11T08:55:09.576" v="2351" actId="20577"/>
      <pc:docMkLst>
        <pc:docMk/>
      </pc:docMkLst>
      <pc:sldChg chg="addSp delSp modSp mod">
        <pc:chgData name="Heidi Paalatie" userId="f220e484-6109-46ca-8ce9-4c257919df8a" providerId="ADAL" clId="{BBD71B6E-F430-45A4-AE67-14012FEEA4D7}" dt="2025-06-10T17:34:49.747" v="1972" actId="1076"/>
        <pc:sldMkLst>
          <pc:docMk/>
          <pc:sldMk cId="1250744455" sldId="265"/>
        </pc:sldMkLst>
      </pc:sldChg>
      <pc:sldChg chg="addSp delSp modSp add mod">
        <pc:chgData name="Heidi Paalatie" userId="f220e484-6109-46ca-8ce9-4c257919df8a" providerId="ADAL" clId="{BBD71B6E-F430-45A4-AE67-14012FEEA4D7}" dt="2025-06-10T17:16:36.373" v="1838" actId="6549"/>
        <pc:sldMkLst>
          <pc:docMk/>
          <pc:sldMk cId="0" sldId="272"/>
        </pc:sldMkLst>
      </pc:sldChg>
      <pc:sldChg chg="modSp add mod">
        <pc:chgData name="Heidi Paalatie" userId="f220e484-6109-46ca-8ce9-4c257919df8a" providerId="ADAL" clId="{BBD71B6E-F430-45A4-AE67-14012FEEA4D7}" dt="2025-06-11T08:54:10.314" v="2242" actId="20577"/>
        <pc:sldMkLst>
          <pc:docMk/>
          <pc:sldMk cId="0" sldId="283"/>
        </pc:sldMkLst>
      </pc:sldChg>
      <pc:sldChg chg="del">
        <pc:chgData name="Heidi Paalatie" userId="f220e484-6109-46ca-8ce9-4c257919df8a" providerId="ADAL" clId="{BBD71B6E-F430-45A4-AE67-14012FEEA4D7}" dt="2025-06-10T17:20:11.387" v="1841" actId="47"/>
        <pc:sldMkLst>
          <pc:docMk/>
          <pc:sldMk cId="529100769" sldId="10860"/>
        </pc:sldMkLst>
      </pc:sldChg>
      <pc:sldChg chg="addSp delSp modSp del mod">
        <pc:chgData name="Heidi Paalatie" userId="f220e484-6109-46ca-8ce9-4c257919df8a" providerId="ADAL" clId="{BBD71B6E-F430-45A4-AE67-14012FEEA4D7}" dt="2025-06-10T17:37:27.178" v="1996" actId="47"/>
        <pc:sldMkLst>
          <pc:docMk/>
          <pc:sldMk cId="2596255600" sldId="10869"/>
        </pc:sldMkLst>
      </pc:sldChg>
      <pc:sldChg chg="addSp delSp modSp mod">
        <pc:chgData name="Heidi Paalatie" userId="f220e484-6109-46ca-8ce9-4c257919df8a" providerId="ADAL" clId="{BBD71B6E-F430-45A4-AE67-14012FEEA4D7}" dt="2025-06-10T17:53:43.922" v="2223" actId="1076"/>
        <pc:sldMkLst>
          <pc:docMk/>
          <pc:sldMk cId="1545915817" sldId="10883"/>
        </pc:sldMkLst>
      </pc:sldChg>
      <pc:sldChg chg="del">
        <pc:chgData name="Heidi Paalatie" userId="f220e484-6109-46ca-8ce9-4c257919df8a" providerId="ADAL" clId="{BBD71B6E-F430-45A4-AE67-14012FEEA4D7}" dt="2025-06-10T17:20:51.263" v="1847" actId="47"/>
        <pc:sldMkLst>
          <pc:docMk/>
          <pc:sldMk cId="1347225351" sldId="10884"/>
        </pc:sldMkLst>
      </pc:sldChg>
      <pc:sldChg chg="del">
        <pc:chgData name="Heidi Paalatie" userId="f220e484-6109-46ca-8ce9-4c257919df8a" providerId="ADAL" clId="{BBD71B6E-F430-45A4-AE67-14012FEEA4D7}" dt="2025-06-10T17:19:13.668" v="1840" actId="47"/>
        <pc:sldMkLst>
          <pc:docMk/>
          <pc:sldMk cId="94622034" sldId="10885"/>
        </pc:sldMkLst>
      </pc:sldChg>
      <pc:sldChg chg="modSp del mod ord">
        <pc:chgData name="Heidi Paalatie" userId="f220e484-6109-46ca-8ce9-4c257919df8a" providerId="ADAL" clId="{BBD71B6E-F430-45A4-AE67-14012FEEA4D7}" dt="2025-06-10T17:16:41.771" v="1839" actId="47"/>
        <pc:sldMkLst>
          <pc:docMk/>
          <pc:sldMk cId="173492061" sldId="10886"/>
        </pc:sldMkLst>
      </pc:sldChg>
      <pc:sldChg chg="addSp delSp modSp add mod">
        <pc:chgData name="Heidi Paalatie" userId="f220e484-6109-46ca-8ce9-4c257919df8a" providerId="ADAL" clId="{BBD71B6E-F430-45A4-AE67-14012FEEA4D7}" dt="2025-06-10T17:54:12.170" v="2224" actId="1076"/>
        <pc:sldMkLst>
          <pc:docMk/>
          <pc:sldMk cId="3770929286" sldId="2147376383"/>
        </pc:sldMkLst>
      </pc:sldChg>
      <pc:sldChg chg="addSp delSp modSp mod">
        <pc:chgData name="Heidi Paalatie" userId="f220e484-6109-46ca-8ce9-4c257919df8a" providerId="ADAL" clId="{BBD71B6E-F430-45A4-AE67-14012FEEA4D7}" dt="2025-06-10T17:34:18.989" v="1966"/>
        <pc:sldMkLst>
          <pc:docMk/>
          <pc:sldMk cId="3158077382" sldId="2147376430"/>
        </pc:sldMkLst>
      </pc:sldChg>
      <pc:sldChg chg="addSp delSp modSp mod">
        <pc:chgData name="Heidi Paalatie" userId="f220e484-6109-46ca-8ce9-4c257919df8a" providerId="ADAL" clId="{BBD71B6E-F430-45A4-AE67-14012FEEA4D7}" dt="2025-06-10T17:34:14.666" v="1964"/>
        <pc:sldMkLst>
          <pc:docMk/>
          <pc:sldMk cId="3561712532" sldId="2147376431"/>
        </pc:sldMkLst>
      </pc:sldChg>
      <pc:sldChg chg="addSp delSp modSp mod">
        <pc:chgData name="Heidi Paalatie" userId="f220e484-6109-46ca-8ce9-4c257919df8a" providerId="ADAL" clId="{BBD71B6E-F430-45A4-AE67-14012FEEA4D7}" dt="2025-06-10T17:34:09.491" v="1961"/>
        <pc:sldMkLst>
          <pc:docMk/>
          <pc:sldMk cId="1374869173" sldId="2147376432"/>
        </pc:sldMkLst>
      </pc:sldChg>
      <pc:sldChg chg="addSp delSp modSp mod">
        <pc:chgData name="Heidi Paalatie" userId="f220e484-6109-46ca-8ce9-4c257919df8a" providerId="ADAL" clId="{BBD71B6E-F430-45A4-AE67-14012FEEA4D7}" dt="2025-06-10T17:33:58.261" v="1956"/>
        <pc:sldMkLst>
          <pc:docMk/>
          <pc:sldMk cId="4103908310" sldId="2147376433"/>
        </pc:sldMkLst>
      </pc:sldChg>
      <pc:sldChg chg="delSp modSp del mod ord">
        <pc:chgData name="Heidi Paalatie" userId="f220e484-6109-46ca-8ce9-4c257919df8a" providerId="ADAL" clId="{BBD71B6E-F430-45A4-AE67-14012FEEA4D7}" dt="2025-06-10T17:38:50.270" v="2006" actId="47"/>
        <pc:sldMkLst>
          <pc:docMk/>
          <pc:sldMk cId="4247026096" sldId="2147376434"/>
        </pc:sldMkLst>
      </pc:sldChg>
      <pc:sldChg chg="addSp delSp modSp mod">
        <pc:chgData name="Heidi Paalatie" userId="f220e484-6109-46ca-8ce9-4c257919df8a" providerId="ADAL" clId="{BBD71B6E-F430-45A4-AE67-14012FEEA4D7}" dt="2025-06-10T17:33:48.511" v="1952"/>
        <pc:sldMkLst>
          <pc:docMk/>
          <pc:sldMk cId="3072468539" sldId="2147376436"/>
        </pc:sldMkLst>
      </pc:sldChg>
      <pc:sldChg chg="addSp delSp modSp mod ord">
        <pc:chgData name="Heidi Paalatie" userId="f220e484-6109-46ca-8ce9-4c257919df8a" providerId="ADAL" clId="{BBD71B6E-F430-45A4-AE67-14012FEEA4D7}" dt="2025-06-10T17:34:02.730" v="1959"/>
        <pc:sldMkLst>
          <pc:docMk/>
          <pc:sldMk cId="3400123411" sldId="2147376437"/>
        </pc:sldMkLst>
      </pc:sldChg>
      <pc:sldChg chg="addSp delSp modSp mod ord">
        <pc:chgData name="Heidi Paalatie" userId="f220e484-6109-46ca-8ce9-4c257919df8a" providerId="ADAL" clId="{BBD71B6E-F430-45A4-AE67-14012FEEA4D7}" dt="2025-06-10T17:33:53.517" v="1954"/>
        <pc:sldMkLst>
          <pc:docMk/>
          <pc:sldMk cId="837456768" sldId="2147376438"/>
        </pc:sldMkLst>
      </pc:sldChg>
      <pc:sldChg chg="del">
        <pc:chgData name="Heidi Paalatie" userId="f220e484-6109-46ca-8ce9-4c257919df8a" providerId="ADAL" clId="{BBD71B6E-F430-45A4-AE67-14012FEEA4D7}" dt="2025-06-10T17:20:12.459" v="1842" actId="47"/>
        <pc:sldMkLst>
          <pc:docMk/>
          <pc:sldMk cId="1727173844" sldId="2147376439"/>
        </pc:sldMkLst>
      </pc:sldChg>
      <pc:sldChg chg="add del">
        <pc:chgData name="Heidi Paalatie" userId="f220e484-6109-46ca-8ce9-4c257919df8a" providerId="ADAL" clId="{BBD71B6E-F430-45A4-AE67-14012FEEA4D7}" dt="2025-06-10T07:33:47.926" v="75"/>
        <pc:sldMkLst>
          <pc:docMk/>
          <pc:sldMk cId="1032971954" sldId="2147376440"/>
        </pc:sldMkLst>
      </pc:sldChg>
      <pc:sldChg chg="add del setBg">
        <pc:chgData name="Heidi Paalatie" userId="f220e484-6109-46ca-8ce9-4c257919df8a" providerId="ADAL" clId="{BBD71B6E-F430-45A4-AE67-14012FEEA4D7}" dt="2025-06-10T07:33:40.652" v="73"/>
        <pc:sldMkLst>
          <pc:docMk/>
          <pc:sldMk cId="1669823398" sldId="2147376440"/>
        </pc:sldMkLst>
      </pc:sldChg>
      <pc:sldChg chg="addSp delSp modSp add mod ord">
        <pc:chgData name="Heidi Paalatie" userId="f220e484-6109-46ca-8ce9-4c257919df8a" providerId="ADAL" clId="{BBD71B6E-F430-45A4-AE67-14012FEEA4D7}" dt="2025-06-11T08:54:20.211" v="2244"/>
        <pc:sldMkLst>
          <pc:docMk/>
          <pc:sldMk cId="1723919063" sldId="2147376440"/>
        </pc:sldMkLst>
      </pc:sldChg>
      <pc:sldChg chg="addSp delSp modSp add mod delAnim modAnim">
        <pc:chgData name="Heidi Paalatie" userId="f220e484-6109-46ca-8ce9-4c257919df8a" providerId="ADAL" clId="{BBD71B6E-F430-45A4-AE67-14012FEEA4D7}" dt="2025-06-11T08:55:09.576" v="2351" actId="20577"/>
        <pc:sldMkLst>
          <pc:docMk/>
          <pc:sldMk cId="264388904" sldId="2147376441"/>
        </pc:sldMkLst>
      </pc:sldChg>
      <pc:sldChg chg="add del setBg">
        <pc:chgData name="Heidi Paalatie" userId="f220e484-6109-46ca-8ce9-4c257919df8a" providerId="ADAL" clId="{BBD71B6E-F430-45A4-AE67-14012FEEA4D7}" dt="2025-06-10T07:35:44.729" v="313"/>
        <pc:sldMkLst>
          <pc:docMk/>
          <pc:sldMk cId="950513228" sldId="2147376442"/>
        </pc:sldMkLst>
      </pc:sldChg>
      <pc:sldChg chg="addSp delSp modSp add mod ord modAnim">
        <pc:chgData name="Heidi Paalatie" userId="f220e484-6109-46ca-8ce9-4c257919df8a" providerId="ADAL" clId="{BBD71B6E-F430-45A4-AE67-14012FEEA4D7}" dt="2025-06-10T17:41:41.784" v="2061"/>
        <pc:sldMkLst>
          <pc:docMk/>
          <pc:sldMk cId="3374452562" sldId="2147376442"/>
        </pc:sldMkLst>
      </pc:sldChg>
      <pc:sldChg chg="addSp delSp modSp add mod ord modAnim">
        <pc:chgData name="Heidi Paalatie" userId="f220e484-6109-46ca-8ce9-4c257919df8a" providerId="ADAL" clId="{BBD71B6E-F430-45A4-AE67-14012FEEA4D7}" dt="2025-06-10T17:42:12.327" v="2063" actId="207"/>
        <pc:sldMkLst>
          <pc:docMk/>
          <pc:sldMk cId="655777525" sldId="2147376443"/>
        </pc:sldMkLst>
      </pc:sldChg>
      <pc:sldChg chg="add del setBg">
        <pc:chgData name="Heidi Paalatie" userId="f220e484-6109-46ca-8ce9-4c257919df8a" providerId="ADAL" clId="{BBD71B6E-F430-45A4-AE67-14012FEEA4D7}" dt="2025-06-10T07:36:35.914" v="356"/>
        <pc:sldMkLst>
          <pc:docMk/>
          <pc:sldMk cId="1421254465" sldId="2147376444"/>
        </pc:sldMkLst>
      </pc:sldChg>
      <pc:sldChg chg="addSp delSp modSp add mod ord modAnim">
        <pc:chgData name="Heidi Paalatie" userId="f220e484-6109-46ca-8ce9-4c257919df8a" providerId="ADAL" clId="{BBD71B6E-F430-45A4-AE67-14012FEEA4D7}" dt="2025-06-10T17:42:55.048" v="2089" actId="1076"/>
        <pc:sldMkLst>
          <pc:docMk/>
          <pc:sldMk cId="4074466564" sldId="2147376444"/>
        </pc:sldMkLst>
      </pc:sldChg>
      <pc:sldChg chg="addSp delSp modSp add mod">
        <pc:chgData name="Heidi Paalatie" userId="f220e484-6109-46ca-8ce9-4c257919df8a" providerId="ADAL" clId="{BBD71B6E-F430-45A4-AE67-14012FEEA4D7}" dt="2025-06-10T17:40:14.171" v="2013" actId="1076"/>
        <pc:sldMkLst>
          <pc:docMk/>
          <pc:sldMk cId="2300612783" sldId="2147376445"/>
        </pc:sldMkLst>
      </pc:sldChg>
      <pc:sldChg chg="addSp delSp modSp add mod modAnim">
        <pc:chgData name="Heidi Paalatie" userId="f220e484-6109-46ca-8ce9-4c257919df8a" providerId="ADAL" clId="{BBD71B6E-F430-45A4-AE67-14012FEEA4D7}" dt="2025-06-10T17:51:59.821" v="2215" actId="6549"/>
        <pc:sldMkLst>
          <pc:docMk/>
          <pc:sldMk cId="1388960654" sldId="2147376446"/>
        </pc:sldMkLst>
      </pc:sldChg>
      <pc:sldChg chg="addSp delSp modSp add mod">
        <pc:chgData name="Heidi Paalatie" userId="f220e484-6109-46ca-8ce9-4c257919df8a" providerId="ADAL" clId="{BBD71B6E-F430-45A4-AE67-14012FEEA4D7}" dt="2025-06-10T17:36:08.486" v="1990" actId="1076"/>
        <pc:sldMkLst>
          <pc:docMk/>
          <pc:sldMk cId="3398992665" sldId="2147378012"/>
        </pc:sldMkLst>
      </pc:sldChg>
      <pc:sldChg chg="addSp delSp modSp add mod">
        <pc:chgData name="Heidi Paalatie" userId="f220e484-6109-46ca-8ce9-4c257919df8a" providerId="ADAL" clId="{BBD71B6E-F430-45A4-AE67-14012FEEA4D7}" dt="2025-06-10T17:35:33.515" v="1980" actId="1076"/>
        <pc:sldMkLst>
          <pc:docMk/>
          <pc:sldMk cId="788506986" sldId="2147378013"/>
        </pc:sldMkLst>
      </pc:sldChg>
      <pc:sldChg chg="addSp delSp modSp add mod">
        <pc:chgData name="Heidi Paalatie" userId="f220e484-6109-46ca-8ce9-4c257919df8a" providerId="ADAL" clId="{BBD71B6E-F430-45A4-AE67-14012FEEA4D7}" dt="2025-06-10T17:38:37.542" v="2005" actId="1076"/>
        <pc:sldMkLst>
          <pc:docMk/>
          <pc:sldMk cId="3334921805" sldId="2147378014"/>
        </pc:sldMkLst>
      </pc:sldChg>
    </pc:docChg>
  </pc:docChgLst>
  <pc:docChgLst>
    <pc:chgData name="Anni Mikkonen" userId="c962d889-6108-42cd-8f83-0143fca7769b" providerId="ADAL" clId="{865E1610-8F99-4DE8-A67A-154DAF182A1B}"/>
    <pc:docChg chg="undo custSel addSld delSld modSld delMainMaster">
      <pc:chgData name="Anni Mikkonen" userId="c962d889-6108-42cd-8f83-0143fca7769b" providerId="ADAL" clId="{865E1610-8F99-4DE8-A67A-154DAF182A1B}" dt="2025-05-22T14:20:31.962" v="925" actId="20577"/>
      <pc:docMkLst>
        <pc:docMk/>
      </pc:docMkLst>
      <pc:sldChg chg="del">
        <pc:chgData name="Anni Mikkonen" userId="c962d889-6108-42cd-8f83-0143fca7769b" providerId="ADAL" clId="{865E1610-8F99-4DE8-A67A-154DAF182A1B}" dt="2025-05-19T14:40:38.756" v="42" actId="47"/>
        <pc:sldMkLst>
          <pc:docMk/>
          <pc:sldMk cId="1242805444" sldId="256"/>
        </pc:sldMkLst>
      </pc:sldChg>
      <pc:sldChg chg="del">
        <pc:chgData name="Anni Mikkonen" userId="c962d889-6108-42cd-8f83-0143fca7769b" providerId="ADAL" clId="{865E1610-8F99-4DE8-A67A-154DAF182A1B}" dt="2025-05-19T14:40:33.231" v="41" actId="47"/>
        <pc:sldMkLst>
          <pc:docMk/>
          <pc:sldMk cId="2913702445" sldId="259"/>
        </pc:sldMkLst>
      </pc:sldChg>
      <pc:sldChg chg="del">
        <pc:chgData name="Anni Mikkonen" userId="c962d889-6108-42cd-8f83-0143fca7769b" providerId="ADAL" clId="{865E1610-8F99-4DE8-A67A-154DAF182A1B}" dt="2025-05-19T14:40:39.845" v="43" actId="47"/>
        <pc:sldMkLst>
          <pc:docMk/>
          <pc:sldMk cId="380861173" sldId="260"/>
        </pc:sldMkLst>
      </pc:sldChg>
      <pc:sldChg chg="del">
        <pc:chgData name="Anni Mikkonen" userId="c962d889-6108-42cd-8f83-0143fca7769b" providerId="ADAL" clId="{865E1610-8F99-4DE8-A67A-154DAF182A1B}" dt="2025-05-19T15:39:48.035" v="867" actId="47"/>
        <pc:sldMkLst>
          <pc:docMk/>
          <pc:sldMk cId="565705984" sldId="261"/>
        </pc:sldMkLst>
      </pc:sldChg>
      <pc:sldChg chg="del">
        <pc:chgData name="Anni Mikkonen" userId="c962d889-6108-42cd-8f83-0143fca7769b" providerId="ADAL" clId="{865E1610-8F99-4DE8-A67A-154DAF182A1B}" dt="2025-05-19T15:30:27.335" v="811" actId="47"/>
        <pc:sldMkLst>
          <pc:docMk/>
          <pc:sldMk cId="118901595" sldId="262"/>
        </pc:sldMkLst>
      </pc:sldChg>
      <pc:sldChg chg="del">
        <pc:chgData name="Anni Mikkonen" userId="c962d889-6108-42cd-8f83-0143fca7769b" providerId="ADAL" clId="{865E1610-8F99-4DE8-A67A-154DAF182A1B}" dt="2025-05-19T14:40:41.396" v="44" actId="47"/>
        <pc:sldMkLst>
          <pc:docMk/>
          <pc:sldMk cId="2554045743" sldId="263"/>
        </pc:sldMkLst>
      </pc:sldChg>
      <pc:sldChg chg="del">
        <pc:chgData name="Anni Mikkonen" userId="c962d889-6108-42cd-8f83-0143fca7769b" providerId="ADAL" clId="{865E1610-8F99-4DE8-A67A-154DAF182A1B}" dt="2025-05-19T14:40:43.521" v="45" actId="47"/>
        <pc:sldMkLst>
          <pc:docMk/>
          <pc:sldMk cId="2810900266" sldId="264"/>
        </pc:sldMkLst>
      </pc:sldChg>
      <pc:sldChg chg="modSp mod">
        <pc:chgData name="Anni Mikkonen" userId="c962d889-6108-42cd-8f83-0143fca7769b" providerId="ADAL" clId="{865E1610-8F99-4DE8-A67A-154DAF182A1B}" dt="2025-05-19T14:40:27.724" v="40" actId="1076"/>
        <pc:sldMkLst>
          <pc:docMk/>
          <pc:sldMk cId="1250744455" sldId="265"/>
        </pc:sldMkLst>
      </pc:sldChg>
      <pc:sldChg chg="del">
        <pc:chgData name="Anni Mikkonen" userId="c962d889-6108-42cd-8f83-0143fca7769b" providerId="ADAL" clId="{865E1610-8F99-4DE8-A67A-154DAF182A1B}" dt="2025-05-19T14:40:50.258" v="47" actId="47"/>
        <pc:sldMkLst>
          <pc:docMk/>
          <pc:sldMk cId="3681336610" sldId="267"/>
        </pc:sldMkLst>
      </pc:sldChg>
      <pc:sldChg chg="del">
        <pc:chgData name="Anni Mikkonen" userId="c962d889-6108-42cd-8f83-0143fca7769b" providerId="ADAL" clId="{865E1610-8F99-4DE8-A67A-154DAF182A1B}" dt="2025-05-19T14:40:48.149" v="46" actId="47"/>
        <pc:sldMkLst>
          <pc:docMk/>
          <pc:sldMk cId="4066111635" sldId="268"/>
        </pc:sldMkLst>
      </pc:sldChg>
      <pc:sldChg chg="del">
        <pc:chgData name="Anni Mikkonen" userId="c962d889-6108-42cd-8f83-0143fca7769b" providerId="ADAL" clId="{865E1610-8F99-4DE8-A67A-154DAF182A1B}" dt="2025-05-19T14:40:52.003" v="48" actId="47"/>
        <pc:sldMkLst>
          <pc:docMk/>
          <pc:sldMk cId="733041762" sldId="269"/>
        </pc:sldMkLst>
      </pc:sldChg>
      <pc:sldChg chg="del">
        <pc:chgData name="Anni Mikkonen" userId="c962d889-6108-42cd-8f83-0143fca7769b" providerId="ADAL" clId="{865E1610-8F99-4DE8-A67A-154DAF182A1B}" dt="2025-05-19T14:40:52.935" v="49" actId="47"/>
        <pc:sldMkLst>
          <pc:docMk/>
          <pc:sldMk cId="2028388026" sldId="270"/>
        </pc:sldMkLst>
      </pc:sldChg>
      <pc:sldChg chg="add">
        <pc:chgData name="Anni Mikkonen" userId="c962d889-6108-42cd-8f83-0143fca7769b" providerId="ADAL" clId="{865E1610-8F99-4DE8-A67A-154DAF182A1B}" dt="2025-05-19T15:39:50.825" v="868"/>
        <pc:sldMkLst>
          <pc:docMk/>
          <pc:sldMk cId="0" sldId="285"/>
        </pc:sldMkLst>
      </pc:sldChg>
      <pc:sldChg chg="delSp modSp add del mod modTransition setBg">
        <pc:chgData name="Anni Mikkonen" userId="c962d889-6108-42cd-8f83-0143fca7769b" providerId="ADAL" clId="{865E1610-8F99-4DE8-A67A-154DAF182A1B}" dt="2025-05-19T15:04:21.916" v="255" actId="47"/>
        <pc:sldMkLst>
          <pc:docMk/>
          <pc:sldMk cId="2317630472" sldId="296"/>
        </pc:sldMkLst>
      </pc:sldChg>
      <pc:sldChg chg="del">
        <pc:chgData name="Anni Mikkonen" userId="c962d889-6108-42cd-8f83-0143fca7769b" providerId="ADAL" clId="{865E1610-8F99-4DE8-A67A-154DAF182A1B}" dt="2025-05-19T14:40:53.676" v="50" actId="47"/>
        <pc:sldMkLst>
          <pc:docMk/>
          <pc:sldMk cId="4102050329" sldId="10854"/>
        </pc:sldMkLst>
      </pc:sldChg>
      <pc:sldChg chg="del">
        <pc:chgData name="Anni Mikkonen" userId="c962d889-6108-42cd-8f83-0143fca7769b" providerId="ADAL" clId="{865E1610-8F99-4DE8-A67A-154DAF182A1B}" dt="2025-05-19T14:40:54.634" v="51" actId="47"/>
        <pc:sldMkLst>
          <pc:docMk/>
          <pc:sldMk cId="2474417801" sldId="10855"/>
        </pc:sldMkLst>
      </pc:sldChg>
      <pc:sldChg chg="del">
        <pc:chgData name="Anni Mikkonen" userId="c962d889-6108-42cd-8f83-0143fca7769b" providerId="ADAL" clId="{865E1610-8F99-4DE8-A67A-154DAF182A1B}" dt="2025-05-19T14:40:55.983" v="52" actId="47"/>
        <pc:sldMkLst>
          <pc:docMk/>
          <pc:sldMk cId="1994522948" sldId="10856"/>
        </pc:sldMkLst>
      </pc:sldChg>
      <pc:sldChg chg="del">
        <pc:chgData name="Anni Mikkonen" userId="c962d889-6108-42cd-8f83-0143fca7769b" providerId="ADAL" clId="{865E1610-8F99-4DE8-A67A-154DAF182A1B}" dt="2025-05-19T14:40:56.586" v="53" actId="47"/>
        <pc:sldMkLst>
          <pc:docMk/>
          <pc:sldMk cId="865833082" sldId="10857"/>
        </pc:sldMkLst>
      </pc:sldChg>
      <pc:sldChg chg="del">
        <pc:chgData name="Anni Mikkonen" userId="c962d889-6108-42cd-8f83-0143fca7769b" providerId="ADAL" clId="{865E1610-8F99-4DE8-A67A-154DAF182A1B}" dt="2025-05-19T14:40:57.423" v="54" actId="47"/>
        <pc:sldMkLst>
          <pc:docMk/>
          <pc:sldMk cId="1484368799" sldId="10858"/>
        </pc:sldMkLst>
      </pc:sldChg>
      <pc:sldChg chg="del">
        <pc:chgData name="Anni Mikkonen" userId="c962d889-6108-42cd-8f83-0143fca7769b" providerId="ADAL" clId="{865E1610-8F99-4DE8-A67A-154DAF182A1B}" dt="2025-05-19T15:29:02.837" v="771" actId="47"/>
        <pc:sldMkLst>
          <pc:docMk/>
          <pc:sldMk cId="2664754155" sldId="10859"/>
        </pc:sldMkLst>
      </pc:sldChg>
      <pc:sldChg chg="modSp add del mod">
        <pc:chgData name="Anni Mikkonen" userId="c962d889-6108-42cd-8f83-0143fca7769b" providerId="ADAL" clId="{865E1610-8F99-4DE8-A67A-154DAF182A1B}" dt="2025-05-22T14:20:25.946" v="918" actId="20577"/>
        <pc:sldMkLst>
          <pc:docMk/>
          <pc:sldMk cId="529100769" sldId="10860"/>
        </pc:sldMkLst>
      </pc:sldChg>
      <pc:sldChg chg="del">
        <pc:chgData name="Anni Mikkonen" userId="c962d889-6108-42cd-8f83-0143fca7769b" providerId="ADAL" clId="{865E1610-8F99-4DE8-A67A-154DAF182A1B}" dt="2025-05-19T15:29:04.874" v="774" actId="47"/>
        <pc:sldMkLst>
          <pc:docMk/>
          <pc:sldMk cId="1255831648" sldId="10862"/>
        </pc:sldMkLst>
      </pc:sldChg>
      <pc:sldChg chg="del">
        <pc:chgData name="Anni Mikkonen" userId="c962d889-6108-42cd-8f83-0143fca7769b" providerId="ADAL" clId="{865E1610-8F99-4DE8-A67A-154DAF182A1B}" dt="2025-05-19T15:29:05.483" v="775" actId="47"/>
        <pc:sldMkLst>
          <pc:docMk/>
          <pc:sldMk cId="4279678170" sldId="10863"/>
        </pc:sldMkLst>
      </pc:sldChg>
      <pc:sldChg chg="del">
        <pc:chgData name="Anni Mikkonen" userId="c962d889-6108-42cd-8f83-0143fca7769b" providerId="ADAL" clId="{865E1610-8F99-4DE8-A67A-154DAF182A1B}" dt="2025-05-19T15:29:06.168" v="776" actId="47"/>
        <pc:sldMkLst>
          <pc:docMk/>
          <pc:sldMk cId="2420378702" sldId="10864"/>
        </pc:sldMkLst>
      </pc:sldChg>
      <pc:sldChg chg="del">
        <pc:chgData name="Anni Mikkonen" userId="c962d889-6108-42cd-8f83-0143fca7769b" providerId="ADAL" clId="{865E1610-8F99-4DE8-A67A-154DAF182A1B}" dt="2025-05-19T15:29:06.981" v="777" actId="47"/>
        <pc:sldMkLst>
          <pc:docMk/>
          <pc:sldMk cId="451486832" sldId="10865"/>
        </pc:sldMkLst>
      </pc:sldChg>
      <pc:sldChg chg="del">
        <pc:chgData name="Anni Mikkonen" userId="c962d889-6108-42cd-8f83-0143fca7769b" providerId="ADAL" clId="{865E1610-8F99-4DE8-A67A-154DAF182A1B}" dt="2025-05-19T15:29:07.659" v="778" actId="47"/>
        <pc:sldMkLst>
          <pc:docMk/>
          <pc:sldMk cId="4058733515" sldId="10866"/>
        </pc:sldMkLst>
      </pc:sldChg>
      <pc:sldChg chg="del">
        <pc:chgData name="Anni Mikkonen" userId="c962d889-6108-42cd-8f83-0143fca7769b" providerId="ADAL" clId="{865E1610-8F99-4DE8-A67A-154DAF182A1B}" dt="2025-05-19T15:29:08.309" v="779" actId="47"/>
        <pc:sldMkLst>
          <pc:docMk/>
          <pc:sldMk cId="3486355585" sldId="10867"/>
        </pc:sldMkLst>
      </pc:sldChg>
      <pc:sldChg chg="addSp modSp mod">
        <pc:chgData name="Anni Mikkonen" userId="c962d889-6108-42cd-8f83-0143fca7769b" providerId="ADAL" clId="{865E1610-8F99-4DE8-A67A-154DAF182A1B}" dt="2025-05-19T14:43:07.709" v="74" actId="1076"/>
        <pc:sldMkLst>
          <pc:docMk/>
          <pc:sldMk cId="2596255600" sldId="10869"/>
        </pc:sldMkLst>
      </pc:sldChg>
      <pc:sldChg chg="del">
        <pc:chgData name="Anni Mikkonen" userId="c962d889-6108-42cd-8f83-0143fca7769b" providerId="ADAL" clId="{865E1610-8F99-4DE8-A67A-154DAF182A1B}" dt="2025-05-19T15:29:01.180" v="768" actId="47"/>
        <pc:sldMkLst>
          <pc:docMk/>
          <pc:sldMk cId="1088494554" sldId="10870"/>
        </pc:sldMkLst>
      </pc:sldChg>
      <pc:sldChg chg="del">
        <pc:chgData name="Anni Mikkonen" userId="c962d889-6108-42cd-8f83-0143fca7769b" providerId="ADAL" clId="{865E1610-8F99-4DE8-A67A-154DAF182A1B}" dt="2025-05-19T15:29:02.285" v="770" actId="47"/>
        <pc:sldMkLst>
          <pc:docMk/>
          <pc:sldMk cId="4193187169" sldId="10871"/>
        </pc:sldMkLst>
      </pc:sldChg>
      <pc:sldChg chg="del">
        <pc:chgData name="Anni Mikkonen" userId="c962d889-6108-42cd-8f83-0143fca7769b" providerId="ADAL" clId="{865E1610-8F99-4DE8-A67A-154DAF182A1B}" dt="2025-05-19T15:29:01.572" v="769" actId="47"/>
        <pc:sldMkLst>
          <pc:docMk/>
          <pc:sldMk cId="2777466199" sldId="10872"/>
        </pc:sldMkLst>
      </pc:sldChg>
      <pc:sldChg chg="del">
        <pc:chgData name="Anni Mikkonen" userId="c962d889-6108-42cd-8f83-0143fca7769b" providerId="ADAL" clId="{865E1610-8F99-4DE8-A67A-154DAF182A1B}" dt="2025-05-19T15:29:08.940" v="780" actId="47"/>
        <pc:sldMkLst>
          <pc:docMk/>
          <pc:sldMk cId="887108749" sldId="10873"/>
        </pc:sldMkLst>
      </pc:sldChg>
      <pc:sldChg chg="del">
        <pc:chgData name="Anni Mikkonen" userId="c962d889-6108-42cd-8f83-0143fca7769b" providerId="ADAL" clId="{865E1610-8F99-4DE8-A67A-154DAF182A1B}" dt="2025-05-19T15:29:09.641" v="781" actId="47"/>
        <pc:sldMkLst>
          <pc:docMk/>
          <pc:sldMk cId="889868949" sldId="10874"/>
        </pc:sldMkLst>
      </pc:sldChg>
      <pc:sldChg chg="del">
        <pc:chgData name="Anni Mikkonen" userId="c962d889-6108-42cd-8f83-0143fca7769b" providerId="ADAL" clId="{865E1610-8F99-4DE8-A67A-154DAF182A1B}" dt="2025-05-19T15:29:10.308" v="782" actId="47"/>
        <pc:sldMkLst>
          <pc:docMk/>
          <pc:sldMk cId="501998146" sldId="10875"/>
        </pc:sldMkLst>
      </pc:sldChg>
      <pc:sldChg chg="del">
        <pc:chgData name="Anni Mikkonen" userId="c962d889-6108-42cd-8f83-0143fca7769b" providerId="ADAL" clId="{865E1610-8F99-4DE8-A67A-154DAF182A1B}" dt="2025-05-19T15:29:10.897" v="783" actId="47"/>
        <pc:sldMkLst>
          <pc:docMk/>
          <pc:sldMk cId="3385071269" sldId="10876"/>
        </pc:sldMkLst>
      </pc:sldChg>
      <pc:sldChg chg="del">
        <pc:chgData name="Anni Mikkonen" userId="c962d889-6108-42cd-8f83-0143fca7769b" providerId="ADAL" clId="{865E1610-8F99-4DE8-A67A-154DAF182A1B}" dt="2025-05-19T15:29:03.430" v="772" actId="47"/>
        <pc:sldMkLst>
          <pc:docMk/>
          <pc:sldMk cId="838855423" sldId="10877"/>
        </pc:sldMkLst>
      </pc:sldChg>
      <pc:sldChg chg="del">
        <pc:chgData name="Anni Mikkonen" userId="c962d889-6108-42cd-8f83-0143fca7769b" providerId="ADAL" clId="{865E1610-8F99-4DE8-A67A-154DAF182A1B}" dt="2025-05-19T15:29:13.541" v="784" actId="47"/>
        <pc:sldMkLst>
          <pc:docMk/>
          <pc:sldMk cId="2724263720" sldId="10878"/>
        </pc:sldMkLst>
      </pc:sldChg>
      <pc:sldChg chg="del">
        <pc:chgData name="Anni Mikkonen" userId="c962d889-6108-42cd-8f83-0143fca7769b" providerId="ADAL" clId="{865E1610-8F99-4DE8-A67A-154DAF182A1B}" dt="2025-05-19T15:29:14.190" v="785" actId="47"/>
        <pc:sldMkLst>
          <pc:docMk/>
          <pc:sldMk cId="559256161" sldId="10879"/>
        </pc:sldMkLst>
      </pc:sldChg>
      <pc:sldChg chg="del">
        <pc:chgData name="Anni Mikkonen" userId="c962d889-6108-42cd-8f83-0143fca7769b" providerId="ADAL" clId="{865E1610-8F99-4DE8-A67A-154DAF182A1B}" dt="2025-05-19T15:29:14.823" v="786" actId="47"/>
        <pc:sldMkLst>
          <pc:docMk/>
          <pc:sldMk cId="4219298655" sldId="10880"/>
        </pc:sldMkLst>
      </pc:sldChg>
      <pc:sldChg chg="del">
        <pc:chgData name="Anni Mikkonen" userId="c962d889-6108-42cd-8f83-0143fca7769b" providerId="ADAL" clId="{865E1610-8F99-4DE8-A67A-154DAF182A1B}" dt="2025-05-19T15:29:15.415" v="787" actId="47"/>
        <pc:sldMkLst>
          <pc:docMk/>
          <pc:sldMk cId="2288898409" sldId="10881"/>
        </pc:sldMkLst>
      </pc:sldChg>
      <pc:sldChg chg="del">
        <pc:chgData name="Anni Mikkonen" userId="c962d889-6108-42cd-8f83-0143fca7769b" providerId="ADAL" clId="{865E1610-8F99-4DE8-A67A-154DAF182A1B}" dt="2025-05-19T15:29:16.108" v="788" actId="47"/>
        <pc:sldMkLst>
          <pc:docMk/>
          <pc:sldMk cId="3548235934" sldId="10882"/>
        </pc:sldMkLst>
      </pc:sldChg>
      <pc:sldChg chg="modSp add del mod">
        <pc:chgData name="Anni Mikkonen" userId="c962d889-6108-42cd-8f83-0143fca7769b" providerId="ADAL" clId="{865E1610-8F99-4DE8-A67A-154DAF182A1B}" dt="2025-05-19T15:30:15.555" v="809" actId="2711"/>
        <pc:sldMkLst>
          <pc:docMk/>
          <pc:sldMk cId="1545915817" sldId="10883"/>
        </pc:sldMkLst>
      </pc:sldChg>
      <pc:sldChg chg="modSp add mod">
        <pc:chgData name="Anni Mikkonen" userId="c962d889-6108-42cd-8f83-0143fca7769b" providerId="ADAL" clId="{865E1610-8F99-4DE8-A67A-154DAF182A1B}" dt="2025-05-19T15:16:46.602" v="586" actId="115"/>
        <pc:sldMkLst>
          <pc:docMk/>
          <pc:sldMk cId="1347225351" sldId="10884"/>
        </pc:sldMkLst>
      </pc:sldChg>
      <pc:sldChg chg="add del">
        <pc:chgData name="Anni Mikkonen" userId="c962d889-6108-42cd-8f83-0143fca7769b" providerId="ADAL" clId="{865E1610-8F99-4DE8-A67A-154DAF182A1B}" dt="2025-05-19T14:43:08.682" v="75" actId="47"/>
        <pc:sldMkLst>
          <pc:docMk/>
          <pc:sldMk cId="4134279917" sldId="10884"/>
        </pc:sldMkLst>
      </pc:sldChg>
      <pc:sldChg chg="modSp add mod">
        <pc:chgData name="Anni Mikkonen" userId="c962d889-6108-42cd-8f83-0143fca7769b" providerId="ADAL" clId="{865E1610-8F99-4DE8-A67A-154DAF182A1B}" dt="2025-05-19T14:43:35.980" v="81" actId="115"/>
        <pc:sldMkLst>
          <pc:docMk/>
          <pc:sldMk cId="94622034" sldId="10885"/>
        </pc:sldMkLst>
      </pc:sldChg>
      <pc:sldChg chg="add del">
        <pc:chgData name="Anni Mikkonen" userId="c962d889-6108-42cd-8f83-0143fca7769b" providerId="ADAL" clId="{865E1610-8F99-4DE8-A67A-154DAF182A1B}" dt="2025-05-19T14:43:09.190" v="76" actId="47"/>
        <pc:sldMkLst>
          <pc:docMk/>
          <pc:sldMk cId="585478251" sldId="10885"/>
        </pc:sldMkLst>
      </pc:sldChg>
      <pc:sldChg chg="addSp modSp add mod">
        <pc:chgData name="Anni Mikkonen" userId="c962d889-6108-42cd-8f83-0143fca7769b" providerId="ADAL" clId="{865E1610-8F99-4DE8-A67A-154DAF182A1B}" dt="2025-05-19T14:48:06.597" v="142" actId="14100"/>
        <pc:sldMkLst>
          <pc:docMk/>
          <pc:sldMk cId="173492061" sldId="10886"/>
        </pc:sldMkLst>
      </pc:sldChg>
      <pc:sldChg chg="delSp modSp add del mod">
        <pc:chgData name="Anni Mikkonen" userId="c962d889-6108-42cd-8f83-0143fca7769b" providerId="ADAL" clId="{865E1610-8F99-4DE8-A67A-154DAF182A1B}" dt="2025-05-19T14:48:18.719" v="143" actId="47"/>
        <pc:sldMkLst>
          <pc:docMk/>
          <pc:sldMk cId="968859049" sldId="2147376429"/>
        </pc:sldMkLst>
      </pc:sldChg>
      <pc:sldChg chg="addSp delSp modSp add mod">
        <pc:chgData name="Anni Mikkonen" userId="c962d889-6108-42cd-8f83-0143fca7769b" providerId="ADAL" clId="{865E1610-8F99-4DE8-A67A-154DAF182A1B}" dt="2025-05-19T15:31:02.037" v="825" actId="20577"/>
        <pc:sldMkLst>
          <pc:docMk/>
          <pc:sldMk cId="3158077382" sldId="2147376430"/>
        </pc:sldMkLst>
      </pc:sldChg>
      <pc:sldChg chg="addSp delSp modSp add mod">
        <pc:chgData name="Anni Mikkonen" userId="c962d889-6108-42cd-8f83-0143fca7769b" providerId="ADAL" clId="{865E1610-8F99-4DE8-A67A-154DAF182A1B}" dt="2025-05-19T15:32:34.623" v="838" actId="1076"/>
        <pc:sldMkLst>
          <pc:docMk/>
          <pc:sldMk cId="3561712532" sldId="2147376431"/>
        </pc:sldMkLst>
      </pc:sldChg>
      <pc:sldChg chg="addSp modSp add mod">
        <pc:chgData name="Anni Mikkonen" userId="c962d889-6108-42cd-8f83-0143fca7769b" providerId="ADAL" clId="{865E1610-8F99-4DE8-A67A-154DAF182A1B}" dt="2025-05-19T15:33:05.702" v="844" actId="6549"/>
        <pc:sldMkLst>
          <pc:docMk/>
          <pc:sldMk cId="1374869173" sldId="2147376432"/>
        </pc:sldMkLst>
      </pc:sldChg>
      <pc:sldChg chg="modSp add mod modAnim">
        <pc:chgData name="Anni Mikkonen" userId="c962d889-6108-42cd-8f83-0143fca7769b" providerId="ADAL" clId="{865E1610-8F99-4DE8-A67A-154DAF182A1B}" dt="2025-05-19T15:34:16.296" v="853"/>
        <pc:sldMkLst>
          <pc:docMk/>
          <pc:sldMk cId="4103908310" sldId="2147376433"/>
        </pc:sldMkLst>
      </pc:sldChg>
      <pc:sldChg chg="addSp delSp modSp add mod">
        <pc:chgData name="Anni Mikkonen" userId="c962d889-6108-42cd-8f83-0143fca7769b" providerId="ADAL" clId="{865E1610-8F99-4DE8-A67A-154DAF182A1B}" dt="2025-05-19T15:34:51.855" v="855" actId="1076"/>
        <pc:sldMkLst>
          <pc:docMk/>
          <pc:sldMk cId="4247026096" sldId="2147376434"/>
        </pc:sldMkLst>
      </pc:sldChg>
      <pc:sldChg chg="add del">
        <pc:chgData name="Anni Mikkonen" userId="c962d889-6108-42cd-8f83-0143fca7769b" providerId="ADAL" clId="{865E1610-8F99-4DE8-A67A-154DAF182A1B}" dt="2025-05-19T15:19:31.864" v="641" actId="47"/>
        <pc:sldMkLst>
          <pc:docMk/>
          <pc:sldMk cId="1736263015" sldId="2147376435"/>
        </pc:sldMkLst>
      </pc:sldChg>
      <pc:sldChg chg="addSp delSp modSp add mod">
        <pc:chgData name="Anni Mikkonen" userId="c962d889-6108-42cd-8f83-0143fca7769b" providerId="ADAL" clId="{865E1610-8F99-4DE8-A67A-154DAF182A1B}" dt="2025-05-19T15:35:26.027" v="860" actId="20577"/>
        <pc:sldMkLst>
          <pc:docMk/>
          <pc:sldMk cId="3072468539" sldId="2147376436"/>
        </pc:sldMkLst>
      </pc:sldChg>
      <pc:sldChg chg="addSp modSp add mod">
        <pc:chgData name="Anni Mikkonen" userId="c962d889-6108-42cd-8f83-0143fca7769b" providerId="ADAL" clId="{865E1610-8F99-4DE8-A67A-154DAF182A1B}" dt="2025-05-19T15:35:41.819" v="862" actId="14100"/>
        <pc:sldMkLst>
          <pc:docMk/>
          <pc:sldMk cId="3400123411" sldId="2147376437"/>
        </pc:sldMkLst>
      </pc:sldChg>
      <pc:sldChg chg="addSp modSp add mod modAnim">
        <pc:chgData name="Anni Mikkonen" userId="c962d889-6108-42cd-8f83-0143fca7769b" providerId="ADAL" clId="{865E1610-8F99-4DE8-A67A-154DAF182A1B}" dt="2025-05-19T15:36:05.812" v="866"/>
        <pc:sldMkLst>
          <pc:docMk/>
          <pc:sldMk cId="837456768" sldId="2147376438"/>
        </pc:sldMkLst>
      </pc:sldChg>
      <pc:sldChg chg="modSp add mod">
        <pc:chgData name="Anni Mikkonen" userId="c962d889-6108-42cd-8f83-0143fca7769b" providerId="ADAL" clId="{865E1610-8F99-4DE8-A67A-154DAF182A1B}" dt="2025-05-22T14:20:31.962" v="925" actId="20577"/>
        <pc:sldMkLst>
          <pc:docMk/>
          <pc:sldMk cId="1727173844" sldId="2147376439"/>
        </pc:sldMkLst>
      </pc:sldChg>
      <pc:sldChg chg="add del">
        <pc:chgData name="Anni Mikkonen" userId="c962d889-6108-42cd-8f83-0143fca7769b" providerId="ADAL" clId="{865E1610-8F99-4DE8-A67A-154DAF182A1B}" dt="2025-05-19T15:30:21.446" v="810" actId="47"/>
        <pc:sldMkLst>
          <pc:docMk/>
          <pc:sldMk cId="3420871206" sldId="2147376439"/>
        </pc:sldMkLst>
      </pc:sldChg>
      <pc:sldChg chg="addSp delSp modSp add del mod">
        <pc:chgData name="Anni Mikkonen" userId="c962d889-6108-42cd-8f83-0143fca7769b" providerId="ADAL" clId="{865E1610-8F99-4DE8-A67A-154DAF182A1B}" dt="2025-05-19T15:29:00.685" v="767" actId="47"/>
        <pc:sldMkLst>
          <pc:docMk/>
          <pc:sldMk cId="3412839053" sldId="2147376440"/>
        </pc:sldMkLst>
      </pc:sldChg>
      <pc:sldChg chg="delSp modSp add del mod">
        <pc:chgData name="Anni Mikkonen" userId="c962d889-6108-42cd-8f83-0143fca7769b" providerId="ADAL" clId="{865E1610-8F99-4DE8-A67A-154DAF182A1B}" dt="2025-05-19T15:13:08.703" v="540" actId="47"/>
        <pc:sldMkLst>
          <pc:docMk/>
          <pc:sldMk cId="2292506121" sldId="2147376445"/>
        </pc:sldMkLst>
      </pc:sldChg>
      <pc:sldMasterChg chg="delSldLayout">
        <pc:chgData name="Anni Mikkonen" userId="c962d889-6108-42cd-8f83-0143fca7769b" providerId="ADAL" clId="{865E1610-8F99-4DE8-A67A-154DAF182A1B}" dt="2025-05-19T14:40:54.634" v="51" actId="47"/>
        <pc:sldMasterMkLst>
          <pc:docMk/>
          <pc:sldMasterMk cId="495795429" sldId="2147483648"/>
        </pc:sldMasterMkLst>
        <pc:sldLayoutChg chg="del">
          <pc:chgData name="Anni Mikkonen" userId="c962d889-6108-42cd-8f83-0143fca7769b" providerId="ADAL" clId="{865E1610-8F99-4DE8-A67A-154DAF182A1B}" dt="2025-05-19T14:40:54.634" v="51" actId="47"/>
          <pc:sldLayoutMkLst>
            <pc:docMk/>
            <pc:sldMasterMk cId="495795429" sldId="2147483648"/>
            <pc:sldLayoutMk cId="3034344728" sldId="2147483660"/>
          </pc:sldLayoutMkLst>
        </pc:sldLayoutChg>
      </pc:sldMasterChg>
      <pc:sldMasterChg chg="del delSldLayout">
        <pc:chgData name="Anni Mikkonen" userId="c962d889-6108-42cd-8f83-0143fca7769b" providerId="ADAL" clId="{865E1610-8F99-4DE8-A67A-154DAF182A1B}" dt="2025-05-19T15:13:08.703" v="540" actId="47"/>
        <pc:sldMasterMkLst>
          <pc:docMk/>
          <pc:sldMasterMk cId="2862232945" sldId="2147483660"/>
        </pc:sldMasterMkLst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1416689689" sldId="2147483661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3378582253" sldId="2147483662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346694979" sldId="2147483663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3842924885" sldId="2147483664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4059935636" sldId="2147483665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1543090533" sldId="2147483666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1400519488" sldId="2147483667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8371438" sldId="2147483668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3896382568" sldId="2147483669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2836316917" sldId="2147483670"/>
          </pc:sldLayoutMkLst>
        </pc:sldLayoutChg>
        <pc:sldLayoutChg chg="del">
          <pc:chgData name="Anni Mikkonen" userId="c962d889-6108-42cd-8f83-0143fca7769b" providerId="ADAL" clId="{865E1610-8F99-4DE8-A67A-154DAF182A1B}" dt="2025-05-19T15:13:08.703" v="540" actId="47"/>
          <pc:sldLayoutMkLst>
            <pc:docMk/>
            <pc:sldMasterMk cId="2862232945" sldId="2147483660"/>
            <pc:sldLayoutMk cId="2807204287" sldId="2147483671"/>
          </pc:sldLayoutMkLst>
        </pc:sldLayoutChg>
      </pc:sldMasterChg>
      <pc:sldMasterChg chg="del delSldLayout">
        <pc:chgData name="Anni Mikkonen" userId="c962d889-6108-42cd-8f83-0143fca7769b" providerId="ADAL" clId="{865E1610-8F99-4DE8-A67A-154DAF182A1B}" dt="2025-05-19T15:04:21.916" v="255" actId="47"/>
        <pc:sldMasterMkLst>
          <pc:docMk/>
          <pc:sldMasterMk cId="3666550864" sldId="2147483660"/>
        </pc:sldMasterMkLst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1701112183" sldId="2147483661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2091240276" sldId="2147483662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2307992964" sldId="2147483663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4242756968" sldId="2147483664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1977719377" sldId="2147483665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3311064203" sldId="2147483666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3229967477" sldId="2147483667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4182182976" sldId="2147483668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119875801" sldId="2147483669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3602036639" sldId="2147483670"/>
          </pc:sldLayoutMkLst>
        </pc:sldLayoutChg>
        <pc:sldLayoutChg chg="del">
          <pc:chgData name="Anni Mikkonen" userId="c962d889-6108-42cd-8f83-0143fca7769b" providerId="ADAL" clId="{865E1610-8F99-4DE8-A67A-154DAF182A1B}" dt="2025-05-19T15:04:21.916" v="255" actId="47"/>
          <pc:sldLayoutMkLst>
            <pc:docMk/>
            <pc:sldMasterMk cId="3666550864" sldId="2147483660"/>
            <pc:sldLayoutMk cId="3627883474" sldId="2147483671"/>
          </pc:sldLayoutMkLst>
        </pc:sldLayoutChg>
      </pc:sldMasterChg>
      <pc:sldMasterChg chg="del delSldLayout">
        <pc:chgData name="Anni Mikkonen" userId="c962d889-6108-42cd-8f83-0143fca7769b" providerId="ADAL" clId="{865E1610-8F99-4DE8-A67A-154DAF182A1B}" dt="2025-05-19T14:48:18.719" v="143" actId="47"/>
        <pc:sldMasterMkLst>
          <pc:docMk/>
          <pc:sldMasterMk cId="3728220539" sldId="2147483660"/>
        </pc:sldMasterMkLst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1634520667" sldId="2147483661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2831120624" sldId="2147483662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1261733514" sldId="2147483663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3872061869" sldId="2147483664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1089512415" sldId="2147483665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615394191" sldId="2147483666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2355288126" sldId="2147483667"/>
          </pc:sldLayoutMkLst>
        </pc:sldLayoutChg>
        <pc:sldLayoutChg chg="del">
          <pc:chgData name="Anni Mikkonen" userId="c962d889-6108-42cd-8f83-0143fca7769b" providerId="ADAL" clId="{865E1610-8F99-4DE8-A67A-154DAF182A1B}" dt="2025-05-19T14:48:18.719" v="143" actId="47"/>
          <pc:sldLayoutMkLst>
            <pc:docMk/>
            <pc:sldMasterMk cId="3728220539" sldId="2147483660"/>
            <pc:sldLayoutMk cId="2507396482" sldId="2147483668"/>
          </pc:sldLayoutMkLst>
        </pc:sldLayoutChg>
      </pc:sldMasterChg>
    </pc:docChg>
  </pc:docChgLst>
  <pc:docChgLst>
    <pc:chgData name="Heidi Paalatie" userId="f220e484-6109-46ca-8ce9-4c257919df8a" providerId="ADAL" clId="{274EA7CD-37B6-4CB7-8A8C-D542B42558FB}"/>
    <pc:docChg chg="undo custSel addSld delSld modSld sldOrd">
      <pc:chgData name="Heidi Paalatie" userId="f220e484-6109-46ca-8ce9-4c257919df8a" providerId="ADAL" clId="{274EA7CD-37B6-4CB7-8A8C-D542B42558FB}" dt="2025-09-09T06:56:36.928" v="1436" actId="1076"/>
      <pc:docMkLst>
        <pc:docMk/>
      </pc:docMkLst>
      <pc:sldChg chg="addSp modSp add del mod setBg">
        <pc:chgData name="Heidi Paalatie" userId="f220e484-6109-46ca-8ce9-4c257919df8a" providerId="ADAL" clId="{274EA7CD-37B6-4CB7-8A8C-D542B42558FB}" dt="2025-09-09T06:32:48.830" v="811" actId="113"/>
        <pc:sldMkLst>
          <pc:docMk/>
          <pc:sldMk cId="0" sldId="258"/>
        </pc:sldMkLst>
        <pc:spChg chg="add mod">
          <ac:chgData name="Heidi Paalatie" userId="f220e484-6109-46ca-8ce9-4c257919df8a" providerId="ADAL" clId="{274EA7CD-37B6-4CB7-8A8C-D542B42558FB}" dt="2025-09-09T06:32:48.830" v="811" actId="113"/>
          <ac:spMkLst>
            <pc:docMk/>
            <pc:sldMk cId="0" sldId="258"/>
            <ac:spMk id="3" creationId="{63296E81-7C28-9142-8435-75C2BBDB374F}"/>
          </ac:spMkLst>
        </pc:spChg>
        <pc:spChg chg="mod">
          <ac:chgData name="Heidi Paalatie" userId="f220e484-6109-46ca-8ce9-4c257919df8a" providerId="ADAL" clId="{274EA7CD-37B6-4CB7-8A8C-D542B42558FB}" dt="2025-09-09T06:22:07.034" v="658" actId="1076"/>
          <ac:spMkLst>
            <pc:docMk/>
            <pc:sldMk cId="0" sldId="258"/>
            <ac:spMk id="146" creationId="{00000000-0000-0000-0000-000000000000}"/>
          </ac:spMkLst>
        </pc:spChg>
        <pc:picChg chg="mod">
          <ac:chgData name="Heidi Paalatie" userId="f220e484-6109-46ca-8ce9-4c257919df8a" providerId="ADAL" clId="{274EA7CD-37B6-4CB7-8A8C-D542B42558FB}" dt="2025-09-09T06:22:09.666" v="659" actId="1076"/>
          <ac:picMkLst>
            <pc:docMk/>
            <pc:sldMk cId="0" sldId="258"/>
            <ac:picMk id="4" creationId="{F9A370E9-753A-F27E-8387-8631A0D918C1}"/>
          </ac:picMkLst>
        </pc:picChg>
      </pc:sldChg>
      <pc:sldChg chg="addSp delSp modSp del mod">
        <pc:chgData name="Heidi Paalatie" userId="f220e484-6109-46ca-8ce9-4c257919df8a" providerId="ADAL" clId="{274EA7CD-37B6-4CB7-8A8C-D542B42558FB}" dt="2025-09-09T06:23:16.242" v="701" actId="47"/>
        <pc:sldMkLst>
          <pc:docMk/>
          <pc:sldMk cId="1250744455" sldId="265"/>
        </pc:sldMkLst>
        <pc:spChg chg="add del mod">
          <ac:chgData name="Heidi Paalatie" userId="f220e484-6109-46ca-8ce9-4c257919df8a" providerId="ADAL" clId="{274EA7CD-37B6-4CB7-8A8C-D542B42558FB}" dt="2025-09-09T06:21:17.366" v="617"/>
          <ac:spMkLst>
            <pc:docMk/>
            <pc:sldMk cId="1250744455" sldId="265"/>
            <ac:spMk id="4" creationId="{EFDB517C-C6BC-B089-4938-77053B7F6E19}"/>
          </ac:spMkLst>
        </pc:spChg>
        <pc:spChg chg="add del">
          <ac:chgData name="Heidi Paalatie" userId="f220e484-6109-46ca-8ce9-4c257919df8a" providerId="ADAL" clId="{274EA7CD-37B6-4CB7-8A8C-D542B42558FB}" dt="2025-09-09T05:40:30.740" v="6" actId="22"/>
          <ac:spMkLst>
            <pc:docMk/>
            <pc:sldMk cId="1250744455" sldId="265"/>
            <ac:spMk id="5" creationId="{23F6E397-8258-17C6-116B-084DAF308B55}"/>
          </ac:spMkLst>
        </pc:spChg>
        <pc:spChg chg="mod">
          <ac:chgData name="Heidi Paalatie" userId="f220e484-6109-46ca-8ce9-4c257919df8a" providerId="ADAL" clId="{274EA7CD-37B6-4CB7-8A8C-D542B42558FB}" dt="2025-09-09T05:41:37.604" v="29" actId="20577"/>
          <ac:spMkLst>
            <pc:docMk/>
            <pc:sldMk cId="1250744455" sldId="265"/>
            <ac:spMk id="6" creationId="{059AB665-45F7-08F1-4A60-831CBB5820AA}"/>
          </ac:spMkLst>
        </pc:spChg>
      </pc:sldChg>
      <pc:sldChg chg="del">
        <pc:chgData name="Heidi Paalatie" userId="f220e484-6109-46ca-8ce9-4c257919df8a" providerId="ADAL" clId="{274EA7CD-37B6-4CB7-8A8C-D542B42558FB}" dt="2025-09-09T06:24:43.776" v="774" actId="47"/>
        <pc:sldMkLst>
          <pc:docMk/>
          <pc:sldMk cId="0" sldId="272"/>
        </pc:sldMkLst>
      </pc:sldChg>
      <pc:sldChg chg="del">
        <pc:chgData name="Heidi Paalatie" userId="f220e484-6109-46ca-8ce9-4c257919df8a" providerId="ADAL" clId="{274EA7CD-37B6-4CB7-8A8C-D542B42558FB}" dt="2025-09-09T05:41:58.152" v="30" actId="47"/>
        <pc:sldMkLst>
          <pc:docMk/>
          <pc:sldMk cId="0" sldId="283"/>
        </pc:sldMkLst>
      </pc:sldChg>
      <pc:sldChg chg="delSp modSp add mod">
        <pc:chgData name="Heidi Paalatie" userId="f220e484-6109-46ca-8ce9-4c257919df8a" providerId="ADAL" clId="{274EA7CD-37B6-4CB7-8A8C-D542B42558FB}" dt="2025-09-09T06:31:34.405" v="805" actId="255"/>
        <pc:sldMkLst>
          <pc:docMk/>
          <pc:sldMk cId="0" sldId="284"/>
        </pc:sldMkLst>
        <pc:spChg chg="mod">
          <ac:chgData name="Heidi Paalatie" userId="f220e484-6109-46ca-8ce9-4c257919df8a" providerId="ADAL" clId="{274EA7CD-37B6-4CB7-8A8C-D542B42558FB}" dt="2025-09-09T06:30:36.750" v="797" actId="1076"/>
          <ac:spMkLst>
            <pc:docMk/>
            <pc:sldMk cId="0" sldId="284"/>
            <ac:spMk id="338" creationId="{00000000-0000-0000-0000-000000000000}"/>
          </ac:spMkLst>
        </pc:spChg>
        <pc:spChg chg="mod">
          <ac:chgData name="Heidi Paalatie" userId="f220e484-6109-46ca-8ce9-4c257919df8a" providerId="ADAL" clId="{274EA7CD-37B6-4CB7-8A8C-D542B42558FB}" dt="2025-09-09T06:31:16.099" v="802" actId="1076"/>
          <ac:spMkLst>
            <pc:docMk/>
            <pc:sldMk cId="0" sldId="284"/>
            <ac:spMk id="340" creationId="{00000000-0000-0000-0000-000000000000}"/>
          </ac:spMkLst>
        </pc:spChg>
        <pc:spChg chg="del mod">
          <ac:chgData name="Heidi Paalatie" userId="f220e484-6109-46ca-8ce9-4c257919df8a" providerId="ADAL" clId="{274EA7CD-37B6-4CB7-8A8C-D542B42558FB}" dt="2025-09-09T06:30:18.915" v="792" actId="478"/>
          <ac:spMkLst>
            <pc:docMk/>
            <pc:sldMk cId="0" sldId="284"/>
            <ac:spMk id="341" creationId="{00000000-0000-0000-0000-000000000000}"/>
          </ac:spMkLst>
        </pc:spChg>
        <pc:spChg chg="mod">
          <ac:chgData name="Heidi Paalatie" userId="f220e484-6109-46ca-8ce9-4c257919df8a" providerId="ADAL" clId="{274EA7CD-37B6-4CB7-8A8C-D542B42558FB}" dt="2025-09-09T06:31:34.405" v="805" actId="255"/>
          <ac:spMkLst>
            <pc:docMk/>
            <pc:sldMk cId="0" sldId="284"/>
            <ac:spMk id="342" creationId="{00000000-0000-0000-0000-000000000000}"/>
          </ac:spMkLst>
        </pc:spChg>
        <pc:picChg chg="mod">
          <ac:chgData name="Heidi Paalatie" userId="f220e484-6109-46ca-8ce9-4c257919df8a" providerId="ADAL" clId="{274EA7CD-37B6-4CB7-8A8C-D542B42558FB}" dt="2025-09-09T06:31:17.799" v="803" actId="1076"/>
          <ac:picMkLst>
            <pc:docMk/>
            <pc:sldMk cId="0" sldId="284"/>
            <ac:picMk id="339" creationId="{00000000-0000-0000-0000-000000000000}"/>
          </ac:picMkLst>
        </pc:picChg>
      </pc:sldChg>
      <pc:sldChg chg="del">
        <pc:chgData name="Heidi Paalatie" userId="f220e484-6109-46ca-8ce9-4c257919df8a" providerId="ADAL" clId="{274EA7CD-37B6-4CB7-8A8C-D542B42558FB}" dt="2025-09-09T06:32:20.284" v="806" actId="47"/>
        <pc:sldMkLst>
          <pc:docMk/>
          <pc:sldMk cId="0" sldId="285"/>
        </pc:sldMkLst>
      </pc:sldChg>
      <pc:sldChg chg="del">
        <pc:chgData name="Heidi Paalatie" userId="f220e484-6109-46ca-8ce9-4c257919df8a" providerId="ADAL" clId="{274EA7CD-37B6-4CB7-8A8C-D542B42558FB}" dt="2025-09-09T06:25:05.410" v="777" actId="47"/>
        <pc:sldMkLst>
          <pc:docMk/>
          <pc:sldMk cId="1545915817" sldId="10883"/>
        </pc:sldMkLst>
      </pc:sldChg>
      <pc:sldChg chg="modSp mod">
        <pc:chgData name="Heidi Paalatie" userId="f220e484-6109-46ca-8ce9-4c257919df8a" providerId="ADAL" clId="{274EA7CD-37B6-4CB7-8A8C-D542B42558FB}" dt="2025-09-09T06:19:49.826" v="611" actId="20577"/>
        <pc:sldMkLst>
          <pc:docMk/>
          <pc:sldMk cId="3770929286" sldId="2147376383"/>
        </pc:sldMkLst>
        <pc:spChg chg="mod">
          <ac:chgData name="Heidi Paalatie" userId="f220e484-6109-46ca-8ce9-4c257919df8a" providerId="ADAL" clId="{274EA7CD-37B6-4CB7-8A8C-D542B42558FB}" dt="2025-09-09T06:03:28.987" v="202" actId="20577"/>
          <ac:spMkLst>
            <pc:docMk/>
            <pc:sldMk cId="3770929286" sldId="2147376383"/>
            <ac:spMk id="5" creationId="{D5F795AA-2A92-EC3F-3C38-42FF5D4CAFA5}"/>
          </ac:spMkLst>
        </pc:spChg>
        <pc:spChg chg="mod">
          <ac:chgData name="Heidi Paalatie" userId="f220e484-6109-46ca-8ce9-4c257919df8a" providerId="ADAL" clId="{274EA7CD-37B6-4CB7-8A8C-D542B42558FB}" dt="2025-09-09T06:19:49.826" v="611" actId="20577"/>
          <ac:spMkLst>
            <pc:docMk/>
            <pc:sldMk cId="3770929286" sldId="2147376383"/>
            <ac:spMk id="6" creationId="{BC14490F-557D-67F0-B24B-3C47BECCC066}"/>
          </ac:spMkLst>
        </pc:spChg>
      </pc:sldChg>
      <pc:sldChg chg="del">
        <pc:chgData name="Heidi Paalatie" userId="f220e484-6109-46ca-8ce9-4c257919df8a" providerId="ADAL" clId="{274EA7CD-37B6-4CB7-8A8C-D542B42558FB}" dt="2025-09-09T06:24:43.776" v="774" actId="47"/>
        <pc:sldMkLst>
          <pc:docMk/>
          <pc:sldMk cId="3158077382" sldId="2147376430"/>
        </pc:sldMkLst>
      </pc:sldChg>
      <pc:sldChg chg="del">
        <pc:chgData name="Heidi Paalatie" userId="f220e484-6109-46ca-8ce9-4c257919df8a" providerId="ADAL" clId="{274EA7CD-37B6-4CB7-8A8C-D542B42558FB}" dt="2025-09-09T06:24:43.776" v="774" actId="47"/>
        <pc:sldMkLst>
          <pc:docMk/>
          <pc:sldMk cId="3561712532" sldId="2147376431"/>
        </pc:sldMkLst>
      </pc:sldChg>
      <pc:sldChg chg="del">
        <pc:chgData name="Heidi Paalatie" userId="f220e484-6109-46ca-8ce9-4c257919df8a" providerId="ADAL" clId="{274EA7CD-37B6-4CB7-8A8C-D542B42558FB}" dt="2025-09-09T06:24:43.776" v="774" actId="47"/>
        <pc:sldMkLst>
          <pc:docMk/>
          <pc:sldMk cId="1374869173" sldId="2147376432"/>
        </pc:sldMkLst>
      </pc:sldChg>
      <pc:sldChg chg="del ord">
        <pc:chgData name="Heidi Paalatie" userId="f220e484-6109-46ca-8ce9-4c257919df8a" providerId="ADAL" clId="{274EA7CD-37B6-4CB7-8A8C-D542B42558FB}" dt="2025-09-09T06:52:51.324" v="1374" actId="47"/>
        <pc:sldMkLst>
          <pc:docMk/>
          <pc:sldMk cId="4103908310" sldId="2147376433"/>
        </pc:sldMkLst>
      </pc:sldChg>
      <pc:sldChg chg="del">
        <pc:chgData name="Heidi Paalatie" userId="f220e484-6109-46ca-8ce9-4c257919df8a" providerId="ADAL" clId="{274EA7CD-37B6-4CB7-8A8C-D542B42558FB}" dt="2025-09-09T06:25:05.410" v="777" actId="47"/>
        <pc:sldMkLst>
          <pc:docMk/>
          <pc:sldMk cId="3072468539" sldId="2147376436"/>
        </pc:sldMkLst>
      </pc:sldChg>
      <pc:sldChg chg="del ord">
        <pc:chgData name="Heidi Paalatie" userId="f220e484-6109-46ca-8ce9-4c257919df8a" providerId="ADAL" clId="{274EA7CD-37B6-4CB7-8A8C-D542B42558FB}" dt="2025-09-09T06:54:05.056" v="1427" actId="47"/>
        <pc:sldMkLst>
          <pc:docMk/>
          <pc:sldMk cId="3400123411" sldId="2147376437"/>
        </pc:sldMkLst>
      </pc:sldChg>
      <pc:sldChg chg="modSp mod ord">
        <pc:chgData name="Heidi Paalatie" userId="f220e484-6109-46ca-8ce9-4c257919df8a" providerId="ADAL" clId="{274EA7CD-37B6-4CB7-8A8C-D542B42558FB}" dt="2025-09-09T06:56:36.928" v="1436" actId="1076"/>
        <pc:sldMkLst>
          <pc:docMk/>
          <pc:sldMk cId="837456768" sldId="2147376438"/>
        </pc:sldMkLst>
        <pc:spChg chg="mod">
          <ac:chgData name="Heidi Paalatie" userId="f220e484-6109-46ca-8ce9-4c257919df8a" providerId="ADAL" clId="{274EA7CD-37B6-4CB7-8A8C-D542B42558FB}" dt="2025-09-09T06:56:36.928" v="1436" actId="1076"/>
          <ac:spMkLst>
            <pc:docMk/>
            <pc:sldMk cId="837456768" sldId="2147376438"/>
            <ac:spMk id="3" creationId="{A6A3261D-2332-0E56-40AB-7BC75EF1274B}"/>
          </ac:spMkLst>
        </pc:spChg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1723919063" sldId="2147376440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264388904" sldId="2147376441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3374452562" sldId="2147376442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655777525" sldId="2147376443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4074466564" sldId="2147376444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2300612783" sldId="2147376445"/>
        </pc:sldMkLst>
      </pc:sldChg>
      <pc:sldChg chg="del">
        <pc:chgData name="Heidi Paalatie" userId="f220e484-6109-46ca-8ce9-4c257919df8a" providerId="ADAL" clId="{274EA7CD-37B6-4CB7-8A8C-D542B42558FB}" dt="2025-09-09T05:42:05.863" v="31" actId="47"/>
        <pc:sldMkLst>
          <pc:docMk/>
          <pc:sldMk cId="1388960654" sldId="2147376446"/>
        </pc:sldMkLst>
      </pc:sldChg>
      <pc:sldChg chg="addSp delSp modSp mod ord">
        <pc:chgData name="Heidi Paalatie" userId="f220e484-6109-46ca-8ce9-4c257919df8a" providerId="ADAL" clId="{274EA7CD-37B6-4CB7-8A8C-D542B42558FB}" dt="2025-09-09T06:49:42.981" v="1303" actId="1076"/>
        <pc:sldMkLst>
          <pc:docMk/>
          <pc:sldMk cId="3398992665" sldId="2147378012"/>
        </pc:sldMkLst>
        <pc:spChg chg="add del mod">
          <ac:chgData name="Heidi Paalatie" userId="f220e484-6109-46ca-8ce9-4c257919df8a" providerId="ADAL" clId="{274EA7CD-37B6-4CB7-8A8C-D542B42558FB}" dt="2025-09-09T06:49:37.433" v="1302" actId="1076"/>
          <ac:spMkLst>
            <pc:docMk/>
            <pc:sldMk cId="3398992665" sldId="2147378012"/>
            <ac:spMk id="4" creationId="{D7469157-EBFA-BF52-9A27-B5BD837D0BF7}"/>
          </ac:spMkLst>
        </pc:spChg>
        <pc:spChg chg="mod">
          <ac:chgData name="Heidi Paalatie" userId="f220e484-6109-46ca-8ce9-4c257919df8a" providerId="ADAL" clId="{274EA7CD-37B6-4CB7-8A8C-D542B42558FB}" dt="2025-09-09T06:49:42.981" v="1303" actId="1076"/>
          <ac:spMkLst>
            <pc:docMk/>
            <pc:sldMk cId="3398992665" sldId="2147378012"/>
            <ac:spMk id="5" creationId="{F24A08D1-8E20-2567-B98A-87714431F0B6}"/>
          </ac:spMkLst>
        </pc:spChg>
      </pc:sldChg>
      <pc:sldChg chg="ord">
        <pc:chgData name="Heidi Paalatie" userId="f220e484-6109-46ca-8ce9-4c257919df8a" providerId="ADAL" clId="{274EA7CD-37B6-4CB7-8A8C-D542B42558FB}" dt="2025-09-09T06:54:43.145" v="1430"/>
        <pc:sldMkLst>
          <pc:docMk/>
          <pc:sldMk cId="3334921805" sldId="2147378014"/>
        </pc:sldMkLst>
      </pc:sldChg>
      <pc:sldChg chg="modSp new del mod">
        <pc:chgData name="Heidi Paalatie" userId="f220e484-6109-46ca-8ce9-4c257919df8a" providerId="ADAL" clId="{274EA7CD-37B6-4CB7-8A8C-D542B42558FB}" dt="2025-09-09T06:54:12.441" v="1428" actId="47"/>
        <pc:sldMkLst>
          <pc:docMk/>
          <pc:sldMk cId="1428662838" sldId="2147378015"/>
        </pc:sldMkLst>
        <pc:spChg chg="mod">
          <ac:chgData name="Heidi Paalatie" userId="f220e484-6109-46ca-8ce9-4c257919df8a" providerId="ADAL" clId="{274EA7CD-37B6-4CB7-8A8C-D542B42558FB}" dt="2025-09-09T05:44:28.871" v="178" actId="20577"/>
          <ac:spMkLst>
            <pc:docMk/>
            <pc:sldMk cId="1428662838" sldId="2147378015"/>
            <ac:spMk id="2" creationId="{14E5E368-6CAF-7453-EBAA-ED321BF348E2}"/>
          </ac:spMkLst>
        </pc:spChg>
        <pc:spChg chg="mod">
          <ac:chgData name="Heidi Paalatie" userId="f220e484-6109-46ca-8ce9-4c257919df8a" providerId="ADAL" clId="{274EA7CD-37B6-4CB7-8A8C-D542B42558FB}" dt="2025-09-09T05:44:22.866" v="167" actId="5793"/>
          <ac:spMkLst>
            <pc:docMk/>
            <pc:sldMk cId="1428662838" sldId="2147378015"/>
            <ac:spMk id="3" creationId="{5A3E5919-6B14-06E9-0460-30C7C0C194C2}"/>
          </ac:spMkLst>
        </pc:spChg>
      </pc:sldChg>
      <pc:sldChg chg="addSp delSp modSp add mod">
        <pc:chgData name="Heidi Paalatie" userId="f220e484-6109-46ca-8ce9-4c257919df8a" providerId="ADAL" clId="{274EA7CD-37B6-4CB7-8A8C-D542B42558FB}" dt="2025-09-09T06:53:21.587" v="1385" actId="20577"/>
        <pc:sldMkLst>
          <pc:docMk/>
          <pc:sldMk cId="721691723" sldId="2147378016"/>
        </pc:sldMkLst>
        <pc:spChg chg="add mod">
          <ac:chgData name="Heidi Paalatie" userId="f220e484-6109-46ca-8ce9-4c257919df8a" providerId="ADAL" clId="{274EA7CD-37B6-4CB7-8A8C-D542B42558FB}" dt="2025-09-09T06:53:21.587" v="1385" actId="20577"/>
          <ac:spMkLst>
            <pc:docMk/>
            <pc:sldMk cId="721691723" sldId="2147378016"/>
            <ac:spMk id="2" creationId="{98455641-F755-59A4-6854-0CBE451D80E8}"/>
          </ac:spMkLst>
        </pc:spChg>
        <pc:spChg chg="mod">
          <ac:chgData name="Heidi Paalatie" userId="f220e484-6109-46ca-8ce9-4c257919df8a" providerId="ADAL" clId="{274EA7CD-37B6-4CB7-8A8C-D542B42558FB}" dt="2025-09-09T06:45:36.132" v="1237" actId="20577"/>
          <ac:spMkLst>
            <pc:docMk/>
            <pc:sldMk cId="721691723" sldId="2147378016"/>
            <ac:spMk id="5" creationId="{D1F2446B-F883-76A5-F7B0-0458BBFE5179}"/>
          </ac:spMkLst>
        </pc:spChg>
        <pc:spChg chg="del">
          <ac:chgData name="Heidi Paalatie" userId="f220e484-6109-46ca-8ce9-4c257919df8a" providerId="ADAL" clId="{274EA7CD-37B6-4CB7-8A8C-D542B42558FB}" dt="2025-09-09T06:19:39.739" v="606" actId="478"/>
          <ac:spMkLst>
            <pc:docMk/>
            <pc:sldMk cId="721691723" sldId="2147378016"/>
            <ac:spMk id="6" creationId="{4012F424-1BE0-7E8D-FB7B-942FF61FE1D2}"/>
          </ac:spMkLst>
        </pc:spChg>
        <pc:spChg chg="add mod">
          <ac:chgData name="Heidi Paalatie" userId="f220e484-6109-46ca-8ce9-4c257919df8a" providerId="ADAL" clId="{274EA7CD-37B6-4CB7-8A8C-D542B42558FB}" dt="2025-09-09T06:18:34.077" v="601" actId="20577"/>
          <ac:spMkLst>
            <pc:docMk/>
            <pc:sldMk cId="721691723" sldId="2147378016"/>
            <ac:spMk id="9" creationId="{7C177D4E-4D66-6EB5-EC0A-F790315CB255}"/>
          </ac:spMkLst>
        </pc:spChg>
        <pc:spChg chg="add mod">
          <ac:chgData name="Heidi Paalatie" userId="f220e484-6109-46ca-8ce9-4c257919df8a" providerId="ADAL" clId="{274EA7CD-37B6-4CB7-8A8C-D542B42558FB}" dt="2025-09-09T06:19:24.066" v="605"/>
          <ac:spMkLst>
            <pc:docMk/>
            <pc:sldMk cId="721691723" sldId="2147378016"/>
            <ac:spMk id="11" creationId="{77C5F01C-F558-A42A-45DF-F1C64B658B49}"/>
          </ac:spMkLst>
        </pc:spChg>
        <pc:spChg chg="del">
          <ac:chgData name="Heidi Paalatie" userId="f220e484-6109-46ca-8ce9-4c257919df8a" providerId="ADAL" clId="{274EA7CD-37B6-4CB7-8A8C-D542B42558FB}" dt="2025-09-09T06:19:23.221" v="604" actId="478"/>
          <ac:spMkLst>
            <pc:docMk/>
            <pc:sldMk cId="721691723" sldId="2147378016"/>
            <ac:spMk id="265" creationId="{1A161872-4BFA-7006-685F-0B7FB9250A5E}"/>
          </ac:spMkLst>
        </pc:spChg>
        <pc:picChg chg="mod">
          <ac:chgData name="Heidi Paalatie" userId="f220e484-6109-46ca-8ce9-4c257919df8a" providerId="ADAL" clId="{274EA7CD-37B6-4CB7-8A8C-D542B42558FB}" dt="2025-09-09T06:16:32.814" v="579" actId="1037"/>
          <ac:picMkLst>
            <pc:docMk/>
            <pc:sldMk cId="721691723" sldId="2147378016"/>
            <ac:picMk id="7" creationId="{FDA5B7CE-351E-6CC3-838B-0CE0735D0110}"/>
          </ac:picMkLst>
        </pc:picChg>
        <pc:picChg chg="del mod">
          <ac:chgData name="Heidi Paalatie" userId="f220e484-6109-46ca-8ce9-4c257919df8a" providerId="ADAL" clId="{274EA7CD-37B6-4CB7-8A8C-D542B42558FB}" dt="2025-09-09T06:19:23.221" v="604" actId="478"/>
          <ac:picMkLst>
            <pc:docMk/>
            <pc:sldMk cId="721691723" sldId="2147378016"/>
            <ac:picMk id="8" creationId="{DD9A36FC-A609-C272-35DA-E28282013ECE}"/>
          </ac:picMkLst>
        </pc:picChg>
        <pc:picChg chg="add mod">
          <ac:chgData name="Heidi Paalatie" userId="f220e484-6109-46ca-8ce9-4c257919df8a" providerId="ADAL" clId="{274EA7CD-37B6-4CB7-8A8C-D542B42558FB}" dt="2025-09-09T06:19:24.066" v="605"/>
          <ac:picMkLst>
            <pc:docMk/>
            <pc:sldMk cId="721691723" sldId="2147378016"/>
            <ac:picMk id="10" creationId="{F9E54433-FC51-BA66-8697-CD26E3E93E75}"/>
          </ac:picMkLst>
        </pc:picChg>
      </pc:sldChg>
      <pc:sldChg chg="delSp modSp add mod">
        <pc:chgData name="Heidi Paalatie" userId="f220e484-6109-46ca-8ce9-4c257919df8a" providerId="ADAL" clId="{274EA7CD-37B6-4CB7-8A8C-D542B42558FB}" dt="2025-09-09T06:55:47.496" v="1432" actId="15"/>
        <pc:sldMkLst>
          <pc:docMk/>
          <pc:sldMk cId="438955501" sldId="2147378017"/>
        </pc:sldMkLst>
        <pc:spChg chg="mod">
          <ac:chgData name="Heidi Paalatie" userId="f220e484-6109-46ca-8ce9-4c257919df8a" providerId="ADAL" clId="{274EA7CD-37B6-4CB7-8A8C-D542B42558FB}" dt="2025-09-09T06:55:47.496" v="1432" actId="15"/>
          <ac:spMkLst>
            <pc:docMk/>
            <pc:sldMk cId="438955501" sldId="2147378017"/>
            <ac:spMk id="2" creationId="{232CFAC8-2F61-0B0D-4AE8-2B58E2149899}"/>
          </ac:spMkLst>
        </pc:spChg>
        <pc:spChg chg="mod">
          <ac:chgData name="Heidi Paalatie" userId="f220e484-6109-46ca-8ce9-4c257919df8a" providerId="ADAL" clId="{274EA7CD-37B6-4CB7-8A8C-D542B42558FB}" dt="2025-09-09T06:50:20.113" v="1306" actId="1076"/>
          <ac:spMkLst>
            <pc:docMk/>
            <pc:sldMk cId="438955501" sldId="2147378017"/>
            <ac:spMk id="5" creationId="{6853151A-181A-9433-2BA0-CB4C2ED61B91}"/>
          </ac:spMkLst>
        </pc:spChg>
        <pc:spChg chg="del mod">
          <ac:chgData name="Heidi Paalatie" userId="f220e484-6109-46ca-8ce9-4c257919df8a" providerId="ADAL" clId="{274EA7CD-37B6-4CB7-8A8C-D542B42558FB}" dt="2025-09-09T06:50:25.414" v="1307" actId="478"/>
          <ac:spMkLst>
            <pc:docMk/>
            <pc:sldMk cId="438955501" sldId="2147378017"/>
            <ac:spMk id="9" creationId="{51B1B817-F6EB-C2D8-4578-B06C331A2986}"/>
          </ac:spMkLst>
        </pc:spChg>
      </pc:sldChg>
      <pc:sldChg chg="add del setBg">
        <pc:chgData name="Heidi Paalatie" userId="f220e484-6109-46ca-8ce9-4c257919df8a" providerId="ADAL" clId="{274EA7CD-37B6-4CB7-8A8C-D542B42558FB}" dt="2025-09-09T06:23:44.201" v="703"/>
        <pc:sldMkLst>
          <pc:docMk/>
          <pc:sldMk cId="4135069330" sldId="2147378017"/>
        </pc:sldMkLst>
      </pc:sldChg>
      <pc:sldChg chg="add del">
        <pc:chgData name="Heidi Paalatie" userId="f220e484-6109-46ca-8ce9-4c257919df8a" providerId="ADAL" clId="{274EA7CD-37B6-4CB7-8A8C-D542B42558FB}" dt="2025-09-09T06:51:55.299" v="1331" actId="47"/>
        <pc:sldMkLst>
          <pc:docMk/>
          <pc:sldMk cId="3115618210" sldId="21473780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A4C34-20BC-4B91-BA01-1D2EA944747E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4ECB4-D522-452E-9F06-3E81B654D39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00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9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17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82F9D-4577-2DD4-3099-21AD72C2F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DFD362A-A90F-6D32-919F-D469F6F3F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D2F7407-E9AC-CA37-EC55-BCA5938C4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7CA94B-4075-1D78-D69E-06CC0E230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3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E478C-A5D0-DE9D-E571-4FFF0A323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6A418A8-44BB-39B5-49C8-9CDA37E45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14D24B0-B26C-3CEA-EA5B-12F2D2367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3E69170-79C5-4455-5F72-BB5B28FF4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0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A3C39-1432-EBCE-36FD-4BA0569B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AC1CC3-BA3E-3D7E-D689-540997931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CBC29E8-BA5B-0DFD-23A5-394029941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96B0346-9B73-83E7-0A77-0F5D9DC86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4ECB4-D522-452E-9F06-3E81B654D39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6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988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AD6936-3A06-D9F0-EB3A-2EA6D80B1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28B9999-B035-18E2-4452-8DB030A5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D6CE12-293E-2765-4C7D-88A687A5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1D0A78-99C4-86C6-28D7-035DC83A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AEE763B-E1EF-432E-AF0D-C6D10DF3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70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F2E1EF-3CA2-41E3-D957-B388238B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11064A4-8253-D4B1-DC76-0ED530644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E4C7AF-2367-CFF5-1FE6-F8404595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799762-EBBA-5B1D-9DDC-9D4938C0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56BF36-811A-B74A-6E0D-F82B0998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40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A360A7E-2A76-E349-E488-B2EE1CD4A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2A14AEF-697F-A034-13D1-AE11A363C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90A40E-1E29-050B-DD37-77700EA7E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55D692-AE50-CCA7-3E3C-4C0C9855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2E5DBE-EB88-9559-91A3-42114270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901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29708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8612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3495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58489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5033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2123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52555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111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C65123-9014-A65E-53F4-5B35FE45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48B00B-3950-5D51-0FBD-53BD4ECB4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BBDA19-48FA-7459-BCA2-1866071E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A7C384-37B1-7AD0-CC86-9B14EA80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7B8BC7-FCC0-8250-6EB3-30ACFD7A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455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15782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03384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84482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7407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9764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774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5448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9439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9175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7685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4ED3C4-8AF9-04C1-3DF0-EDE62CA2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36413E-74BA-AEF5-32B4-0496C51AE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8CBAA8-6AD0-378B-4556-155716A0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814B3B-FD09-011A-0518-C7C84CB5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27AE97-EC6C-4D44-7EFC-92F2EEDF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7137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70823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78655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B68235-6592-2434-BE05-53AB0EE4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F81F6B-038A-88BC-645E-9FB0CAF69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9377825-220B-B594-D61F-BB4957AA0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F1713AC-E2F3-DBEA-217F-35582E5F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2E2FAA-2FE7-3BD3-FBFF-946D88D0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86EE6D-34A6-FA1A-869F-FA7142C2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9E26DD-C04A-9A84-0E83-3ADF012E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017C34-628A-8E6A-CA20-5CEC484A2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FCED5F-9070-990D-C9AF-0C6D1945E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F70216D-67CD-8A2E-A458-0BB5841E3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8F97BCF-7B79-AA98-B591-0453653E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817821-613F-B97E-11F2-B399473A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8327792-6B62-A909-3A6A-3CC179DB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AB4073E-F1DD-34D4-C6DE-B5CC6AF8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12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C5442F-8D19-1AEE-2E7A-26E255D0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5A6F2F8-840F-E9EF-C2FA-DD426376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A8C806-54B8-CA6C-A7DB-F2513159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23C65F-3CFE-821B-DFC5-595CEEB0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296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E2DA07A-2F94-AA36-F231-9F9733E8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61A548C-08D9-074A-0DA7-3EE912B2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2F73BE8-8CB9-7368-0BB8-EE71FD1D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884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E4BF64-A64C-1632-45D7-2C0B58B1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3700F9-7DFA-69D8-6080-189714778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98EDC02-B872-D9AC-527F-EAA1BDDA3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FB4AFEB-6695-7F76-CB0B-B35BF73F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C937C9-E000-FF02-A4E1-57C862DA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710A438-703E-3ECE-15C6-BDCDFA6F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0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35C5A-453E-2164-79E0-FC6BD05D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5D73D42-A7CC-B162-16E5-D75A8E900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55CC0F-0267-E9E7-4739-98877C897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20CE10E-8847-3773-165D-03B5E5F8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DC980FA-6348-6D08-B5B1-2EA5DAEB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91B79D-DCDA-00A1-5DA6-4BD9F363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38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234479-8FD9-400A-A7FB-6BFFBBF0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006BE2-72F6-5C8E-B1D8-EE6C8185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EA9AAF-C308-EA16-4C47-4197868BB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E79B2-DFBB-40F4-AEB6-5369CE3CB8EF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2123A2-DCDA-644E-7A67-BC5BEA4DC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7AC7CC-00B5-71D8-CBDD-03D3AB165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7DDCF7-C467-4739-94E0-3BBA55B282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79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80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4548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uomen_uusiutuvat_Logo_Symbol_MV.pdf" descr="Suomen_uusiutuvat_Logo_Symbol_MV.pdf"/>
          <p:cNvPicPr>
            <a:picLocks noChangeAspect="1"/>
          </p:cNvPicPr>
          <p:nvPr/>
        </p:nvPicPr>
        <p:blipFill>
          <a:blip r:embed="rId2">
            <a:alphaModFix amt="22035"/>
          </a:blip>
          <a:stretch>
            <a:fillRect/>
          </a:stretch>
        </p:blipFill>
        <p:spPr>
          <a:xfrm>
            <a:off x="4347920" y="-3036149"/>
            <a:ext cx="9525001" cy="10999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rvetuloa Suomen uusiutuvat ry:n webinaariin.…"/>
          <p:cNvSpPr txBox="1"/>
          <p:nvPr/>
        </p:nvSpPr>
        <p:spPr>
          <a:xfrm>
            <a:off x="2255841" y="3429000"/>
            <a:ext cx="8031045" cy="105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/>
            <a:r>
              <a:rPr lang="en-GB" sz="3250" b="1" kern="0" dirty="0">
                <a:solidFill>
                  <a:srgbClr val="FF5082"/>
                </a:solidFill>
                <a:latin typeface="Raleway"/>
              </a:rPr>
              <a:t>Wind Energy</a:t>
            </a:r>
          </a:p>
          <a:p>
            <a:pPr algn="ctr"/>
            <a:r>
              <a:rPr lang="en-GB" sz="3250" b="1" kern="0" dirty="0">
                <a:solidFill>
                  <a:srgbClr val="FF5082"/>
                </a:solidFill>
                <a:latin typeface="Raleway"/>
              </a:rPr>
              <a:t>Developments of the markets in Finland</a:t>
            </a:r>
            <a:endParaRPr lang="fi-FI" sz="3250" b="1" kern="0" dirty="0">
              <a:solidFill>
                <a:srgbClr val="FF5082"/>
              </a:solidFill>
              <a:latin typeface="Raleway"/>
            </a:endParaRP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F9A370E9-753A-F27E-8387-8631A0D91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64" y="0"/>
            <a:ext cx="7143750" cy="302418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3296E81-7C28-9142-8435-75C2BBDB374F}"/>
              </a:ext>
            </a:extLst>
          </p:cNvPr>
          <p:cNvSpPr txBox="1"/>
          <p:nvPr/>
        </p:nvSpPr>
        <p:spPr>
          <a:xfrm>
            <a:off x="2801654" y="5137007"/>
            <a:ext cx="6939418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i-FI" sz="1800" b="1" dirty="0" err="1">
                <a:solidFill>
                  <a:schemeClr val="bg1"/>
                </a:solidFill>
                <a:latin typeface="Raleway" pitchFamily="2" charset="0"/>
              </a:rPr>
              <a:t>Eufores</a:t>
            </a:r>
            <a:r>
              <a:rPr lang="fi-FI" sz="1800" b="1" dirty="0">
                <a:solidFill>
                  <a:schemeClr val="bg1"/>
                </a:solidFill>
                <a:latin typeface="Raleway" pitchFamily="2" charset="0"/>
              </a:rPr>
              <a:t> 10.9.2025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Raleway" pitchFamily="2" charset="0"/>
              </a:rPr>
              <a:t>Heidi Paalatie</a:t>
            </a:r>
            <a:br>
              <a:rPr lang="fr-FR" dirty="0">
                <a:solidFill>
                  <a:schemeClr val="bg1"/>
                </a:solidFill>
                <a:latin typeface="Raleway" pitchFamily="2" charset="0"/>
              </a:rPr>
            </a:br>
            <a:r>
              <a:rPr lang="fr-FR" dirty="0">
                <a:solidFill>
                  <a:schemeClr val="bg1"/>
                </a:solidFill>
                <a:latin typeface="Raleway" pitchFamily="2" charset="0"/>
              </a:rPr>
              <a:t>Director of Operations</a:t>
            </a:r>
          </a:p>
          <a:p>
            <a:pPr algn="ctr"/>
            <a:endParaRPr lang="fr-FR" sz="1800" dirty="0">
              <a:solidFill>
                <a:schemeClr val="bg1"/>
              </a:solidFill>
              <a:latin typeface="Raleway" pitchFamily="2" charset="0"/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Raleway" pitchFamily="2" charset="0"/>
              </a:rPr>
              <a:t>renewablesfinland.fi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omen_uusiutuvat_Logo_Symbol_NEGA.pdf" descr="Suomen_uusiutuvat_Logo_Symbol_NEGA.pdf">
            <a:extLst>
              <a:ext uri="{FF2B5EF4-FFF2-40B4-BE49-F238E27FC236}">
                <a16:creationId xmlns:a16="http://schemas.microsoft.com/office/drawing/2014/main" id="{0B897B48-536F-335E-228B-ACA8D3ED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891061" y="-5000432"/>
            <a:ext cx="9124716" cy="105376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2B61686-1274-C0BE-553F-F477834A84DF}"/>
              </a:ext>
            </a:extLst>
          </p:cNvPr>
          <p:cNvSpPr txBox="1"/>
          <p:nvPr/>
        </p:nvSpPr>
        <p:spPr>
          <a:xfrm>
            <a:off x="446894" y="1285924"/>
            <a:ext cx="54108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Suomen uusiutuvat ry</a:t>
            </a:r>
            <a:b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</a:b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Renewables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Finland, SURF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Onshore</a:t>
            </a:r>
            <a:r>
              <a:rPr lang="fi-FI" sz="2400" b="1" dirty="0">
                <a:solidFill>
                  <a:srgbClr val="E6F5FF"/>
                </a:solidFill>
                <a:latin typeface="Raleway"/>
                <a:sym typeface="Raleway"/>
              </a:rPr>
              <a:t> </a:t>
            </a: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wind</a:t>
            </a:r>
            <a:r>
              <a:rPr lang="fi-FI" sz="2400" b="1" dirty="0">
                <a:solidFill>
                  <a:srgbClr val="E6F5FF"/>
                </a:solidFill>
                <a:latin typeface="Raleway"/>
                <a:sym typeface="Raleway"/>
              </a:rPr>
              <a:t> </a:t>
            </a: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power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Offshore</a:t>
            </a:r>
            <a:r>
              <a:rPr lang="fi-FI" sz="2400" b="1" dirty="0">
                <a:solidFill>
                  <a:srgbClr val="E6F5FF"/>
                </a:solidFill>
                <a:latin typeface="Raleway"/>
                <a:sym typeface="Raleway"/>
              </a:rPr>
              <a:t> </a:t>
            </a: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wind</a:t>
            </a:r>
            <a:r>
              <a:rPr lang="fi-FI" sz="2400" b="1" dirty="0">
                <a:solidFill>
                  <a:srgbClr val="E6F5FF"/>
                </a:solidFill>
                <a:latin typeface="Raleway"/>
                <a:sym typeface="Raleway"/>
              </a:rPr>
              <a:t> </a:t>
            </a: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power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400" b="1" dirty="0">
                <a:solidFill>
                  <a:srgbClr val="E6F5FF"/>
                </a:solidFill>
                <a:latin typeface="Raleway"/>
                <a:sym typeface="Raleway"/>
              </a:rPr>
              <a:t>Industrial-</a:t>
            </a:r>
            <a:r>
              <a:rPr lang="fi-FI" sz="2400" b="1" dirty="0" err="1">
                <a:solidFill>
                  <a:srgbClr val="E6F5FF"/>
                </a:solidFill>
                <a:latin typeface="Raleway"/>
                <a:sym typeface="Raleway"/>
              </a:rPr>
              <a:t>scale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solar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Hybrid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projects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E6F5FF"/>
                </a:solidFill>
                <a:effectLst/>
                <a:uLnTx/>
                <a:uFillTx/>
                <a:latin typeface="Raleway"/>
                <a:sym typeface="Raleway"/>
              </a:rPr>
              <a:t> &amp; BESS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F8FADC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pic>
        <p:nvPicPr>
          <p:cNvPr id="4" name="Kuva 3" descr="Kuva, joka sisältää kohteen piha-, taivas, vesi, vaate&#10;&#10;Kuvaus luotu automaattisesti">
            <a:extLst>
              <a:ext uri="{FF2B5EF4-FFF2-40B4-BE49-F238E27FC236}">
                <a16:creationId xmlns:a16="http://schemas.microsoft.com/office/drawing/2014/main" id="{DC0DD240-0F7B-661D-3E0A-F273C937E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7" b="4743"/>
          <a:stretch/>
        </p:blipFill>
        <p:spPr>
          <a:xfrm>
            <a:off x="5857700" y="0"/>
            <a:ext cx="633430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0F510A3D-EB07-A5D0-1BCF-A2F2FE08324E}"/>
              </a:ext>
            </a:extLst>
          </p:cNvPr>
          <p:cNvSpPr/>
          <p:nvPr/>
        </p:nvSpPr>
        <p:spPr>
          <a:xfrm>
            <a:off x="539057" y="521385"/>
            <a:ext cx="1584000" cy="145143"/>
          </a:xfrm>
          <a:prstGeom prst="rect">
            <a:avLst/>
          </a:prstGeom>
          <a:solidFill>
            <a:srgbClr val="FF5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F5296AD-BCAF-D697-7FF1-165764165ADD}"/>
              </a:ext>
            </a:extLst>
          </p:cNvPr>
          <p:cNvSpPr txBox="1"/>
          <p:nvPr/>
        </p:nvSpPr>
        <p:spPr>
          <a:xfrm>
            <a:off x="10432483" y="137579"/>
            <a:ext cx="2334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Kuva: </a:t>
            </a:r>
            <a:r>
              <a:rPr kumimoji="0" lang="fi-FI" sz="1050" b="0" i="0" u="none" strike="noStrike" kern="1200" cap="none" spc="0" normalizeH="0" baseline="0" noProof="0" err="1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Christa</a:t>
            </a:r>
            <a:r>
              <a:rPr kumimoji="0" lang="fi-FI" sz="1050" b="0" i="0" u="none" strike="noStrike" kern="1200" cap="none" spc="0" normalizeH="0" baseline="0" noProof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Könönen</a:t>
            </a:r>
          </a:p>
        </p:txBody>
      </p:sp>
      <p:pic>
        <p:nvPicPr>
          <p:cNvPr id="3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6354BF31-47C4-41B6-F929-DBA23CE79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316"/>
            <a:ext cx="3261752" cy="13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7DC01DA-1178-75A9-6FA6-9FE90139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26" y="-41986"/>
            <a:ext cx="6761074" cy="6941972"/>
          </a:xfrm>
          <a:prstGeom prst="rect">
            <a:avLst/>
          </a:prstGeom>
        </p:spPr>
      </p:pic>
      <p:pic>
        <p:nvPicPr>
          <p:cNvPr id="260" name="Suomen_uusiutuvat_Logo_Symbol_NEGA.pdf" descr="Suomen_uusiutuvat_Logo_Symbol_NEGA.pdf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alphaModFix amt="9782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75" y="13237"/>
            <a:ext cx="9525001" cy="58142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voimuudella  luottamusta  ja oikeaa tietoa">
            <a:extLst>
              <a:ext uri="{FF2B5EF4-FFF2-40B4-BE49-F238E27FC236}">
                <a16:creationId xmlns:a16="http://schemas.microsoft.com/office/drawing/2014/main" id="{30A889CB-0786-65F3-A167-BF185583794F}"/>
              </a:ext>
            </a:extLst>
          </p:cNvPr>
          <p:cNvSpPr txBox="1">
            <a:spLocks/>
          </p:cNvSpPr>
          <p:nvPr/>
        </p:nvSpPr>
        <p:spPr>
          <a:xfrm>
            <a:off x="548904" y="1077091"/>
            <a:ext cx="5114477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5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D5F795AA-2A92-EC3F-3C38-42FF5D4CAFA5}"/>
              </a:ext>
            </a:extLst>
          </p:cNvPr>
          <p:cNvSpPr txBox="1">
            <a:spLocks/>
          </p:cNvSpPr>
          <p:nvPr/>
        </p:nvSpPr>
        <p:spPr>
          <a:xfrm>
            <a:off x="133862" y="1236216"/>
            <a:ext cx="5422635" cy="375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Wind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power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now</a:t>
            </a:r>
            <a:r>
              <a:rPr kumimoji="0" lang="fi-FI" sz="6000" b="1" i="0" u="none" strike="noStrike" kern="0" cap="none" spc="0" normalizeH="0" baseline="22857" noProof="0" dirty="0">
                <a:ln>
                  <a:noFill/>
                </a:ln>
                <a:solidFill>
                  <a:srgbClr val="FF5082"/>
                </a:solidFill>
                <a:effectLst/>
                <a:uLnTx/>
                <a:uFillTx/>
                <a:latin typeface="Raleway"/>
                <a:sym typeface="Raleway"/>
              </a:rPr>
              <a:t> 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kumimoji="0" lang="fi-FI" sz="105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8,9 GW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kumimoji="0" lang="fi-FI" sz="70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1920 </a:t>
            </a:r>
            <a:r>
              <a:rPr lang="fi-FI" sz="70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turbines</a:t>
            </a:r>
            <a:endParaRPr kumimoji="0" lang="fi-FI" sz="70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7000" kern="0" baseline="22857" noProof="0" dirty="0">
                <a:solidFill>
                  <a:srgbClr val="FFFFFF"/>
                </a:solidFill>
                <a:latin typeface="Raleway"/>
                <a:sym typeface="Raleway"/>
              </a:rPr>
              <a:t>~</a:t>
            </a:r>
            <a:r>
              <a:rPr lang="fi-FI" sz="7000" kern="0" baseline="22857" dirty="0">
                <a:solidFill>
                  <a:srgbClr val="FFFFFF"/>
                </a:solidFill>
                <a:latin typeface="Raleway"/>
                <a:sym typeface="Raleway"/>
              </a:rPr>
              <a:t>25</a:t>
            </a:r>
            <a:r>
              <a:rPr kumimoji="0" lang="fi-FI" sz="70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%</a:t>
            </a:r>
          </a:p>
        </p:txBody>
      </p:sp>
      <p:sp>
        <p:nvSpPr>
          <p:cNvPr id="4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785CC9D8-D42D-D476-8E32-F2E58126CE77}"/>
              </a:ext>
            </a:extLst>
          </p:cNvPr>
          <p:cNvSpPr txBox="1">
            <a:spLocks/>
          </p:cNvSpPr>
          <p:nvPr/>
        </p:nvSpPr>
        <p:spPr>
          <a:xfrm>
            <a:off x="349654" y="4306145"/>
            <a:ext cx="542263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80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265" name="Kuva: Christa Könönen"/>
          <p:cNvSpPr txBox="1"/>
          <p:nvPr/>
        </p:nvSpPr>
        <p:spPr>
          <a:xfrm>
            <a:off x="10422814" y="96732"/>
            <a:ext cx="1607812" cy="231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>
              <a:lnSpc>
                <a:spcPct val="130000"/>
              </a:lnSpc>
              <a:defRPr sz="2000" spc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kern="0" dirty="0"/>
              <a:t>Photo</a:t>
            </a: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: </a:t>
            </a:r>
            <a:r>
              <a:rPr kumimoji="0" lang="fi-FI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wpd</a:t>
            </a: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 </a:t>
            </a:r>
            <a:r>
              <a:rPr kumimoji="0" lang="fi-FI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windmanager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14490F-557D-67F0-B24B-3C47BECCC066}"/>
              </a:ext>
            </a:extLst>
          </p:cNvPr>
          <p:cNvSpPr txBox="1"/>
          <p:nvPr/>
        </p:nvSpPr>
        <p:spPr>
          <a:xfrm>
            <a:off x="4450344" y="5708555"/>
            <a:ext cx="1645656" cy="1136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/2025</a:t>
            </a:r>
          </a:p>
        </p:txBody>
      </p:sp>
      <p:pic>
        <p:nvPicPr>
          <p:cNvPr id="7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6D67A7F9-C92F-1D95-AF9A-F0D6C23D1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1556"/>
            <a:ext cx="2980083" cy="12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B15C-3450-1809-715D-3F1B47BCF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AEC1415-8626-F91F-FDF0-BB8D30F9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15" y="0"/>
            <a:ext cx="9831381" cy="68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18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BB254-6A0F-D15D-3C83-7DE33230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uomen_uusiutuvat_Logo_Symbol_NEGA.pdf" descr="Suomen_uusiutuvat_Logo_Symbol_NEGA.pdf">
            <a:extLst>
              <a:ext uri="{FF2B5EF4-FFF2-40B4-BE49-F238E27FC236}">
                <a16:creationId xmlns:a16="http://schemas.microsoft.com/office/drawing/2014/main" id="{BD5D388B-8112-813B-5B1F-7AB97B8657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alphaModFix amt="9782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75" y="13237"/>
            <a:ext cx="9525001" cy="58142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voimuudella  luottamusta  ja oikeaa tietoa">
            <a:extLst>
              <a:ext uri="{FF2B5EF4-FFF2-40B4-BE49-F238E27FC236}">
                <a16:creationId xmlns:a16="http://schemas.microsoft.com/office/drawing/2014/main" id="{46E9E2CD-CEE0-3707-6B60-A7C621D4155A}"/>
              </a:ext>
            </a:extLst>
          </p:cNvPr>
          <p:cNvSpPr txBox="1">
            <a:spLocks/>
          </p:cNvSpPr>
          <p:nvPr/>
        </p:nvSpPr>
        <p:spPr>
          <a:xfrm>
            <a:off x="548904" y="1077091"/>
            <a:ext cx="5114477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5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F24A08D1-8E20-2567-B98A-87714431F0B6}"/>
              </a:ext>
            </a:extLst>
          </p:cNvPr>
          <p:cNvSpPr txBox="1">
            <a:spLocks/>
          </p:cNvSpPr>
          <p:nvPr/>
        </p:nvSpPr>
        <p:spPr>
          <a:xfrm>
            <a:off x="499918" y="1694669"/>
            <a:ext cx="542263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Slow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down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in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construction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after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several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good</a:t>
            </a:r>
            <a:r>
              <a:rPr lang="fi-FI" sz="42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42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years</a:t>
            </a:r>
            <a:endParaRPr kumimoji="0" lang="fi-FI" sz="4200" b="1" i="0" u="none" strike="noStrike" kern="0" cap="none" spc="0" normalizeH="0" baseline="22857" noProof="0" dirty="0">
              <a:ln>
                <a:noFill/>
              </a:ln>
              <a:solidFill>
                <a:srgbClr val="FF5082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4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D7469157-EBFA-BF52-9A27-B5BD837D0BF7}"/>
              </a:ext>
            </a:extLst>
          </p:cNvPr>
          <p:cNvSpPr txBox="1">
            <a:spLocks/>
          </p:cNvSpPr>
          <p:nvPr/>
        </p:nvSpPr>
        <p:spPr>
          <a:xfrm>
            <a:off x="338062" y="3453765"/>
            <a:ext cx="5746346" cy="224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ctr" defTabSz="412750" hangingPunct="0">
              <a:spcBef>
                <a:spcPts val="1450"/>
              </a:spcBef>
              <a:buSzPct val="125000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2025 </a:t>
            </a:r>
            <a:r>
              <a:rPr lang="fi-FI" sz="44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adding</a:t>
            </a: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 1129 MW</a:t>
            </a:r>
            <a:b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</a:b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(174 </a:t>
            </a:r>
            <a:r>
              <a:rPr lang="fi-FI" sz="44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turbines</a:t>
            </a: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)</a:t>
            </a:r>
          </a:p>
          <a:p>
            <a:pPr lvl="0" algn="ctr" defTabSz="412750" hangingPunct="0">
              <a:spcBef>
                <a:spcPts val="1450"/>
              </a:spcBef>
              <a:buSzPct val="125000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2026: </a:t>
            </a:r>
            <a:r>
              <a:rPr lang="fi-FI" sz="44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none</a:t>
            </a: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? </a:t>
            </a:r>
          </a:p>
          <a:p>
            <a:pPr lvl="0" algn="ctr" defTabSz="412750" hangingPunct="0">
              <a:spcBef>
                <a:spcPts val="1450"/>
              </a:spcBef>
              <a:buSzPct val="125000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4400" kern="0" baseline="22857" dirty="0">
                <a:solidFill>
                  <a:srgbClr val="FFFFFF"/>
                </a:solidFill>
                <a:latin typeface="Raleway"/>
                <a:sym typeface="Raleway"/>
              </a:rPr>
              <a:t>2027-2028: 583  MW +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7FE52EC-6C1D-D030-CDD1-774DEC10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07" r="12087"/>
          <a:stretch/>
        </p:blipFill>
        <p:spPr>
          <a:xfrm>
            <a:off x="6261095" y="-9525"/>
            <a:ext cx="5930905" cy="6870736"/>
          </a:xfrm>
          <a:prstGeom prst="rect">
            <a:avLst/>
          </a:prstGeom>
        </p:spPr>
      </p:pic>
      <p:sp>
        <p:nvSpPr>
          <p:cNvPr id="265" name="Kuva: Christa Könönen">
            <a:extLst>
              <a:ext uri="{FF2B5EF4-FFF2-40B4-BE49-F238E27FC236}">
                <a16:creationId xmlns:a16="http://schemas.microsoft.com/office/drawing/2014/main" id="{8AF6CA48-E0F2-A6DB-FC9B-418C4DBBF41C}"/>
              </a:ext>
            </a:extLst>
          </p:cNvPr>
          <p:cNvSpPr txBox="1"/>
          <p:nvPr/>
        </p:nvSpPr>
        <p:spPr>
          <a:xfrm>
            <a:off x="11409735" y="6635054"/>
            <a:ext cx="782265" cy="213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>
              <a:lnSpc>
                <a:spcPct val="130000"/>
              </a:lnSpc>
              <a:defRPr sz="2000" spc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sym typeface="Raleway"/>
              </a:rPr>
              <a:t>Kuva: </a:t>
            </a:r>
            <a:r>
              <a:rPr kumimoji="0" lang="fi-FI" sz="9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sym typeface="Raleway"/>
              </a:rPr>
              <a:t>Pixabay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pic>
        <p:nvPicPr>
          <p:cNvPr id="8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C7AE4771-764C-2907-72E9-BC7372D83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5" y="5695404"/>
            <a:ext cx="2662331" cy="11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942A9-E684-775A-50C3-A5D870F5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uomen_uusiutuvat_Logo_Symbol_NEGA.pdf" descr="Suomen_uusiutuvat_Logo_Symbol_NEGA.pdf">
            <a:extLst>
              <a:ext uri="{FF2B5EF4-FFF2-40B4-BE49-F238E27FC236}">
                <a16:creationId xmlns:a16="http://schemas.microsoft.com/office/drawing/2014/main" id="{BF5C0152-EB02-5253-62DD-28B241F5A8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alphaModFix amt="9782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75" y="13237"/>
            <a:ext cx="9525001" cy="58142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voimuudella  luottamusta  ja oikeaa tietoa">
            <a:extLst>
              <a:ext uri="{FF2B5EF4-FFF2-40B4-BE49-F238E27FC236}">
                <a16:creationId xmlns:a16="http://schemas.microsoft.com/office/drawing/2014/main" id="{85537AE8-583B-AC09-EFE6-E6EA149B2715}"/>
              </a:ext>
            </a:extLst>
          </p:cNvPr>
          <p:cNvSpPr txBox="1">
            <a:spLocks/>
          </p:cNvSpPr>
          <p:nvPr/>
        </p:nvSpPr>
        <p:spPr>
          <a:xfrm>
            <a:off x="548904" y="1077091"/>
            <a:ext cx="5114477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5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D1F2446B-F883-76A5-F7B0-0458BBFE5179}"/>
              </a:ext>
            </a:extLst>
          </p:cNvPr>
          <p:cNvSpPr txBox="1">
            <a:spLocks/>
          </p:cNvSpPr>
          <p:nvPr/>
        </p:nvSpPr>
        <p:spPr>
          <a:xfrm>
            <a:off x="161375" y="830058"/>
            <a:ext cx="5422635" cy="209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4,1 GW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ready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to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invest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BUT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6000" b="1" i="0" u="none" strike="noStrike" kern="0" cap="none" spc="0" normalizeH="0" baseline="22857" noProof="0" dirty="0">
              <a:ln>
                <a:noFill/>
              </a:ln>
              <a:solidFill>
                <a:srgbClr val="FF5082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4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643EA8D8-B851-D281-A695-636781E85520}"/>
              </a:ext>
            </a:extLst>
          </p:cNvPr>
          <p:cNvSpPr txBox="1">
            <a:spLocks/>
          </p:cNvSpPr>
          <p:nvPr/>
        </p:nvSpPr>
        <p:spPr>
          <a:xfrm>
            <a:off x="349654" y="4306145"/>
            <a:ext cx="542263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80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pic>
        <p:nvPicPr>
          <p:cNvPr id="7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FDA5B7CE-351E-6CC3-838B-0CE0735D0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4" y="5561556"/>
            <a:ext cx="2980083" cy="126156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8455641-F755-59A4-6854-0CBE451D80E8}"/>
              </a:ext>
            </a:extLst>
          </p:cNvPr>
          <p:cNvSpPr txBox="1"/>
          <p:nvPr/>
        </p:nvSpPr>
        <p:spPr>
          <a:xfrm>
            <a:off x="686983" y="3303751"/>
            <a:ext cx="4183693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0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Super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high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imbalance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costs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&amp;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other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electricty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market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issues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lvl="0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Consumption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growing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slow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lvl="0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Uncertainty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in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the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policy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framework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C177D4E-4D66-6EB5-EC0A-F790315CB255}"/>
              </a:ext>
            </a:extLst>
          </p:cNvPr>
          <p:cNvSpPr txBox="1"/>
          <p:nvPr/>
        </p:nvSpPr>
        <p:spPr>
          <a:xfrm>
            <a:off x="694853" y="1527761"/>
            <a:ext cx="4175823" cy="3093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>
              <a:spcBef>
                <a:spcPts val="5900"/>
              </a:spcBef>
            </a:pPr>
            <a:r>
              <a:rPr lang="fi-FI" sz="36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times</a:t>
            </a:r>
            <a:r>
              <a:rPr lang="fi-FI" sz="36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36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are</a:t>
            </a:r>
            <a:r>
              <a:rPr lang="fi-FI" sz="36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36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difficult</a:t>
            </a:r>
            <a:r>
              <a:rPr lang="fi-FI" sz="3600" kern="0" baseline="22857" dirty="0">
                <a:solidFill>
                  <a:srgbClr val="FFFFFF"/>
                </a:solidFill>
                <a:latin typeface="Raleway"/>
                <a:sym typeface="Raleway"/>
              </a:rPr>
              <a:t> for</a:t>
            </a:r>
            <a:br>
              <a:rPr lang="fi-FI" sz="3600" kern="0" baseline="22857" dirty="0">
                <a:solidFill>
                  <a:srgbClr val="FFFFFF"/>
                </a:solidFill>
                <a:latin typeface="Raleway"/>
                <a:sym typeface="Raleway"/>
              </a:rPr>
            </a:br>
            <a:r>
              <a:rPr lang="fi-FI" sz="36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production</a:t>
            </a:r>
            <a:r>
              <a:rPr lang="fi-FI" sz="3600" kern="0" baseline="22857" dirty="0">
                <a:solidFill>
                  <a:srgbClr val="FFFFFF"/>
                </a:solidFill>
                <a:latin typeface="Raleway"/>
                <a:sym typeface="Raleway"/>
              </a:rPr>
              <a:t> &amp; </a:t>
            </a:r>
            <a:r>
              <a:rPr lang="fi-FI" sz="36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investments</a:t>
            </a:r>
            <a:endParaRPr lang="fi-FI" sz="36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VilleSuorsa_Pitkasenkyla20170925-DJI_0586-HDR.jpg" descr="VilleSuorsa_Pitkasenkyla20170925-DJI_0586-HDR.jpg">
            <a:extLst>
              <a:ext uri="{FF2B5EF4-FFF2-40B4-BE49-F238E27FC236}">
                <a16:creationId xmlns:a16="http://schemas.microsoft.com/office/drawing/2014/main" id="{F9E54433-FC51-BA66-8697-CD26E3E93E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3" r="24165"/>
          <a:stretch/>
        </p:blipFill>
        <p:spPr>
          <a:xfrm>
            <a:off x="5857696" y="0"/>
            <a:ext cx="6334302" cy="686300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7C5F01C-F558-A42A-45DF-F1C64B658B49}"/>
              </a:ext>
            </a:extLst>
          </p:cNvPr>
          <p:cNvSpPr txBox="1"/>
          <p:nvPr/>
        </p:nvSpPr>
        <p:spPr>
          <a:xfrm>
            <a:off x="10838233" y="137578"/>
            <a:ext cx="1353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solidFill>
                  <a:prstClr val="white"/>
                </a:solidFill>
                <a:latin typeface="Raleway" pitchFamily="2" charset="0"/>
                <a:sym typeface="Helvetica Neue"/>
              </a:rPr>
              <a:t>Kuva: Ville Suorsa</a:t>
            </a:r>
          </a:p>
        </p:txBody>
      </p:sp>
    </p:spTree>
    <p:extLst>
      <p:ext uri="{BB962C8B-B14F-4D97-AF65-F5344CB8AC3E}">
        <p14:creationId xmlns:p14="http://schemas.microsoft.com/office/powerpoint/2010/main" val="7216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B2BDE-7F41-F9C1-3A97-44765818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uomen_uusiutuvat_Logo_Symbol_NEGA.pdf" descr="Suomen_uusiutuvat_Logo_Symbol_NEGA.pdf">
            <a:extLst>
              <a:ext uri="{FF2B5EF4-FFF2-40B4-BE49-F238E27FC236}">
                <a16:creationId xmlns:a16="http://schemas.microsoft.com/office/drawing/2014/main" id="{3A51D31A-2407-DE7E-832F-8BAB3800C0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alphaModFix amt="9782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75" y="13237"/>
            <a:ext cx="9525001" cy="58142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voimuudella  luottamusta  ja oikeaa tietoa">
            <a:extLst>
              <a:ext uri="{FF2B5EF4-FFF2-40B4-BE49-F238E27FC236}">
                <a16:creationId xmlns:a16="http://schemas.microsoft.com/office/drawing/2014/main" id="{71FBA108-4513-F0B6-B571-BFA4BCFCF1F8}"/>
              </a:ext>
            </a:extLst>
          </p:cNvPr>
          <p:cNvSpPr txBox="1">
            <a:spLocks/>
          </p:cNvSpPr>
          <p:nvPr/>
        </p:nvSpPr>
        <p:spPr>
          <a:xfrm>
            <a:off x="548904" y="1077091"/>
            <a:ext cx="5114477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spc="0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5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6853151A-181A-9433-2BA0-CB4C2ED61B91}"/>
              </a:ext>
            </a:extLst>
          </p:cNvPr>
          <p:cNvSpPr txBox="1">
            <a:spLocks/>
          </p:cNvSpPr>
          <p:nvPr/>
        </p:nvSpPr>
        <p:spPr>
          <a:xfrm>
            <a:off x="161375" y="548174"/>
            <a:ext cx="5422635" cy="209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The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industry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needs</a:t>
            </a:r>
            <a:r>
              <a:rPr lang="fi-FI" sz="6000" b="1" kern="0" baseline="22857" dirty="0">
                <a:solidFill>
                  <a:srgbClr val="FF5082"/>
                </a:solidFill>
                <a:latin typeface="Raleway"/>
                <a:sym typeface="Raleway"/>
              </a:rPr>
              <a:t> </a:t>
            </a:r>
            <a:r>
              <a:rPr lang="fi-FI" sz="6000" b="1" kern="0" baseline="22857" dirty="0" err="1">
                <a:solidFill>
                  <a:srgbClr val="FF5082"/>
                </a:solidFill>
                <a:latin typeface="Raleway"/>
                <a:sym typeface="Raleway"/>
              </a:rPr>
              <a:t>certainty</a:t>
            </a:r>
            <a:endParaRPr kumimoji="0" lang="fi-FI" sz="6000" b="1" i="0" u="none" strike="noStrike" kern="0" cap="none" spc="0" normalizeH="0" baseline="22857" noProof="0" dirty="0">
              <a:ln>
                <a:noFill/>
              </a:ln>
              <a:solidFill>
                <a:srgbClr val="FF5082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6000" b="1" i="0" u="none" strike="noStrike" kern="0" cap="none" spc="0" normalizeH="0" baseline="22857" noProof="0" dirty="0">
              <a:ln>
                <a:noFill/>
              </a:ln>
              <a:solidFill>
                <a:srgbClr val="FF5082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sp>
        <p:nvSpPr>
          <p:cNvPr id="4" name="Kaikki Suomessa käytöstä poistuneet voimalat on tähän mennessä purettu omistajan toimesta…">
            <a:extLst>
              <a:ext uri="{FF2B5EF4-FFF2-40B4-BE49-F238E27FC236}">
                <a16:creationId xmlns:a16="http://schemas.microsoft.com/office/drawing/2014/main" id="{C74F5A02-FB58-8C2C-1B64-6AD205A79108}"/>
              </a:ext>
            </a:extLst>
          </p:cNvPr>
          <p:cNvSpPr txBox="1">
            <a:spLocks/>
          </p:cNvSpPr>
          <p:nvPr/>
        </p:nvSpPr>
        <p:spPr>
          <a:xfrm>
            <a:off x="349654" y="4306145"/>
            <a:ext cx="542263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80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pic>
        <p:nvPicPr>
          <p:cNvPr id="7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EB25B776-57E2-5E51-A0BB-AE767D811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4" y="5561556"/>
            <a:ext cx="2980083" cy="126156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32CFAC8-2F61-0B0D-4AE8-2B58E2149899}"/>
              </a:ext>
            </a:extLst>
          </p:cNvPr>
          <p:cNvSpPr txBox="1"/>
          <p:nvPr/>
        </p:nvSpPr>
        <p:spPr>
          <a:xfrm>
            <a:off x="521151" y="1679821"/>
            <a:ext cx="4897027" cy="5796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Char char="-"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kumimoji="0" lang="fi-FI" sz="2800" b="0" i="0" u="none" strike="noStrike" kern="0" cap="none" spc="0" normalizeH="0" baseline="22857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Sensible</a:t>
            </a:r>
            <a:r>
              <a:rPr kumimoji="0" lang="fi-FI" sz="28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science / </a:t>
            </a:r>
            <a:r>
              <a:rPr kumimoji="0" lang="fi-FI" sz="2800" b="0" i="0" u="none" strike="noStrike" kern="0" cap="none" spc="0" normalizeH="0" baseline="22857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impact</a:t>
            </a:r>
            <a:r>
              <a:rPr kumimoji="0" lang="fi-FI" sz="28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</a:t>
            </a:r>
            <a:r>
              <a:rPr kumimoji="0" lang="fi-FI" sz="2800" b="0" i="0" u="none" strike="noStrike" kern="0" cap="none" spc="0" normalizeH="0" baseline="22857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based</a:t>
            </a:r>
            <a:r>
              <a:rPr kumimoji="0" lang="fi-FI" sz="28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set-</a:t>
            </a:r>
            <a:r>
              <a:rPr kumimoji="0" lang="fi-FI" sz="2800" b="0" i="0" u="none" strike="noStrike" kern="0" cap="none" spc="0" normalizeH="0" baseline="22857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back</a:t>
            </a:r>
            <a:r>
              <a:rPr kumimoji="0" lang="fi-FI" sz="2800" b="0" i="0" u="none" strike="noStrike" kern="0" cap="none" spc="0" normalizeH="0" baseline="22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 </a:t>
            </a:r>
            <a:r>
              <a:rPr kumimoji="0" lang="fi-FI" sz="2800" b="0" i="0" u="none" strike="noStrike" kern="0" cap="none" spc="0" normalizeH="0" baseline="22857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sym typeface="Raleway"/>
              </a:rPr>
              <a:t>distance</a:t>
            </a:r>
            <a:endParaRPr kumimoji="0" lang="fi-FI" sz="28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1028700" lvl="1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en-US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Governmental proposal on land use planning legislation: 8-times tip-height from housing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Char char="-"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Property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tax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must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remain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fully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benefit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of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municipality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Char char="-"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Co-location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of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radars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&amp;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wind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power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Sensible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regulation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on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dismantling</a:t>
            </a:r>
            <a:endParaRPr lang="fi-FI" sz="2800" kern="0" baseline="22857" dirty="0">
              <a:solidFill>
                <a:srgbClr val="FFFFFF"/>
              </a:solidFill>
              <a:latin typeface="Raleway"/>
              <a:sym typeface="Raleway"/>
            </a:endParaRPr>
          </a:p>
          <a:p>
            <a:pPr marL="571500" indent="-571500" defTabSz="412750" hangingPunct="0">
              <a:spcBef>
                <a:spcPts val="1450"/>
              </a:spcBef>
              <a:buSzPct val="125000"/>
              <a:buFontTx/>
              <a:buChar char="-"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Offshore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needs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a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push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 &amp; </a:t>
            </a:r>
            <a:r>
              <a:rPr lang="fi-FI" sz="2800" kern="0" baseline="22857" dirty="0" err="1">
                <a:solidFill>
                  <a:srgbClr val="FFFFFF"/>
                </a:solidFill>
                <a:latin typeface="Raleway"/>
                <a:sym typeface="Raleway"/>
              </a:rPr>
              <a:t>clarity</a:t>
            </a:r>
            <a:r>
              <a:rPr lang="fi-FI" sz="2800" kern="0" baseline="22857" dirty="0">
                <a:solidFill>
                  <a:srgbClr val="FFFFFF"/>
                </a:solidFill>
                <a:latin typeface="Raleway"/>
                <a:sym typeface="Raleway"/>
              </a:rPr>
              <a:t>!</a:t>
            </a: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25000"/>
              <a:buFontTx/>
              <a:buChar char="-"/>
              <a:tabLst/>
              <a:defRPr sz="3500" spc="0" baseline="22857">
                <a:solidFill>
                  <a:srgbClr val="003746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kumimoji="0" lang="fi-FI" sz="2800" b="0" i="0" u="none" strike="noStrike" kern="0" cap="none" spc="0" normalizeH="0" baseline="2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sym typeface="Raleway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VilleSuorsa_Pitkasenkyla20170925-DJI_0586-HDR.jpg" descr="VilleSuorsa_Pitkasenkyla20170925-DJI_0586-HDR.jpg">
            <a:extLst>
              <a:ext uri="{FF2B5EF4-FFF2-40B4-BE49-F238E27FC236}">
                <a16:creationId xmlns:a16="http://schemas.microsoft.com/office/drawing/2014/main" id="{0485D296-B960-2C8C-CB89-BB3BC14934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3" r="24165"/>
          <a:stretch/>
        </p:blipFill>
        <p:spPr>
          <a:xfrm>
            <a:off x="5857696" y="0"/>
            <a:ext cx="6334302" cy="686300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3329FE44-B294-53FD-46A8-1EE76FA31AF8}"/>
              </a:ext>
            </a:extLst>
          </p:cNvPr>
          <p:cNvSpPr txBox="1"/>
          <p:nvPr/>
        </p:nvSpPr>
        <p:spPr>
          <a:xfrm>
            <a:off x="10838233" y="137578"/>
            <a:ext cx="1353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sym typeface="Helvetica Neue"/>
              </a:rPr>
              <a:t>Kuva: Ville Suorsa</a:t>
            </a:r>
          </a:p>
        </p:txBody>
      </p:sp>
    </p:spTree>
    <p:extLst>
      <p:ext uri="{BB962C8B-B14F-4D97-AF65-F5344CB8AC3E}">
        <p14:creationId xmlns:p14="http://schemas.microsoft.com/office/powerpoint/2010/main" val="4389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37D0E-40F8-12F4-80CE-B8EACB6AA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omen_uusiutuvat_Logo_Symbol_NEGA.pdf" descr="Suomen_uusiutuvat_Logo_Symbol_NEGA.pdf">
            <a:extLst>
              <a:ext uri="{FF2B5EF4-FFF2-40B4-BE49-F238E27FC236}">
                <a16:creationId xmlns:a16="http://schemas.microsoft.com/office/drawing/2014/main" id="{6FE60132-A955-F749-D764-AB22E5D2B3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91061" y="-5000432"/>
            <a:ext cx="9124716" cy="105376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ECA5A21-6EB4-8BFA-DF40-A2FA485DB76A}"/>
              </a:ext>
            </a:extLst>
          </p:cNvPr>
          <p:cNvSpPr txBox="1"/>
          <p:nvPr/>
        </p:nvSpPr>
        <p:spPr>
          <a:xfrm>
            <a:off x="446895" y="843677"/>
            <a:ext cx="4059791" cy="149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It takes two to tango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8AE1BDD-0C28-2875-4A9E-AC87A221C9FA}"/>
              </a:ext>
            </a:extLst>
          </p:cNvPr>
          <p:cNvSpPr/>
          <p:nvPr/>
        </p:nvSpPr>
        <p:spPr>
          <a:xfrm>
            <a:off x="539057" y="521385"/>
            <a:ext cx="1584000" cy="145143"/>
          </a:xfrm>
          <a:prstGeom prst="rect">
            <a:avLst/>
          </a:prstGeom>
          <a:solidFill>
            <a:srgbClr val="FF5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6F5FF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6A3261D-2332-0E56-40AB-7BC75EF1274B}"/>
              </a:ext>
            </a:extLst>
          </p:cNvPr>
          <p:cNvSpPr txBox="1"/>
          <p:nvPr/>
        </p:nvSpPr>
        <p:spPr>
          <a:xfrm>
            <a:off x="350734" y="2259510"/>
            <a:ext cx="36509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new green industry needs the electricity production investments and vice versa.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srgbClr val="003746"/>
              </a:solidFill>
              <a:latin typeface="Aptos" panose="020B00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And Finland needs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74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the new industry!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327210E-BFF9-E433-C614-0460E868E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201" y="915675"/>
            <a:ext cx="7341892" cy="5098648"/>
          </a:xfrm>
          <a:prstGeom prst="rect">
            <a:avLst/>
          </a:prstGeom>
        </p:spPr>
      </p:pic>
      <p:pic>
        <p:nvPicPr>
          <p:cNvPr id="6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D6F6309-60FD-C0F0-D622-98356AE5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6" y="5703126"/>
            <a:ext cx="2728050" cy="11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/>
          <p:nvPr/>
        </p:nvSpPr>
        <p:spPr>
          <a:xfrm>
            <a:off x="137787" y="-8468"/>
            <a:ext cx="12192000" cy="6866468"/>
          </a:xfrm>
          <a:prstGeom prst="rect">
            <a:avLst/>
          </a:prstGeom>
          <a:solidFill>
            <a:srgbClr val="4E0A4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339" name="wind-white-hqp.pdf" descr="wind-white-hq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200" y="1161247"/>
            <a:ext cx="4895172" cy="2464983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Wind Finland 2024 1.10.2024  |  Kaapelitehdas, Helsinki  Wind Finland Oulu Rakentaminen ja tuotanto 6.2.2025  |  Tullisali, Oulu  Wind Finland Offshore 21.5.2025  |  Kaapelitehdas, Helsinki   Solar Power Finland 22.5.2025  |  Kaapelitehdas, Helsinki"/>
          <p:cNvSpPr txBox="1"/>
          <p:nvPr/>
        </p:nvSpPr>
        <p:spPr>
          <a:xfrm>
            <a:off x="2855376" y="3513496"/>
            <a:ext cx="6756821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spcBef>
                <a:spcPts val="2500"/>
              </a:spcBef>
              <a:defRPr sz="4500" spc="0" baseline="17777">
                <a:solidFill>
                  <a:srgbClr val="003246"/>
                </a:solidFill>
                <a:latin typeface="Raleway"/>
                <a:ea typeface="Raleway"/>
                <a:cs typeface="Raleway"/>
                <a:sym typeface="Raleway"/>
              </a:defRPr>
            </a:pPr>
            <a:br>
              <a:rPr lang="fi-FI" sz="4800" kern="0" baseline="17777" dirty="0">
                <a:solidFill>
                  <a:srgbClr val="FFFFFF"/>
                </a:solidFill>
                <a:latin typeface="Raleway"/>
                <a:sym typeface="Raleway"/>
              </a:rPr>
            </a:br>
            <a:r>
              <a:rPr lang="fi-FI" sz="4800" kern="0" baseline="17777" dirty="0">
                <a:solidFill>
                  <a:srgbClr val="FFFFFF"/>
                </a:solidFill>
                <a:latin typeface="Raleway"/>
                <a:sym typeface="Raleway"/>
              </a:rPr>
              <a:t>30.9.2025  |  Kaapelitehdas, Helsinki</a:t>
            </a:r>
          </a:p>
        </p:txBody>
      </p:sp>
      <p:sp>
        <p:nvSpPr>
          <p:cNvPr id="342" name="windfinland.fi"/>
          <p:cNvSpPr txBox="1"/>
          <p:nvPr/>
        </p:nvSpPr>
        <p:spPr>
          <a:xfrm>
            <a:off x="4937060" y="4734390"/>
            <a:ext cx="360955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5000"/>
              </a:spcBef>
              <a:defRPr sz="4500" b="1" spc="0" baseline="17777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defTabSz="412750" hangingPunct="0">
              <a:spcBef>
                <a:spcPts val="2500"/>
              </a:spcBef>
            </a:pPr>
            <a:r>
              <a:rPr sz="4800" kern="0" dirty="0"/>
              <a:t>windfinland.fi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eema">
  <a:themeElements>
    <a:clrScheme name="Brändivärit">
      <a:dk1>
        <a:srgbClr val="003746"/>
      </a:dk1>
      <a:lt1>
        <a:srgbClr val="E6F5FF"/>
      </a:lt1>
      <a:dk2>
        <a:srgbClr val="4E0A44"/>
      </a:dk2>
      <a:lt2>
        <a:srgbClr val="F8FADC"/>
      </a:lt2>
      <a:accent1>
        <a:srgbClr val="003746"/>
      </a:accent1>
      <a:accent2>
        <a:srgbClr val="F8FADC"/>
      </a:accent2>
      <a:accent3>
        <a:srgbClr val="4E0A44"/>
      </a:accent3>
      <a:accent4>
        <a:srgbClr val="FF5082"/>
      </a:accent4>
      <a:accent5>
        <a:srgbClr val="87B473"/>
      </a:accent5>
      <a:accent6>
        <a:srgbClr val="FFE898"/>
      </a:accent6>
      <a:hlink>
        <a:srgbClr val="FF5082"/>
      </a:hlink>
      <a:folHlink>
        <a:srgbClr val="4E0A44"/>
      </a:folHlink>
    </a:clrScheme>
    <a:fontScheme name="Mukautettu 1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valmis" id="{97EDB759-19C8-1C43-922C-997982070C6E}" vid="{93CF91AF-93F8-9846-A6BF-11F68D397A3F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ENG Suomen uusiutuvat powerpoint-pohja-2024final" id="{EEEDA2FC-AB98-2944-B04A-E65A9431637C}" vid="{4D622537-BA30-E144-B55E-2E9FF7897627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f555a3-b848-4bea-9c8d-34a4da0e4343" xsi:nil="true"/>
    <lcf76f155ced4ddcb4097134ff3c332f xmlns="57fe772f-00cf-4dad-b0cb-913608da91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15F055-C41F-4588-A198-8DDE7CB375F7}">
  <ds:schemaRefs>
    <ds:schemaRef ds:uri="http://purl.org/dc/dcmitype/"/>
    <ds:schemaRef ds:uri="34493db0-ceac-46aa-ac4e-27b7dbb70df9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0b3c78b-2f0a-4df3-a4c4-2bb402df0a15"/>
    <ds:schemaRef ds:uri="http://schemas.openxmlformats.org/package/2006/metadata/core-properties"/>
    <ds:schemaRef ds:uri="3317e899-b260-45e9-9d05-bc81815154f6"/>
    <ds:schemaRef ds:uri="ce46c264-3379-47ef-90c1-7231970f1e8f"/>
  </ds:schemaRefs>
</ds:datastoreItem>
</file>

<file path=customXml/itemProps2.xml><?xml version="1.0" encoding="utf-8"?>
<ds:datastoreItem xmlns:ds="http://schemas.openxmlformats.org/officeDocument/2006/customXml" ds:itemID="{F076A3A2-505B-4239-98AB-B1E3AED85E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AF97FE-E28F-4035-9B2E-173313A4B1D9}"/>
</file>

<file path=docProps/app.xml><?xml version="1.0" encoding="utf-8"?>
<Properties xmlns="http://schemas.openxmlformats.org/officeDocument/2006/extended-properties" xmlns:vt="http://schemas.openxmlformats.org/officeDocument/2006/docPropsVTypes">
  <Template>Suomen uusiutuvat_mallipohja</Template>
  <TotalTime>1617</TotalTime>
  <Words>218</Words>
  <Application>Microsoft Office PowerPoint</Application>
  <PresentationFormat>Laajakuva</PresentationFormat>
  <Paragraphs>53</Paragraphs>
  <Slides>9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9</vt:i4>
      </vt:variant>
    </vt:vector>
  </HeadingPairs>
  <TitlesOfParts>
    <vt:vector size="18" baseType="lpstr">
      <vt:lpstr>Aptos</vt:lpstr>
      <vt:lpstr>Arial</vt:lpstr>
      <vt:lpstr>Helvetica Neue</vt:lpstr>
      <vt:lpstr>Helvetica Neue Light</vt:lpstr>
      <vt:lpstr>Helvetica Neue Medium</vt:lpstr>
      <vt:lpstr>Raleway</vt:lpstr>
      <vt:lpstr>Office-teema</vt:lpstr>
      <vt:lpstr>White</vt:lpstr>
      <vt:lpstr>1_White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Marianna Ahonen</dc:creator>
  <cp:lastModifiedBy>Heidi Paalatie</cp:lastModifiedBy>
  <cp:revision>2</cp:revision>
  <cp:lastPrinted>2024-10-31T06:51:02Z</cp:lastPrinted>
  <dcterms:created xsi:type="dcterms:W3CDTF">2025-05-09T10:01:19Z</dcterms:created>
  <dcterms:modified xsi:type="dcterms:W3CDTF">2025-09-09T06:56:39Z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DocIdItemGuid">
    <vt:lpwstr>9a81115f-2fd4-48b6-8323-6ea786d83a85</vt:lpwstr>
  </property>
  <property fmtid="{D5CDD505-2E9C-101B-9397-08002B2CF9AE}" pid="4" name="ContentTypeId">
    <vt:lpwstr>0x01010063BA515A7BAE2A43BBCEEFC8DB246324</vt:lpwstr>
  </property>
</Properties>
</file>