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2"/>
  </p:notesMasterIdLst>
  <p:sldIdLst>
    <p:sldId id="256" r:id="rId2"/>
    <p:sldId id="262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260" r:id="rId11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683" autoAdjust="0"/>
  </p:normalViewPr>
  <p:slideViewPr>
    <p:cSldViewPr snapToGrid="0">
      <p:cViewPr varScale="1">
        <p:scale>
          <a:sx n="56" d="100"/>
          <a:sy n="56" d="100"/>
        </p:scale>
        <p:origin x="10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88D42-2545-40F2-90DA-99FA79F748D0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7741-336C-4B1B-ADAD-499D8A3D9C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51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57741-336C-4B1B-ADAD-499D8A3D9CD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5020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57741-336C-4B1B-ADAD-499D8A3D9CDA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34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57741-336C-4B1B-ADAD-499D8A3D9CDA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0593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57741-336C-4B1B-ADAD-499D8A3D9CDA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1964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03013-5F52-A2C9-81A0-B6F6AA446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BFC2F6B0-E657-62BD-66BA-2962B70BBE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BA52AA98-73C1-248A-63FB-FF8D217C2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0F13BB3-8913-429C-393E-F74391124D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57741-336C-4B1B-ADAD-499D8A3D9CD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8114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060C9-2E5D-BC3D-C1CA-1DE8B9618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053DA184-68E7-7E8B-1626-51608E3526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82FBE192-849B-F4DF-D7E7-2E819A5F4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2B35C8-898E-3618-50E6-B44C01B5F2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57741-336C-4B1B-ADAD-499D8A3D9CD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786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3C8DF-1DA3-107E-CBFC-6DB12FC65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3FE1A7DD-B36C-613D-6361-68D10B9A94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391A8F91-5CD1-30D6-7950-B405CAEC88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6AABD05-4532-91B8-8EF5-D28DCBDF6E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57741-336C-4B1B-ADAD-499D8A3D9CDA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2392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97EA3-B7BE-84CF-D212-85BF46731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E690007D-D2DD-4A94-A8FC-46ABC85884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D653C66F-384C-FF53-A201-E5CC9B24A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3E9B705-976C-721C-5D98-4C8B4CA03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57741-336C-4B1B-ADAD-499D8A3D9CDA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022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9166C-63B4-EFEC-0746-403D0A4EC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B0DF94EA-EE5B-9B77-A1B3-115A26F39D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0A479B06-C4B7-8312-B81E-3CE4737B9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3872203-4BCC-5F86-97D8-84AE8C9668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57741-336C-4B1B-ADAD-499D8A3D9CDA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2998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57741-336C-4B1B-ADAD-499D8A3D9CDA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2572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0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33448C5-A414-764E-88A4-302DBB85C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BA919938-8BEB-C0AF-1783-7AD9C2623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3" y="5496193"/>
            <a:ext cx="3820552" cy="935436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D0047F42-CE8B-4E39-86D9-99EE6990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800" y="2019600"/>
            <a:ext cx="9648000" cy="144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2170800" y="3502800"/>
            <a:ext cx="7848000" cy="1152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7" name="Päivämäärän paikkamerkki 16">
            <a:extLst>
              <a:ext uri="{FF2B5EF4-FFF2-40B4-BE49-F238E27FC236}">
                <a16:creationId xmlns:a16="http://schemas.microsoft.com/office/drawing/2014/main" id="{B216F8BA-DBFD-4FA2-BEE2-ED94EF3D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18" name="Alatunnisteen paikkamerkki 17">
            <a:extLst>
              <a:ext uri="{FF2B5EF4-FFF2-40B4-BE49-F238E27FC236}">
                <a16:creationId xmlns:a16="http://schemas.microsoft.com/office/drawing/2014/main" id="{F8499C74-8ADA-40FB-A171-8562E31C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645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2AFE221-77B1-D5FC-BC8B-16B9DE9E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0"/>
            <a:ext cx="12192000" cy="6889274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BA919938-8BEB-C0AF-1783-7AD9C2623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3" y="5496193"/>
            <a:ext cx="3820552" cy="935436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D0047F42-CE8B-4E39-86D9-99EE6990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800" y="2019600"/>
            <a:ext cx="9648000" cy="144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2170800" y="3502800"/>
            <a:ext cx="7848000" cy="1152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7" name="Päivämäärän paikkamerkki 16">
            <a:extLst>
              <a:ext uri="{FF2B5EF4-FFF2-40B4-BE49-F238E27FC236}">
                <a16:creationId xmlns:a16="http://schemas.microsoft.com/office/drawing/2014/main" id="{B216F8BA-DBFD-4FA2-BEE2-ED94EF3D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18" name="Alatunnisteen paikkamerkki 17">
            <a:extLst>
              <a:ext uri="{FF2B5EF4-FFF2-40B4-BE49-F238E27FC236}">
                <a16:creationId xmlns:a16="http://schemas.microsoft.com/office/drawing/2014/main" id="{F8499C74-8ADA-40FB-A171-8562E31C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446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2760D6-C83D-E5C2-C257-6DB50C22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-2682" y="1"/>
            <a:ext cx="12194682" cy="6858000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BA919938-8BEB-C0AF-1783-7AD9C2623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3" y="5496193"/>
            <a:ext cx="3820552" cy="935436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D0047F42-CE8B-4E39-86D9-99EE6990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800" y="476672"/>
            <a:ext cx="9648000" cy="144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2170800" y="1959872"/>
            <a:ext cx="7848000" cy="1152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7" name="Päivämäärän paikkamerkki 16">
            <a:extLst>
              <a:ext uri="{FF2B5EF4-FFF2-40B4-BE49-F238E27FC236}">
                <a16:creationId xmlns:a16="http://schemas.microsoft.com/office/drawing/2014/main" id="{B216F8BA-DBFD-4FA2-BEE2-ED94EF3D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18" name="Alatunnisteen paikkamerkki 17">
            <a:extLst>
              <a:ext uri="{FF2B5EF4-FFF2-40B4-BE49-F238E27FC236}">
                <a16:creationId xmlns:a16="http://schemas.microsoft.com/office/drawing/2014/main" id="{F8499C74-8ADA-40FB-A171-8562E31C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0177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563C78-456D-F6C3-BB55-296D589D4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BA919938-8BEB-C0AF-1783-7AD9C2623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3" y="5496193"/>
            <a:ext cx="3820552" cy="935436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D0047F42-CE8B-4E39-86D9-99EE6990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800" y="2019600"/>
            <a:ext cx="9648000" cy="144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2170800" y="3502800"/>
            <a:ext cx="7848000" cy="1152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7" name="Päivämäärän paikkamerkki 16">
            <a:extLst>
              <a:ext uri="{FF2B5EF4-FFF2-40B4-BE49-F238E27FC236}">
                <a16:creationId xmlns:a16="http://schemas.microsoft.com/office/drawing/2014/main" id="{B216F8BA-DBFD-4FA2-BEE2-ED94EF3D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18" name="Alatunnisteen paikkamerkki 17">
            <a:extLst>
              <a:ext uri="{FF2B5EF4-FFF2-40B4-BE49-F238E27FC236}">
                <a16:creationId xmlns:a16="http://schemas.microsoft.com/office/drawing/2014/main" id="{F8499C74-8ADA-40FB-A171-8562E31C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3289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F749C-C596-4516-513F-4A0186DEB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BA919938-8BEB-C0AF-1783-7AD9C2623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3" y="5496193"/>
            <a:ext cx="3820552" cy="935436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D0047F42-CE8B-4E39-86D9-99EE6990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800" y="2019600"/>
            <a:ext cx="9648000" cy="144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2170800" y="3502800"/>
            <a:ext cx="7848000" cy="1152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7" name="Päivämäärän paikkamerkki 16">
            <a:extLst>
              <a:ext uri="{FF2B5EF4-FFF2-40B4-BE49-F238E27FC236}">
                <a16:creationId xmlns:a16="http://schemas.microsoft.com/office/drawing/2014/main" id="{B216F8BA-DBFD-4FA2-BEE2-ED94EF3D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18" name="Alatunnisteen paikkamerkki 17">
            <a:extLst>
              <a:ext uri="{FF2B5EF4-FFF2-40B4-BE49-F238E27FC236}">
                <a16:creationId xmlns:a16="http://schemas.microsoft.com/office/drawing/2014/main" id="{F8499C74-8ADA-40FB-A171-8562E31C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1264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21D284C-DA7C-97F7-8E52-9A22262BF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-171400"/>
            <a:ext cx="12360696" cy="7029400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BA919938-8BEB-C0AF-1783-7AD9C2623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3" y="5496193"/>
            <a:ext cx="3820552" cy="935436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D0047F42-CE8B-4E39-86D9-99EE6990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800" y="908880"/>
            <a:ext cx="9648000" cy="144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2170800" y="4509248"/>
            <a:ext cx="7848000" cy="1152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7" name="Päivämäärän paikkamerkki 16">
            <a:extLst>
              <a:ext uri="{FF2B5EF4-FFF2-40B4-BE49-F238E27FC236}">
                <a16:creationId xmlns:a16="http://schemas.microsoft.com/office/drawing/2014/main" id="{B216F8BA-DBFD-4FA2-BEE2-ED94EF3D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18" name="Alatunnisteen paikkamerkki 17">
            <a:extLst>
              <a:ext uri="{FF2B5EF4-FFF2-40B4-BE49-F238E27FC236}">
                <a16:creationId xmlns:a16="http://schemas.microsoft.com/office/drawing/2014/main" id="{F8499C74-8ADA-40FB-A171-8562E31C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6534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2EAC5-5EC3-E895-7A1D-BACE674F0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0"/>
            <a:ext cx="12192000" cy="6889274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D0047F42-CE8B-4E39-86D9-99EE6990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000" y="2020274"/>
            <a:ext cx="9648000" cy="144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2171856" y="3460274"/>
            <a:ext cx="7848288" cy="1152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E88797-EF59-459B-F73E-D32800EFB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4" y="5496193"/>
            <a:ext cx="3820552" cy="935436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22E8F74-DCEF-DF6B-463E-433FECC90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FF060BC-AE29-C41E-2075-B2D6929AA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6777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2EAC5-5EC3-E895-7A1D-BACE674F0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D0047F42-CE8B-4E39-86D9-99EE6990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999" y="836920"/>
            <a:ext cx="9648000" cy="144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gray">
          <a:xfrm>
            <a:off x="2171855" y="4344193"/>
            <a:ext cx="7848288" cy="1152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E88797-EF59-459B-F73E-D32800EFB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3" y="5496193"/>
            <a:ext cx="3820552" cy="935436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0906B1C-EF5B-5814-4E67-158D0C749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08473B1-3BB5-5162-A025-63887D51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2756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F79E49-7F71-4187-BAA7-5161F78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D0047F42-CE8B-4E39-86D9-99EE6990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620688"/>
            <a:ext cx="9648000" cy="1440000"/>
          </a:xfrm>
          <a:effectLst/>
        </p:spPr>
        <p:txBody>
          <a:bodyPr/>
          <a:lstStyle>
            <a:lvl1pPr algn="ctr">
              <a:defRPr>
                <a:solidFill>
                  <a:srgbClr val="1F417E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1919536" y="3307344"/>
            <a:ext cx="7848288" cy="1152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E88797-EF59-459B-F73E-D32800EFB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3" y="5493031"/>
            <a:ext cx="3820552" cy="93543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3E5FE2-D1C5-8694-36F3-2A25E78F1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9FE90F-9A1F-C870-E25C-8A849638A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6113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2EAC5-5EC3-E895-7A1D-BACE674F0A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0"/>
            <a:ext cx="12192000" cy="7118648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D0047F42-CE8B-4E39-86D9-99EE6990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620688"/>
            <a:ext cx="9648000" cy="1440000"/>
          </a:xfrm>
        </p:spPr>
        <p:txBody>
          <a:bodyPr/>
          <a:lstStyle>
            <a:lvl1pPr algn="ctr">
              <a:defRPr>
                <a:solidFill>
                  <a:srgbClr val="1F417E"/>
                </a:solidFill>
                <a:effectLst>
                  <a:glow rad="208931">
                    <a:schemeClr val="bg1">
                      <a:alpha val="35577"/>
                    </a:schemeClr>
                  </a:glo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1991544" y="2681376"/>
            <a:ext cx="7848288" cy="1152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E88797-EF59-459B-F73E-D32800EFB8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3" y="5493031"/>
            <a:ext cx="3820552" cy="935436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E685FD-0B57-5088-2D49-C77959BB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EFD2C14-D52E-FFC8-7383-58F684FA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5054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91B057-D865-2B22-2355-B27565391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D0047F42-CE8B-4E39-86D9-99EE6990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999" y="1409644"/>
            <a:ext cx="9648000" cy="144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2171855" y="3421593"/>
            <a:ext cx="7848288" cy="1152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E88797-EF59-459B-F73E-D32800EFB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3" y="5496193"/>
            <a:ext cx="3820552" cy="93543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3A280D-4627-F2FD-E53A-CA70B51D8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D19D5F-A744-1EED-039A-EF881A291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115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B9F05DB3-87F3-4CD5-B203-F0DE1D45E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9685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91B057-D865-2B22-2355-B27565391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D0047F42-CE8B-4E39-86D9-99EE6990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999" y="2446496"/>
            <a:ext cx="9648000" cy="144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2171855" y="3917822"/>
            <a:ext cx="7848288" cy="1152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E88797-EF59-459B-F73E-D32800EFB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3" y="5496193"/>
            <a:ext cx="3820552" cy="93543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833B5B-63BB-E6E3-BE3A-FA022321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0C477F6-BCDD-3218-8D2D-251CC2642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0476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2EAC5-5EC3-E895-7A1D-BACE674F0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hidden">
          <a:xfrm>
            <a:off x="-14472" y="0"/>
            <a:ext cx="12223713" cy="6893408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D0047F42-CE8B-4E39-86D9-99EE6990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999" y="609251"/>
            <a:ext cx="9648000" cy="144000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2171855" y="3225187"/>
            <a:ext cx="7848288" cy="1152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E88797-EF59-459B-F73E-D32800EFB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3" y="5496193"/>
            <a:ext cx="3820552" cy="9354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4E943A-40B5-BB54-E7DA-E2F8F04AF85D}"/>
              </a:ext>
            </a:extLst>
          </p:cNvPr>
          <p:cNvSpPr txBox="1"/>
          <p:nvPr/>
        </p:nvSpPr>
        <p:spPr bwMode="hidden">
          <a:xfrm rot="16200000">
            <a:off x="11240229" y="5559696"/>
            <a:ext cx="128643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kuva: Laura Vanzo</a:t>
            </a:r>
            <a:endParaRPr lang="en-GB" sz="90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9C21E78-2300-0F62-1F24-6BC412921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BB343AB-40E6-5135-ACDA-FC6871910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0035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2EAC5-5EC3-E895-7A1D-BACE674F0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-2" y="-35408"/>
            <a:ext cx="12223713" cy="6893408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D0047F42-CE8B-4E39-86D9-99EE6990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999" y="609251"/>
            <a:ext cx="9648000" cy="144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2171856" y="2117910"/>
            <a:ext cx="7848288" cy="1152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E88797-EF59-459B-F73E-D32800EFB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3" y="5496193"/>
            <a:ext cx="3820552" cy="9354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68E876-B3B4-0992-5051-209344B1A4E6}"/>
              </a:ext>
            </a:extLst>
          </p:cNvPr>
          <p:cNvSpPr txBox="1"/>
          <p:nvPr/>
        </p:nvSpPr>
        <p:spPr bwMode="hidden">
          <a:xfrm rot="16200000">
            <a:off x="11240229" y="5559696"/>
            <a:ext cx="128643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kuva: Laura Vanzo</a:t>
            </a:r>
            <a:endParaRPr lang="en-GB" sz="90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B83D0147-1B2D-F442-F88B-B5DF94D58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895545C-5E58-7BF3-A6FE-54DDD929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0413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2EAC5-5EC3-E895-7A1D-BACE674F0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-2" y="-35408"/>
            <a:ext cx="12223713" cy="6893408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D0047F42-CE8B-4E39-86D9-99EE6990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851" y="609251"/>
            <a:ext cx="8496409" cy="1440000"/>
          </a:xfrm>
        </p:spPr>
        <p:txBody>
          <a:bodyPr/>
          <a:lstStyle>
            <a:lvl1pPr algn="ctr">
              <a:defRPr>
                <a:solidFill>
                  <a:srgbClr val="1F417E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2171856" y="2117910"/>
            <a:ext cx="7848288" cy="1152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solidFill>
                  <a:srgbClr val="333333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E88797-EF59-459B-F73E-D32800EFB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3" y="5496193"/>
            <a:ext cx="3820552" cy="9354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68E876-B3B4-0992-5051-209344B1A4E6}"/>
              </a:ext>
            </a:extLst>
          </p:cNvPr>
          <p:cNvSpPr txBox="1"/>
          <p:nvPr/>
        </p:nvSpPr>
        <p:spPr bwMode="hidden">
          <a:xfrm rot="16200000">
            <a:off x="11240229" y="5559696"/>
            <a:ext cx="128643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kuva: Laura Vanzo</a:t>
            </a:r>
            <a:endParaRPr lang="en-GB" sz="90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0F50650-1A86-362F-36F4-35291342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E0A0E70F-8BCC-9385-5CAA-8A04EE3DD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934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2EAC5-5EC3-E895-7A1D-BACE674F0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-2" y="-35408"/>
            <a:ext cx="12223713" cy="6893408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D0047F42-CE8B-4E39-86D9-99EE6990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000" y="1196752"/>
            <a:ext cx="9648000" cy="1440000"/>
          </a:xfrm>
        </p:spPr>
        <p:txBody>
          <a:bodyPr/>
          <a:lstStyle>
            <a:lvl1pPr algn="ctr">
              <a:defRPr>
                <a:solidFill>
                  <a:srgbClr val="1F417E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2171857" y="2705411"/>
            <a:ext cx="7848288" cy="1152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solidFill>
                  <a:srgbClr val="1F417E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E88797-EF59-459B-F73E-D32800EFB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3" y="5496193"/>
            <a:ext cx="3820552" cy="9354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68E876-B3B4-0992-5051-209344B1A4E6}"/>
              </a:ext>
            </a:extLst>
          </p:cNvPr>
          <p:cNvSpPr txBox="1"/>
          <p:nvPr/>
        </p:nvSpPr>
        <p:spPr bwMode="hidden">
          <a:xfrm rot="16200000">
            <a:off x="11240229" y="5559696"/>
            <a:ext cx="128643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kuva: Laura Vanzo</a:t>
            </a:r>
            <a:endParaRPr lang="en-GB" sz="90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F24B93CE-FAE5-F536-9909-B8D95BA6C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CC7965EF-BCD2-EAEE-4E50-448BEB9E8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251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2EAC5-5EC3-E895-7A1D-BACE674F0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-2" y="-35408"/>
            <a:ext cx="12223713" cy="6893408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D0047F42-CE8B-4E39-86D9-99EE6990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999" y="609251"/>
            <a:ext cx="9648000" cy="144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2171856" y="2117910"/>
            <a:ext cx="7848288" cy="1152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E88797-EF59-459B-F73E-D32800EFB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3" y="5496193"/>
            <a:ext cx="3820552" cy="9354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68E876-B3B4-0992-5051-209344B1A4E6}"/>
              </a:ext>
            </a:extLst>
          </p:cNvPr>
          <p:cNvSpPr txBox="1"/>
          <p:nvPr/>
        </p:nvSpPr>
        <p:spPr bwMode="hidden">
          <a:xfrm rot="16200000">
            <a:off x="11240229" y="5559696"/>
            <a:ext cx="128643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kuva: Laura Vanzo</a:t>
            </a:r>
            <a:endParaRPr lang="en-GB" sz="90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7C46CE42-F702-6C19-401C-3847D760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6376F58-6138-D58D-AC50-5A953DC39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808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2EAC5-5EC3-E895-7A1D-BACE674F0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-35408"/>
            <a:ext cx="12223713" cy="6893408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D0047F42-CE8B-4E39-86D9-99EE6990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2507233"/>
            <a:ext cx="8034305" cy="1440000"/>
          </a:xfrm>
        </p:spPr>
        <p:txBody>
          <a:bodyPr/>
          <a:lstStyle>
            <a:lvl1pPr algn="ctr">
              <a:defRPr>
                <a:solidFill>
                  <a:srgbClr val="1F417E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3077369" y="3947233"/>
            <a:ext cx="6114975" cy="1152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solidFill>
                  <a:srgbClr val="1F417E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E88797-EF59-459B-F73E-D32800EFB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3" y="5496193"/>
            <a:ext cx="3820552" cy="9354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68E876-B3B4-0992-5051-209344B1A4E6}"/>
              </a:ext>
            </a:extLst>
          </p:cNvPr>
          <p:cNvSpPr txBox="1"/>
          <p:nvPr/>
        </p:nvSpPr>
        <p:spPr bwMode="hidden">
          <a:xfrm rot="16200000">
            <a:off x="11240229" y="5559696"/>
            <a:ext cx="128643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kuva: Laura Vanzo</a:t>
            </a:r>
            <a:endParaRPr lang="en-GB" sz="90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08150CEB-D5E7-7738-A3C7-9C277087F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EF404D0A-027A-6176-4B1B-460CA6071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5540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2EAC5-5EC3-E895-7A1D-BACE674F0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0"/>
            <a:ext cx="12192000" cy="6857995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D0047F42-CE8B-4E39-86D9-99EE6990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2790773"/>
            <a:ext cx="9648000" cy="143999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3215681" y="4067227"/>
            <a:ext cx="6228401" cy="1439999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E88797-EF59-459B-F73E-D32800EFB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3" y="5496193"/>
            <a:ext cx="3820552" cy="935436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A0F81F-BC19-F335-5368-B96DAEC7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CDBAF2F-55E3-071B-77EA-D3FE10350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1757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2EAC5-5EC3-E895-7A1D-BACE674F0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5"/>
            <a:ext cx="12191991" cy="6857995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D0047F42-CE8B-4E39-86D9-99EE6990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999" y="2422824"/>
            <a:ext cx="9648000" cy="143999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3215681" y="4067227"/>
            <a:ext cx="6228401" cy="1439999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E88797-EF59-459B-F73E-D32800EFB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3" y="5496193"/>
            <a:ext cx="3820552" cy="935436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806B64-44D9-EFE9-B05B-D1E6045A5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BCE1C22-D635-A9D1-4C74-398E0BE5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3377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2EAC5-5EC3-E895-7A1D-BACE674F0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8469"/>
            <a:ext cx="12192000" cy="6858000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D0047F42-CE8B-4E39-86D9-99EE6990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999" y="1700556"/>
            <a:ext cx="9648000" cy="144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3215680" y="3140556"/>
            <a:ext cx="6228401" cy="1439999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E88797-EF59-459B-F73E-D32800EFB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3" y="5496193"/>
            <a:ext cx="3820552" cy="935436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BC6857-4CB2-9500-8FC7-94210F5F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F4B887B-398F-2207-EE86-F25EF2E48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382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1993DE25-9A5C-4AEC-9CB8-57E426111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800" y="1825200"/>
            <a:ext cx="5184000" cy="4341600"/>
          </a:xfrm>
        </p:spPr>
        <p:txBody>
          <a:bodyPr/>
          <a:lstStyle>
            <a:lvl1pPr>
              <a:spcBef>
                <a:spcPts val="1000"/>
              </a:spcBef>
              <a:defRPr sz="2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1000"/>
              </a:spcBef>
              <a:defRPr sz="2000">
                <a:solidFill>
                  <a:schemeClr val="tx1"/>
                </a:solidFill>
              </a:defRPr>
            </a:lvl3pPr>
            <a:lvl4pPr>
              <a:spcBef>
                <a:spcPts val="1000"/>
              </a:spcBef>
              <a:defRPr sz="2000">
                <a:solidFill>
                  <a:schemeClr val="tx1"/>
                </a:solidFill>
              </a:defRPr>
            </a:lvl4pPr>
            <a:lvl5pPr>
              <a:spcBef>
                <a:spcPts val="1000"/>
              </a:spcBef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9888" y="1825200"/>
            <a:ext cx="5184000" cy="4341600"/>
          </a:xfrm>
        </p:spPr>
        <p:txBody>
          <a:bodyPr/>
          <a:lstStyle>
            <a:lvl1pPr>
              <a:spcBef>
                <a:spcPts val="1000"/>
              </a:spcBef>
              <a:defRPr sz="2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1000"/>
              </a:spcBef>
              <a:defRPr sz="2000">
                <a:solidFill>
                  <a:schemeClr val="tx1"/>
                </a:solidFill>
              </a:defRPr>
            </a:lvl3pPr>
            <a:lvl4pPr>
              <a:spcBef>
                <a:spcPts val="1000"/>
              </a:spcBef>
              <a:defRPr sz="2000">
                <a:solidFill>
                  <a:schemeClr val="tx1"/>
                </a:solidFill>
              </a:defRPr>
            </a:lvl4pPr>
            <a:lvl5pPr>
              <a:spcBef>
                <a:spcPts val="1000"/>
              </a:spcBef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26446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2EAC5-5EC3-E895-7A1D-BACE674F0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-21433" y="0"/>
            <a:ext cx="12192000" cy="6858000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D0047F42-CE8B-4E39-86D9-99EE6990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999" y="1196912"/>
            <a:ext cx="9648000" cy="144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1305305" y="3249355"/>
            <a:ext cx="5436313" cy="1152000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01A8D5-42E7-835B-DD24-1D77DB68F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3" y="5496193"/>
            <a:ext cx="3820552" cy="935436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AD277D5-1373-4920-DB01-5C0882AFE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49694D2-2242-D9C0-91B3-E83812165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2530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73AE4C5-836A-8A39-FE4B-F4427DF88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hidden">
          <a:xfrm>
            <a:off x="0" y="0"/>
            <a:ext cx="12192000" cy="6858000"/>
          </a:xfrm>
          <a:solidFill>
            <a:srgbClr val="595959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4" name="Otsikko 13">
            <a:extLst>
              <a:ext uri="{FF2B5EF4-FFF2-40B4-BE49-F238E27FC236}">
                <a16:creationId xmlns:a16="http://schemas.microsoft.com/office/drawing/2014/main" id="{D0047F42-CE8B-4E39-86D9-99EE6990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800" y="1699200"/>
            <a:ext cx="9648000" cy="144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2170800" y="3573016"/>
            <a:ext cx="7848000" cy="1152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7" name="Päivämäärän paikkamerkki 16">
            <a:extLst>
              <a:ext uri="{FF2B5EF4-FFF2-40B4-BE49-F238E27FC236}">
                <a16:creationId xmlns:a16="http://schemas.microsoft.com/office/drawing/2014/main" id="{B216F8BA-DBFD-4FA2-BEE2-ED94EF3D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18" name="Alatunnisteen paikkamerkki 17">
            <a:extLst>
              <a:ext uri="{FF2B5EF4-FFF2-40B4-BE49-F238E27FC236}">
                <a16:creationId xmlns:a16="http://schemas.microsoft.com/office/drawing/2014/main" id="{F8499C74-8ADA-40FB-A171-8562E31C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88D24514-68AD-B223-6DA0-5A30B5A8D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86800" y="5497200"/>
            <a:ext cx="3819600" cy="93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>
                <a:noFill/>
              </a:defRPr>
            </a:lvl1pPr>
          </a:lstStyle>
          <a:p>
            <a:pPr lvl="0"/>
            <a:r>
              <a:rPr lang="fi-FI" dirty="0"/>
              <a:t>Tarkoitettu logolle</a:t>
            </a:r>
          </a:p>
        </p:txBody>
      </p:sp>
    </p:spTree>
    <p:extLst>
      <p:ext uri="{BB962C8B-B14F-4D97-AF65-F5344CB8AC3E}">
        <p14:creationId xmlns:p14="http://schemas.microsoft.com/office/powerpoint/2010/main" val="703605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2">
            <a:extLst>
              <a:ext uri="{FF2B5EF4-FFF2-40B4-BE49-F238E27FC236}">
                <a16:creationId xmlns:a16="http://schemas.microsoft.com/office/drawing/2014/main" id="{8523B303-C3E4-F3ED-A6DE-64BA5616E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15" t="24659" r="78936" b="18355"/>
          <a:stretch/>
        </p:blipFill>
        <p:spPr bwMode="black">
          <a:xfrm>
            <a:off x="0" y="17389"/>
            <a:ext cx="3996397" cy="382753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1346399"/>
            <a:ext cx="9144000" cy="2386800"/>
          </a:xfrm>
        </p:spPr>
        <p:txBody>
          <a:bodyPr anchor="b"/>
          <a:lstStyle>
            <a:lvl1pPr algn="ctr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4000" y="3757373"/>
            <a:ext cx="9144000" cy="1500187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8533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908C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extLst>
              <a:ext uri="{FF2B5EF4-FFF2-40B4-BE49-F238E27FC236}">
                <a16:creationId xmlns:a16="http://schemas.microsoft.com/office/drawing/2014/main" id="{6C17CC29-58C5-25AA-E647-DF7F49AEF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15" t="24659" r="78936" b="18355"/>
          <a:stretch/>
        </p:blipFill>
        <p:spPr bwMode="black">
          <a:xfrm>
            <a:off x="21527" y="-66879"/>
            <a:ext cx="3996397" cy="382753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1346399"/>
            <a:ext cx="9144000" cy="2386800"/>
          </a:xfrm>
        </p:spPr>
        <p:txBody>
          <a:bodyPr anchor="b"/>
          <a:lstStyle>
            <a:lvl1pPr algn="ct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4000" y="3757373"/>
            <a:ext cx="9144000" cy="1500187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4679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908C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extLst>
              <a:ext uri="{FF2B5EF4-FFF2-40B4-BE49-F238E27FC236}">
                <a16:creationId xmlns:a16="http://schemas.microsoft.com/office/drawing/2014/main" id="{6C17CC29-58C5-25AA-E647-DF7F49AEF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15" t="24659" r="78936" b="18355"/>
          <a:stretch/>
        </p:blipFill>
        <p:spPr bwMode="black">
          <a:xfrm>
            <a:off x="0" y="-28195"/>
            <a:ext cx="3996397" cy="382753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1346399"/>
            <a:ext cx="9144000" cy="2386800"/>
          </a:xfrm>
        </p:spPr>
        <p:txBody>
          <a:bodyPr anchor="b"/>
          <a:lstStyle>
            <a:lvl1pPr algn="ct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4000" y="3757373"/>
            <a:ext cx="9144000" cy="1500187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53E6B65-14EA-F388-32C7-AAE5FE6D5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3" y="5496193"/>
            <a:ext cx="3820552" cy="9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73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5D1C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extLst>
              <a:ext uri="{FF2B5EF4-FFF2-40B4-BE49-F238E27FC236}">
                <a16:creationId xmlns:a16="http://schemas.microsoft.com/office/drawing/2014/main" id="{6C17CC29-58C5-25AA-E647-DF7F49AEF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15" t="24659" r="78936" b="18355"/>
          <a:stretch/>
        </p:blipFill>
        <p:spPr bwMode="black">
          <a:xfrm>
            <a:off x="0" y="-28195"/>
            <a:ext cx="3996397" cy="382753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1346399"/>
            <a:ext cx="9144000" cy="2386800"/>
          </a:xfrm>
        </p:spPr>
        <p:txBody>
          <a:bodyPr anchor="b"/>
          <a:lstStyle>
            <a:lvl1pPr algn="ct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4000" y="3757373"/>
            <a:ext cx="9144000" cy="1500187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98021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5D1C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extLst>
              <a:ext uri="{FF2B5EF4-FFF2-40B4-BE49-F238E27FC236}">
                <a16:creationId xmlns:a16="http://schemas.microsoft.com/office/drawing/2014/main" id="{6C17CC29-58C5-25AA-E647-DF7F49AEF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15" t="24659" r="78936" b="18355"/>
          <a:stretch/>
        </p:blipFill>
        <p:spPr bwMode="black">
          <a:xfrm>
            <a:off x="0" y="-28195"/>
            <a:ext cx="3996397" cy="382753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1346399"/>
            <a:ext cx="9144000" cy="2386800"/>
          </a:xfrm>
        </p:spPr>
        <p:txBody>
          <a:bodyPr anchor="b"/>
          <a:lstStyle>
            <a:lvl1pPr algn="ct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4000" y="3757373"/>
            <a:ext cx="9144000" cy="1500187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53E6B65-14EA-F388-32C7-AAE5FE6D5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3" y="5496193"/>
            <a:ext cx="3820552" cy="9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5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614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extLst>
              <a:ext uri="{FF2B5EF4-FFF2-40B4-BE49-F238E27FC236}">
                <a16:creationId xmlns:a16="http://schemas.microsoft.com/office/drawing/2014/main" id="{6C17CC29-58C5-25AA-E647-DF7F49AEF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15" t="24659" r="78936" b="18355"/>
          <a:stretch/>
        </p:blipFill>
        <p:spPr bwMode="black">
          <a:xfrm>
            <a:off x="0" y="-28195"/>
            <a:ext cx="3996397" cy="382753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1346399"/>
            <a:ext cx="9144000" cy="2386800"/>
          </a:xfrm>
        </p:spPr>
        <p:txBody>
          <a:bodyPr anchor="b"/>
          <a:lstStyle>
            <a:lvl1pPr algn="ct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4000" y="3757373"/>
            <a:ext cx="9144000" cy="1500187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2945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7">
    <p:bg>
      <p:bgPr>
        <a:solidFill>
          <a:srgbClr val="614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extLst>
              <a:ext uri="{FF2B5EF4-FFF2-40B4-BE49-F238E27FC236}">
                <a16:creationId xmlns:a16="http://schemas.microsoft.com/office/drawing/2014/main" id="{6C17CC29-58C5-25AA-E647-DF7F49AEF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15" t="24659" r="78936" b="18355"/>
          <a:stretch/>
        </p:blipFill>
        <p:spPr bwMode="black">
          <a:xfrm>
            <a:off x="0" y="-28195"/>
            <a:ext cx="3996397" cy="382753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1346399"/>
            <a:ext cx="9144000" cy="2386800"/>
          </a:xfrm>
        </p:spPr>
        <p:txBody>
          <a:bodyPr anchor="b"/>
          <a:lstStyle>
            <a:lvl1pPr algn="ct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4000" y="3757373"/>
            <a:ext cx="9144000" cy="1500187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53E6B65-14EA-F388-32C7-AAE5FE6D5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3" y="5496193"/>
            <a:ext cx="3820552" cy="9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50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8">
    <p:bg>
      <p:bgPr>
        <a:solidFill>
          <a:srgbClr val="B4B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extLst>
              <a:ext uri="{FF2B5EF4-FFF2-40B4-BE49-F238E27FC236}">
                <a16:creationId xmlns:a16="http://schemas.microsoft.com/office/drawing/2014/main" id="{6C17CC29-58C5-25AA-E647-DF7F49AEF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15" t="24659" r="78936" b="18355"/>
          <a:stretch/>
        </p:blipFill>
        <p:spPr bwMode="black">
          <a:xfrm>
            <a:off x="0" y="-28195"/>
            <a:ext cx="3996397" cy="382753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1346399"/>
            <a:ext cx="9144000" cy="2386800"/>
          </a:xfrm>
        </p:spPr>
        <p:txBody>
          <a:bodyPr anchor="b"/>
          <a:lstStyle>
            <a:lvl1pPr algn="ct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4000" y="3757373"/>
            <a:ext cx="9144000" cy="1500187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650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800" y="1692000"/>
            <a:ext cx="5184000" cy="81000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1F417E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8800" y="2520000"/>
            <a:ext cx="5184000" cy="3636000"/>
          </a:xfrm>
        </p:spPr>
        <p:txBody>
          <a:bodyPr/>
          <a:lstStyle>
            <a:lvl1pPr>
              <a:spcBef>
                <a:spcPts val="1000"/>
              </a:spcBef>
              <a:defRPr sz="2800"/>
            </a:lvl1pPr>
            <a:lvl2pPr>
              <a:spcBef>
                <a:spcPts val="1000"/>
              </a:spcBef>
              <a:defRPr sz="2400"/>
            </a:lvl2pPr>
            <a:lvl3pPr>
              <a:spcBef>
                <a:spcPts val="1000"/>
              </a:spcBef>
              <a:defRPr sz="2000"/>
            </a:lvl3pPr>
            <a:lvl4pPr>
              <a:spcBef>
                <a:spcPts val="1000"/>
              </a:spcBef>
              <a:defRPr sz="2000"/>
            </a:lvl4pPr>
            <a:lvl5pPr>
              <a:spcBef>
                <a:spcPts val="1000"/>
              </a:spcBef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59600" y="1692000"/>
            <a:ext cx="5184000" cy="81000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1F417E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59600" y="2520000"/>
            <a:ext cx="5184000" cy="3636000"/>
          </a:xfrm>
        </p:spPr>
        <p:txBody>
          <a:bodyPr/>
          <a:lstStyle>
            <a:lvl1pPr>
              <a:spcBef>
                <a:spcPts val="1000"/>
              </a:spcBef>
              <a:defRPr sz="2800"/>
            </a:lvl1pPr>
            <a:lvl2pPr>
              <a:spcBef>
                <a:spcPts val="1000"/>
              </a:spcBef>
              <a:defRPr sz="2400"/>
            </a:lvl2pPr>
            <a:lvl3pPr>
              <a:spcBef>
                <a:spcPts val="1000"/>
              </a:spcBef>
              <a:defRPr sz="2000"/>
            </a:lvl3pPr>
            <a:lvl4pPr>
              <a:spcBef>
                <a:spcPts val="1000"/>
              </a:spcBef>
              <a:defRPr sz="2000"/>
            </a:lvl4pPr>
            <a:lvl5pPr>
              <a:spcBef>
                <a:spcPts val="1000"/>
              </a:spcBef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17673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9">
    <p:bg>
      <p:bgPr>
        <a:solidFill>
          <a:srgbClr val="B4B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extLst>
              <a:ext uri="{FF2B5EF4-FFF2-40B4-BE49-F238E27FC236}">
                <a16:creationId xmlns:a16="http://schemas.microsoft.com/office/drawing/2014/main" id="{6C17CC29-58C5-25AA-E647-DF7F49AEF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15" t="24659" r="78936" b="18355"/>
          <a:stretch/>
        </p:blipFill>
        <p:spPr bwMode="black">
          <a:xfrm>
            <a:off x="0" y="-28195"/>
            <a:ext cx="3996397" cy="382753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1346399"/>
            <a:ext cx="9144000" cy="2386800"/>
          </a:xfrm>
        </p:spPr>
        <p:txBody>
          <a:bodyPr anchor="b"/>
          <a:lstStyle>
            <a:lvl1pPr algn="ct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4000" y="3757373"/>
            <a:ext cx="9144000" cy="1500187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53E6B65-14EA-F388-32C7-AAE5FE6D5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3" y="5496193"/>
            <a:ext cx="3820552" cy="9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008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10">
    <p:bg>
      <p:bgPr>
        <a:solidFill>
          <a:srgbClr val="1F4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extLst>
              <a:ext uri="{FF2B5EF4-FFF2-40B4-BE49-F238E27FC236}">
                <a16:creationId xmlns:a16="http://schemas.microsoft.com/office/drawing/2014/main" id="{6C17CC29-58C5-25AA-E647-DF7F49AEF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15" t="24659" r="78936" b="18355"/>
          <a:stretch/>
        </p:blipFill>
        <p:spPr bwMode="black">
          <a:xfrm>
            <a:off x="0" y="-28195"/>
            <a:ext cx="3996397" cy="382753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1346399"/>
            <a:ext cx="9144000" cy="2386800"/>
          </a:xfrm>
        </p:spPr>
        <p:txBody>
          <a:bodyPr anchor="b"/>
          <a:lstStyle>
            <a:lvl1pPr algn="ct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4000" y="3757373"/>
            <a:ext cx="9144000" cy="1500187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52656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11">
    <p:bg>
      <p:bgPr>
        <a:solidFill>
          <a:srgbClr val="1F4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extLst>
              <a:ext uri="{FF2B5EF4-FFF2-40B4-BE49-F238E27FC236}">
                <a16:creationId xmlns:a16="http://schemas.microsoft.com/office/drawing/2014/main" id="{6C17CC29-58C5-25AA-E647-DF7F49AEF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15" t="24659" r="78936" b="18355"/>
          <a:stretch/>
        </p:blipFill>
        <p:spPr bwMode="black">
          <a:xfrm>
            <a:off x="0" y="-28195"/>
            <a:ext cx="3996397" cy="382753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1346399"/>
            <a:ext cx="9144000" cy="2386800"/>
          </a:xfrm>
        </p:spPr>
        <p:txBody>
          <a:bodyPr anchor="b"/>
          <a:lstStyle>
            <a:lvl1pPr algn="ct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4000" y="3757373"/>
            <a:ext cx="9144000" cy="1500187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53E6B65-14EA-F388-32C7-AAE5FE6D5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3" y="5496193"/>
            <a:ext cx="3820552" cy="9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252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86381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opetus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F9E23149-29CF-03CB-405B-02C83694D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3">
            <a:extLst>
              <a:ext uri="{FF2B5EF4-FFF2-40B4-BE49-F238E27FC236}">
                <a16:creationId xmlns:a16="http://schemas.microsoft.com/office/drawing/2014/main" id="{6C17CC29-58C5-25AA-E647-DF7F49AEF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015" t="24659" r="78936" b="18355"/>
          <a:stretch/>
        </p:blipFill>
        <p:spPr bwMode="black">
          <a:xfrm>
            <a:off x="0" y="-28195"/>
            <a:ext cx="3996397" cy="382753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9600"/>
            <a:ext cx="9144000" cy="2386800"/>
          </a:xfrm>
        </p:spPr>
        <p:txBody>
          <a:bodyPr anchor="b"/>
          <a:lstStyle>
            <a:lvl1pPr algn="ct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kiitosteksti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3378000" y="3757373"/>
            <a:ext cx="5436000" cy="1500187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Esittäjän yhteystiedot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0CF479E-4294-77DB-D5DA-28B19EEA3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3" y="5496193"/>
            <a:ext cx="3820552" cy="9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641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opetusdia 2">
    <p:bg>
      <p:bgPr>
        <a:solidFill>
          <a:srgbClr val="1F4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2">
            <a:extLst>
              <a:ext uri="{FF2B5EF4-FFF2-40B4-BE49-F238E27FC236}">
                <a16:creationId xmlns:a16="http://schemas.microsoft.com/office/drawing/2014/main" id="{9D5D50AB-B305-221D-E86D-8F3F2759D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15" t="24659" r="78936" b="18355"/>
          <a:stretch/>
        </p:blipFill>
        <p:spPr bwMode="black">
          <a:xfrm>
            <a:off x="0" y="0"/>
            <a:ext cx="3996397" cy="382753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9600"/>
            <a:ext cx="9144000" cy="2386800"/>
          </a:xfrm>
        </p:spPr>
        <p:txBody>
          <a:bodyPr anchor="b"/>
          <a:lstStyle>
            <a:lvl1pPr algn="ct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kiitosteksti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3378000" y="3757373"/>
            <a:ext cx="5436000" cy="1500187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Esittäjän yhteystiedot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6C4394C-B8F8-1B3E-F7B6-D740B5EB5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3" y="5496193"/>
            <a:ext cx="3820552" cy="9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375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opetusdia 3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extLst>
              <a:ext uri="{FF2B5EF4-FFF2-40B4-BE49-F238E27FC236}">
                <a16:creationId xmlns:a16="http://schemas.microsoft.com/office/drawing/2014/main" id="{2ADBA9A7-06BD-B62D-0485-C5C884E08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15" t="24659" r="78936" b="18355"/>
          <a:stretch/>
        </p:blipFill>
        <p:spPr bwMode="black">
          <a:xfrm>
            <a:off x="0" y="0"/>
            <a:ext cx="3996397" cy="382753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9600"/>
            <a:ext cx="9144000" cy="2386800"/>
          </a:xfrm>
        </p:spPr>
        <p:txBody>
          <a:bodyPr anchor="b"/>
          <a:lstStyle>
            <a:lvl1pPr algn="ctr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kiitosteksti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3378000" y="3757373"/>
            <a:ext cx="5436000" cy="1500187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rgbClr val="1F417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Esittäjän yhteystiedot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F44CB0C-F044-2191-4B53-ECB855DCF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8" t="35207" r="9190" b="38995"/>
          <a:stretch/>
        </p:blipFill>
        <p:spPr>
          <a:xfrm>
            <a:off x="4403812" y="5589240"/>
            <a:ext cx="3384376" cy="75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1993DE25-9A5C-4AEC-9CB8-57E426111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60000"/>
            <a:ext cx="3934800" cy="2196000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800" y="2556000"/>
            <a:ext cx="3934800" cy="3600000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24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1000"/>
              </a:spcBef>
              <a:defRPr sz="2400">
                <a:solidFill>
                  <a:schemeClr val="tx1"/>
                </a:solidFill>
              </a:defRPr>
            </a:lvl3pPr>
            <a:lvl4pPr>
              <a:spcBef>
                <a:spcPts val="1000"/>
              </a:spcBef>
              <a:defRPr sz="2800">
                <a:solidFill>
                  <a:schemeClr val="tx1"/>
                </a:solidFill>
              </a:defRPr>
            </a:lvl4pPr>
            <a:lvl5pPr>
              <a:spcBef>
                <a:spcPts val="1000"/>
              </a:spcBef>
              <a:defRPr sz="2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54972" y="972000"/>
            <a:ext cx="6174000" cy="5184000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24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1000"/>
              </a:spcBef>
              <a:defRPr sz="2400">
                <a:solidFill>
                  <a:schemeClr val="tx1"/>
                </a:solidFill>
              </a:defRPr>
            </a:lvl3pPr>
            <a:lvl4pPr>
              <a:spcBef>
                <a:spcPts val="1000"/>
              </a:spcBef>
              <a:defRPr sz="2400">
                <a:solidFill>
                  <a:schemeClr val="tx1"/>
                </a:solidFill>
              </a:defRPr>
            </a:lvl4pPr>
            <a:lvl5pPr>
              <a:spcBef>
                <a:spcPts val="1000"/>
              </a:spcBef>
              <a:defRPr sz="2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239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0B0DA780-D4A0-4E04-8330-A81D745657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800" y="468000"/>
            <a:ext cx="10512000" cy="568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263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89F55A6D-F39B-44F0-825C-5C18084F7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0" y="2430000"/>
            <a:ext cx="10512000" cy="144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07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CE1A032F-8E4A-3566-5542-5E93A366E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18"/>
            <a:ext cx="12197462" cy="6856982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BA919938-8BEB-C0AF-1783-7AD9C2623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3" y="5496193"/>
            <a:ext cx="3820552" cy="935436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D0047F42-CE8B-4E39-86D9-99EE6990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800" y="1225848"/>
            <a:ext cx="9648000" cy="1440000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gray">
          <a:xfrm>
            <a:off x="2170800" y="3357120"/>
            <a:ext cx="7848000" cy="1152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solidFill>
                  <a:srgbClr val="333333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7" name="Päivämäärän paikkamerkki 16">
            <a:extLst>
              <a:ext uri="{FF2B5EF4-FFF2-40B4-BE49-F238E27FC236}">
                <a16:creationId xmlns:a16="http://schemas.microsoft.com/office/drawing/2014/main" id="{B216F8BA-DBFD-4FA2-BEE2-ED94EF3D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18" name="Alatunnisteen paikkamerkki 17">
            <a:extLst>
              <a:ext uri="{FF2B5EF4-FFF2-40B4-BE49-F238E27FC236}">
                <a16:creationId xmlns:a16="http://schemas.microsoft.com/office/drawing/2014/main" id="{F8499C74-8ADA-40FB-A171-8562E31C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616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3CC016-0BD6-215F-ED1E-8EBB945C8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-180000" y="0"/>
            <a:ext cx="12568990" cy="6858000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BA919938-8BEB-C0AF-1783-7AD9C2623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2404"/>
          <a:stretch/>
        </p:blipFill>
        <p:spPr bwMode="black">
          <a:xfrm>
            <a:off x="4185723" y="5496193"/>
            <a:ext cx="3820552" cy="935436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D0047F42-CE8B-4E39-86D9-99EE6990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800" y="1225848"/>
            <a:ext cx="9648000" cy="1440000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gray">
          <a:xfrm>
            <a:off x="2170800" y="3357120"/>
            <a:ext cx="7848000" cy="1152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solidFill>
                  <a:srgbClr val="333333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7" name="Päivämäärän paikkamerkki 16">
            <a:extLst>
              <a:ext uri="{FF2B5EF4-FFF2-40B4-BE49-F238E27FC236}">
                <a16:creationId xmlns:a16="http://schemas.microsoft.com/office/drawing/2014/main" id="{B216F8BA-DBFD-4FA2-BEE2-ED94EF3D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18" name="Alatunnisteen paikkamerkki 17">
            <a:extLst>
              <a:ext uri="{FF2B5EF4-FFF2-40B4-BE49-F238E27FC236}">
                <a16:creationId xmlns:a16="http://schemas.microsoft.com/office/drawing/2014/main" id="{F8499C74-8ADA-40FB-A171-8562E31C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300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800" y="360000"/>
            <a:ext cx="10512000" cy="14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800" y="1825200"/>
            <a:ext cx="10512000" cy="434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800" y="6356351"/>
            <a:ext cx="10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4228602-9056-41DD-8E75-ED37DE478AC4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926000" y="6356351"/>
            <a:ext cx="350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265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44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  <p:sldLayoutId id="2147483816" r:id="rId19"/>
    <p:sldLayoutId id="2147483817" r:id="rId20"/>
    <p:sldLayoutId id="2147483818" r:id="rId21"/>
    <p:sldLayoutId id="2147483819" r:id="rId22"/>
    <p:sldLayoutId id="2147483820" r:id="rId23"/>
    <p:sldLayoutId id="2147483821" r:id="rId24"/>
    <p:sldLayoutId id="2147483822" r:id="rId25"/>
    <p:sldLayoutId id="2147483823" r:id="rId26"/>
    <p:sldLayoutId id="2147483824" r:id="rId27"/>
    <p:sldLayoutId id="2147483825" r:id="rId28"/>
    <p:sldLayoutId id="2147483826" r:id="rId29"/>
    <p:sldLayoutId id="2147483827" r:id="rId30"/>
    <p:sldLayoutId id="2147483828" r:id="rId31"/>
    <p:sldLayoutId id="2147483829" r:id="rId32"/>
    <p:sldLayoutId id="2147483830" r:id="rId33"/>
    <p:sldLayoutId id="2147483831" r:id="rId34"/>
    <p:sldLayoutId id="2147483832" r:id="rId35"/>
    <p:sldLayoutId id="2147483833" r:id="rId36"/>
    <p:sldLayoutId id="2147483834" r:id="rId37"/>
    <p:sldLayoutId id="2147483835" r:id="rId38"/>
    <p:sldLayoutId id="2147483836" r:id="rId39"/>
    <p:sldLayoutId id="2147483837" r:id="rId40"/>
    <p:sldLayoutId id="2147483838" r:id="rId41"/>
    <p:sldLayoutId id="2147483839" r:id="rId42"/>
    <p:sldLayoutId id="2147483840" r:id="rId43"/>
    <p:sldLayoutId id="2147483841" r:id="rId44"/>
    <p:sldLayoutId id="2147483842" r:id="rId45"/>
    <p:sldLayoutId id="2147483843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F417E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spcBef>
          <a:spcPts val="1000"/>
        </a:spcBef>
        <a:buClr>
          <a:schemeClr val="accent2"/>
        </a:buClr>
        <a:buSzPct val="110000"/>
        <a:buFont typeface="Microsoft Sans Serif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spcBef>
          <a:spcPts val="1000"/>
        </a:spcBef>
        <a:buClr>
          <a:schemeClr val="accent2"/>
        </a:buClr>
        <a:buSzPct val="11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spcBef>
          <a:spcPts val="1000"/>
        </a:spcBef>
        <a:buClr>
          <a:schemeClr val="accent2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914400" rtl="0" eaLnBrk="1" latinLnBrk="0" hangingPunct="1">
        <a:spcBef>
          <a:spcPts val="1000"/>
        </a:spcBef>
        <a:buClr>
          <a:schemeClr val="accent2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914400" rtl="0" eaLnBrk="1" latinLnBrk="0" hangingPunct="1">
        <a:spcBef>
          <a:spcPts val="1000"/>
        </a:spcBef>
        <a:buClr>
          <a:schemeClr val="accent2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28000" indent="-288000" algn="l" defTabSz="914400" rtl="0" eaLnBrk="1" latinLnBrk="0" hangingPunct="1">
        <a:spcBef>
          <a:spcPts val="1000"/>
        </a:spcBef>
        <a:buClr>
          <a:schemeClr val="accent2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000" indent="-288000" algn="l" defTabSz="914400" rtl="0" eaLnBrk="1" latinLnBrk="0" hangingPunct="1">
        <a:spcBef>
          <a:spcPts val="1000"/>
        </a:spcBef>
        <a:buClr>
          <a:schemeClr val="accent2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304000" indent="-288000" algn="l" defTabSz="914400" rtl="0" eaLnBrk="1" latinLnBrk="0" hangingPunct="1">
        <a:spcBef>
          <a:spcPts val="1000"/>
        </a:spcBef>
        <a:buClr>
          <a:schemeClr val="accent2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592000" indent="-288000" algn="l" defTabSz="914400" rtl="0" eaLnBrk="1" latinLnBrk="0" hangingPunct="1">
        <a:spcBef>
          <a:spcPts val="1000"/>
        </a:spcBef>
        <a:buClr>
          <a:schemeClr val="accent2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iilineutraalisuomi.syke.fi/e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www.tampereenenergia.fi/e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6AF146F-518A-EB48-69D1-35D24CBA0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99" y="589355"/>
            <a:ext cx="9648000" cy="1440000"/>
          </a:xfrm>
        </p:spPr>
        <p:txBody>
          <a:bodyPr/>
          <a:lstStyle/>
          <a:p>
            <a:pPr algn="l"/>
            <a:r>
              <a:rPr lang="en-GB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Best Practices from One of Finland’s Most Climate-Ambitious Regions</a:t>
            </a:r>
            <a:endParaRPr lang="fi-FI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7913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24C88E4A-7692-BF37-1AC5-448B80D95F1F}"/>
              </a:ext>
            </a:extLst>
          </p:cNvPr>
          <p:cNvSpPr txBox="1"/>
          <p:nvPr/>
        </p:nvSpPr>
        <p:spPr>
          <a:xfrm>
            <a:off x="6801633" y="4747364"/>
            <a:ext cx="6864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>
                <a:solidFill>
                  <a:schemeClr val="bg1"/>
                </a:solidFill>
              </a:rPr>
              <a:t>Pictures</a:t>
            </a:r>
            <a:endParaRPr lang="fi-FI" sz="2800" dirty="0">
              <a:solidFill>
                <a:schemeClr val="bg1"/>
              </a:solidFill>
            </a:endParaRPr>
          </a:p>
          <a:p>
            <a:r>
              <a:rPr lang="fi-FI" sz="2000" dirty="0" err="1">
                <a:solidFill>
                  <a:schemeClr val="bg1"/>
                </a:solidFill>
              </a:rPr>
              <a:t>Slide</a:t>
            </a:r>
            <a:r>
              <a:rPr lang="fi-FI" sz="2000" dirty="0">
                <a:solidFill>
                  <a:schemeClr val="bg1"/>
                </a:solidFill>
              </a:rPr>
              <a:t> 2 </a:t>
            </a:r>
            <a:r>
              <a:rPr lang="fi-FI" sz="2000" dirty="0">
                <a:solidFill>
                  <a:schemeClr val="bg1"/>
                </a:solidFill>
                <a:hlinkClick r:id="rId3"/>
              </a:rPr>
              <a:t>https://hiilineutraalisuomi.syke.fi/en/</a:t>
            </a:r>
            <a:endParaRPr lang="fi-FI" sz="2000" dirty="0">
              <a:solidFill>
                <a:schemeClr val="bg1"/>
              </a:solidFill>
            </a:endParaRPr>
          </a:p>
          <a:p>
            <a:r>
              <a:rPr lang="fi-FI" sz="2000" dirty="0" err="1">
                <a:solidFill>
                  <a:schemeClr val="bg1"/>
                </a:solidFill>
              </a:rPr>
              <a:t>Slide</a:t>
            </a:r>
            <a:r>
              <a:rPr lang="fi-FI" sz="2000" dirty="0">
                <a:solidFill>
                  <a:schemeClr val="bg1"/>
                </a:solidFill>
              </a:rPr>
              <a:t> 4 </a:t>
            </a:r>
            <a:r>
              <a:rPr lang="fi-FI" sz="2000" dirty="0">
                <a:solidFill>
                  <a:schemeClr val="bg1"/>
                </a:solidFill>
                <a:hlinkClick r:id="rId4"/>
              </a:rPr>
              <a:t>https://www.tampereenenergia.fi/en/</a:t>
            </a:r>
            <a:endParaRPr lang="fi-FI" sz="2000" dirty="0">
              <a:solidFill>
                <a:schemeClr val="bg1"/>
              </a:solidFill>
            </a:endParaRPr>
          </a:p>
          <a:p>
            <a:r>
              <a:rPr lang="fi-FI" sz="2000" dirty="0" err="1">
                <a:solidFill>
                  <a:schemeClr val="bg1"/>
                </a:solidFill>
              </a:rPr>
              <a:t>Slide</a:t>
            </a:r>
            <a:r>
              <a:rPr lang="fi-FI" sz="2000" dirty="0">
                <a:solidFill>
                  <a:schemeClr val="bg1"/>
                </a:solidFill>
              </a:rPr>
              <a:t> 7 </a:t>
            </a:r>
            <a:r>
              <a:rPr lang="fi-FI" sz="2000" dirty="0" err="1">
                <a:solidFill>
                  <a:schemeClr val="bg1"/>
                </a:solidFill>
              </a:rPr>
              <a:t>Circwaste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project</a:t>
            </a:r>
            <a:endParaRPr lang="fi-FI" sz="2000" dirty="0">
              <a:solidFill>
                <a:schemeClr val="bg1"/>
              </a:solidFill>
            </a:endParaRPr>
          </a:p>
          <a:p>
            <a:r>
              <a:rPr lang="fi-FI" sz="2000" dirty="0">
                <a:solidFill>
                  <a:schemeClr val="bg1"/>
                </a:solidFill>
              </a:rPr>
              <a:t>Slides 5-6 and 8-9 Microsoft 365 </a:t>
            </a:r>
            <a:r>
              <a:rPr lang="fi-FI" sz="2000" dirty="0" err="1">
                <a:solidFill>
                  <a:schemeClr val="bg1"/>
                </a:solidFill>
              </a:rPr>
              <a:t>stock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images</a:t>
            </a:r>
            <a:endParaRPr lang="fi-FI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4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artta&#10;&#10;Tekoälyn generoima sisältö voi olla virheellistä.">
            <a:extLst>
              <a:ext uri="{FF2B5EF4-FFF2-40B4-BE49-F238E27FC236}">
                <a16:creationId xmlns:a16="http://schemas.microsoft.com/office/drawing/2014/main" id="{4A255F00-B5CF-CE0D-2E19-491DD9FCE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275" y="865743"/>
            <a:ext cx="7417450" cy="4951148"/>
          </a:xfrm>
          <a:prstGeom prst="rect">
            <a:avLst/>
          </a:prstGeom>
          <a:noFill/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707A7ED-1F34-423A-EB18-A087F7121191}"/>
              </a:ext>
            </a:extLst>
          </p:cNvPr>
          <p:cNvSpPr txBox="1"/>
          <p:nvPr/>
        </p:nvSpPr>
        <p:spPr>
          <a:xfrm>
            <a:off x="220479" y="6445622"/>
            <a:ext cx="3012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*</a:t>
            </a:r>
            <a:r>
              <a:rPr lang="fi-FI" sz="1200" dirty="0" err="1"/>
              <a:t>from</a:t>
            </a:r>
            <a:r>
              <a:rPr lang="fi-FI" sz="1200" dirty="0"/>
              <a:t> 2007 </a:t>
            </a:r>
            <a:r>
              <a:rPr lang="fi-FI" sz="1200" dirty="0" err="1"/>
              <a:t>levels</a:t>
            </a: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9999327-C69C-7384-CEDD-959333D9B65B}"/>
              </a:ext>
            </a:extLst>
          </p:cNvPr>
          <p:cNvSpPr txBox="1"/>
          <p:nvPr/>
        </p:nvSpPr>
        <p:spPr>
          <a:xfrm>
            <a:off x="5964599" y="26289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2000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A225075-7C35-C890-930D-8624E579D81A}"/>
              </a:ext>
            </a:extLst>
          </p:cNvPr>
          <p:cNvSpPr/>
          <p:nvPr/>
        </p:nvSpPr>
        <p:spPr>
          <a:xfrm>
            <a:off x="7092311" y="4377600"/>
            <a:ext cx="753035" cy="8875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800" dirty="0" err="1"/>
          </a:p>
        </p:txBody>
      </p:sp>
    </p:spTree>
    <p:extLst>
      <p:ext uri="{BB962C8B-B14F-4D97-AF65-F5344CB8AC3E}">
        <p14:creationId xmlns:p14="http://schemas.microsoft.com/office/powerpoint/2010/main" val="148979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6C9A51-70D8-DF6D-FA59-94FFAE83B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60000"/>
            <a:ext cx="10512000" cy="6103430"/>
          </a:xfrm>
        </p:spPr>
        <p:txBody>
          <a:bodyPr/>
          <a:lstStyle/>
          <a:p>
            <a:r>
              <a:rPr lang="fi-FI" dirty="0"/>
              <a:t>In 2030 Pirkanmaa </a:t>
            </a:r>
            <a:r>
              <a:rPr lang="fi-FI" dirty="0" err="1"/>
              <a:t>has</a:t>
            </a:r>
            <a:r>
              <a:rPr lang="fi-FI" dirty="0"/>
              <a:t> a </a:t>
            </a:r>
            <a:r>
              <a:rPr lang="fi-FI" dirty="0" err="1"/>
              <a:t>fossil-free</a:t>
            </a:r>
            <a:r>
              <a:rPr lang="fi-FI" dirty="0"/>
              <a:t>, </a:t>
            </a:r>
            <a:r>
              <a:rPr lang="fi-FI" dirty="0" err="1"/>
              <a:t>efficient</a:t>
            </a:r>
            <a:r>
              <a:rPr lang="fi-FI" dirty="0"/>
              <a:t> and </a:t>
            </a:r>
            <a:r>
              <a:rPr lang="fi-FI" dirty="0" err="1"/>
              <a:t>reliable</a:t>
            </a:r>
            <a:r>
              <a:rPr lang="fi-FI" dirty="0"/>
              <a:t> </a:t>
            </a:r>
            <a:r>
              <a:rPr lang="fi-FI" dirty="0" err="1"/>
              <a:t>energy</a:t>
            </a:r>
            <a:r>
              <a:rPr lang="fi-FI" dirty="0"/>
              <a:t> </a:t>
            </a:r>
            <a:r>
              <a:rPr lang="fi-FI" dirty="0" err="1"/>
              <a:t>system</a:t>
            </a:r>
            <a:r>
              <a:rPr lang="fi-FI" dirty="0"/>
              <a:t>, </a:t>
            </a:r>
            <a:r>
              <a:rPr lang="fi-FI" dirty="0" err="1"/>
              <a:t>that</a:t>
            </a:r>
            <a:r>
              <a:rPr lang="fi-FI" dirty="0"/>
              <a:t> is </a:t>
            </a:r>
            <a:r>
              <a:rPr lang="fi-FI" dirty="0" err="1"/>
              <a:t>environment</a:t>
            </a:r>
            <a:r>
              <a:rPr lang="fi-FI" dirty="0"/>
              <a:t> </a:t>
            </a:r>
            <a:r>
              <a:rPr lang="fi-FI" dirty="0" err="1"/>
              <a:t>friendly</a:t>
            </a:r>
            <a:r>
              <a:rPr lang="fi-FI" dirty="0"/>
              <a:t> and </a:t>
            </a:r>
            <a:r>
              <a:rPr lang="fi-FI" dirty="0" err="1"/>
              <a:t>fair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260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5EFA1-E5A4-795B-923B-D7C65E417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8A17AD-5E4F-5A11-1CE3-92BC5B4F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0" y="0"/>
            <a:ext cx="10512000" cy="2132679"/>
          </a:xfrm>
        </p:spPr>
        <p:txBody>
          <a:bodyPr/>
          <a:lstStyle/>
          <a:p>
            <a:r>
              <a:rPr lang="fi-FI" sz="2800" b="0" dirty="0"/>
              <a:t>In 2030 Pirkanmaa </a:t>
            </a:r>
            <a:r>
              <a:rPr lang="fi-FI" sz="2800" b="0" dirty="0" err="1"/>
              <a:t>has</a:t>
            </a:r>
            <a:r>
              <a:rPr lang="fi-FI" sz="2800" b="0" dirty="0"/>
              <a:t> a </a:t>
            </a:r>
            <a:r>
              <a:rPr lang="fi-FI" sz="3600" dirty="0" err="1"/>
              <a:t>fossil-free</a:t>
            </a:r>
            <a:r>
              <a:rPr lang="fi-FI" sz="2800" dirty="0"/>
              <a:t>, </a:t>
            </a:r>
            <a:r>
              <a:rPr lang="fi-FI" sz="2800" b="0" dirty="0" err="1"/>
              <a:t>efficient</a:t>
            </a:r>
            <a:r>
              <a:rPr lang="fi-FI" sz="2800" b="0" dirty="0"/>
              <a:t> and </a:t>
            </a:r>
            <a:r>
              <a:rPr lang="fi-FI" sz="2800" b="0" dirty="0" err="1"/>
              <a:t>reliable</a:t>
            </a:r>
            <a:r>
              <a:rPr lang="fi-FI" sz="2800" b="0" dirty="0"/>
              <a:t> </a:t>
            </a:r>
            <a:r>
              <a:rPr lang="fi-FI" sz="2800" b="0" dirty="0" err="1"/>
              <a:t>energy</a:t>
            </a:r>
            <a:r>
              <a:rPr lang="fi-FI" sz="2800" b="0" dirty="0"/>
              <a:t> </a:t>
            </a:r>
            <a:r>
              <a:rPr lang="fi-FI" sz="2800" b="0" dirty="0" err="1"/>
              <a:t>system</a:t>
            </a:r>
            <a:r>
              <a:rPr lang="fi-FI" sz="2800" b="0" dirty="0"/>
              <a:t>, </a:t>
            </a:r>
            <a:r>
              <a:rPr lang="fi-FI" sz="2800" b="0" dirty="0" err="1"/>
              <a:t>that</a:t>
            </a:r>
            <a:r>
              <a:rPr lang="fi-FI" sz="2800" b="0" dirty="0"/>
              <a:t> is </a:t>
            </a:r>
            <a:r>
              <a:rPr lang="fi-FI" sz="2800" b="0" dirty="0" err="1"/>
              <a:t>environment</a:t>
            </a:r>
            <a:r>
              <a:rPr lang="fi-FI" sz="2800" b="0" dirty="0"/>
              <a:t> </a:t>
            </a:r>
            <a:r>
              <a:rPr lang="fi-FI" sz="2800" b="0" dirty="0" err="1"/>
              <a:t>friendly</a:t>
            </a:r>
            <a:r>
              <a:rPr lang="fi-FI" sz="2800" b="0" dirty="0"/>
              <a:t> and </a:t>
            </a:r>
            <a:r>
              <a:rPr lang="fi-FI" sz="2800" b="0" dirty="0" err="1"/>
              <a:t>fair</a:t>
            </a:r>
            <a:r>
              <a:rPr lang="fi-FI" sz="2800" b="0" dirty="0"/>
              <a:t>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1CE077F-3343-6297-36A6-ACA56BB36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6280" y="2274978"/>
            <a:ext cx="8779439" cy="418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817FE4A-40EE-9C53-2778-A141503F963A}"/>
              </a:ext>
            </a:extLst>
          </p:cNvPr>
          <p:cNvSpPr txBox="1"/>
          <p:nvPr/>
        </p:nvSpPr>
        <p:spPr>
          <a:xfrm>
            <a:off x="3049043" y="1955858"/>
            <a:ext cx="60939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dirty="0">
                <a:effectLst/>
              </a:rPr>
              <a:t>District heating carbon footprint (g/kWh)</a:t>
            </a:r>
          </a:p>
          <a:p>
            <a:pPr>
              <a:buNone/>
            </a:pPr>
            <a:br>
              <a:rPr lang="en-US" b="0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739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265A7-F96B-E815-FE8A-283D0D1AC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B70A47-3602-2674-BCBC-4266E167C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0" y="0"/>
            <a:ext cx="10512000" cy="2132679"/>
          </a:xfrm>
        </p:spPr>
        <p:txBody>
          <a:bodyPr/>
          <a:lstStyle/>
          <a:p>
            <a:r>
              <a:rPr lang="fi-FI" sz="2800" b="0" dirty="0"/>
              <a:t>In 2030 Pirkanmaa </a:t>
            </a:r>
            <a:r>
              <a:rPr lang="fi-FI" sz="2800" b="0" dirty="0" err="1"/>
              <a:t>has</a:t>
            </a:r>
            <a:r>
              <a:rPr lang="fi-FI" sz="2800" b="0" dirty="0"/>
              <a:t> a </a:t>
            </a:r>
            <a:r>
              <a:rPr lang="fi-FI" sz="2800" b="0" dirty="0" err="1"/>
              <a:t>fossil-free</a:t>
            </a:r>
            <a:r>
              <a:rPr lang="fi-FI" sz="2800" b="0" dirty="0"/>
              <a:t>, </a:t>
            </a:r>
            <a:r>
              <a:rPr lang="fi-FI" sz="3600" dirty="0" err="1"/>
              <a:t>efficient</a:t>
            </a:r>
            <a:r>
              <a:rPr lang="fi-FI" sz="3600" dirty="0"/>
              <a:t> </a:t>
            </a:r>
            <a:r>
              <a:rPr lang="fi-FI" sz="2800" b="0" dirty="0"/>
              <a:t>and </a:t>
            </a:r>
            <a:r>
              <a:rPr lang="fi-FI" sz="2800" b="0" dirty="0" err="1"/>
              <a:t>reliable</a:t>
            </a:r>
            <a:r>
              <a:rPr lang="fi-FI" sz="2800" b="0" dirty="0"/>
              <a:t> </a:t>
            </a:r>
            <a:r>
              <a:rPr lang="fi-FI" sz="2800" b="0" dirty="0" err="1"/>
              <a:t>energy</a:t>
            </a:r>
            <a:r>
              <a:rPr lang="fi-FI" sz="2800" b="0" dirty="0"/>
              <a:t> </a:t>
            </a:r>
            <a:r>
              <a:rPr lang="fi-FI" sz="2800" b="0" dirty="0" err="1"/>
              <a:t>system</a:t>
            </a:r>
            <a:r>
              <a:rPr lang="fi-FI" sz="2800" b="0" dirty="0"/>
              <a:t>, </a:t>
            </a:r>
            <a:r>
              <a:rPr lang="fi-FI" sz="2800" b="0" dirty="0" err="1"/>
              <a:t>that</a:t>
            </a:r>
            <a:r>
              <a:rPr lang="fi-FI" sz="2800" b="0" dirty="0"/>
              <a:t> is </a:t>
            </a:r>
            <a:r>
              <a:rPr lang="fi-FI" sz="2800" b="0" dirty="0" err="1"/>
              <a:t>environment</a:t>
            </a:r>
            <a:r>
              <a:rPr lang="fi-FI" sz="2800" b="0" dirty="0"/>
              <a:t> </a:t>
            </a:r>
            <a:r>
              <a:rPr lang="fi-FI" sz="2800" b="0" dirty="0" err="1"/>
              <a:t>friendly</a:t>
            </a:r>
            <a:r>
              <a:rPr lang="fi-FI" sz="2800" b="0" dirty="0"/>
              <a:t> and </a:t>
            </a:r>
            <a:r>
              <a:rPr lang="fi-FI" sz="2800" b="0" dirty="0" err="1"/>
              <a:t>fair</a:t>
            </a:r>
            <a:r>
              <a:rPr lang="fi-FI" sz="2800" b="0" dirty="0"/>
              <a:t>.</a:t>
            </a:r>
          </a:p>
        </p:txBody>
      </p:sp>
      <p:pic>
        <p:nvPicPr>
          <p:cNvPr id="9" name="Kuva 8" descr="Näppäimet renkaalla">
            <a:extLst>
              <a:ext uri="{FF2B5EF4-FFF2-40B4-BE49-F238E27FC236}">
                <a16:creationId xmlns:a16="http://schemas.microsoft.com/office/drawing/2014/main" id="{36EDE6AB-D489-8454-83AA-AF4D57E75B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724" y="1807001"/>
            <a:ext cx="3150214" cy="472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55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CAC44-32B8-046F-9CD8-31BFAB74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7C9B9F-7168-023A-7C0B-078B77841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0" y="0"/>
            <a:ext cx="10512000" cy="2132679"/>
          </a:xfrm>
        </p:spPr>
        <p:txBody>
          <a:bodyPr/>
          <a:lstStyle/>
          <a:p>
            <a:r>
              <a:rPr lang="fi-FI" sz="2800" b="0" dirty="0"/>
              <a:t>In 2030 Pirkanmaa </a:t>
            </a:r>
            <a:r>
              <a:rPr lang="fi-FI" sz="2800" b="0" dirty="0" err="1"/>
              <a:t>has</a:t>
            </a:r>
            <a:r>
              <a:rPr lang="fi-FI" sz="2800" b="0" dirty="0"/>
              <a:t> a </a:t>
            </a:r>
            <a:r>
              <a:rPr lang="fi-FI" sz="2800" b="0" dirty="0" err="1"/>
              <a:t>fossil-free</a:t>
            </a:r>
            <a:r>
              <a:rPr lang="fi-FI" sz="2800" b="0" dirty="0"/>
              <a:t>, </a:t>
            </a:r>
            <a:r>
              <a:rPr lang="fi-FI" sz="2800" b="0" dirty="0" err="1"/>
              <a:t>efficient</a:t>
            </a:r>
            <a:r>
              <a:rPr lang="fi-FI" sz="3600" dirty="0"/>
              <a:t> </a:t>
            </a:r>
            <a:r>
              <a:rPr lang="fi-FI" sz="2800" b="0" dirty="0"/>
              <a:t>and </a:t>
            </a:r>
            <a:r>
              <a:rPr lang="fi-FI" sz="3600" dirty="0" err="1"/>
              <a:t>reliable</a:t>
            </a:r>
            <a:r>
              <a:rPr lang="fi-FI" sz="2800" b="0" dirty="0"/>
              <a:t> </a:t>
            </a:r>
            <a:r>
              <a:rPr lang="fi-FI" sz="2800" b="0" dirty="0" err="1"/>
              <a:t>energy</a:t>
            </a:r>
            <a:r>
              <a:rPr lang="fi-FI" sz="2800" b="0" dirty="0"/>
              <a:t> </a:t>
            </a:r>
            <a:r>
              <a:rPr lang="fi-FI" sz="2800" b="0" dirty="0" err="1"/>
              <a:t>system</a:t>
            </a:r>
            <a:r>
              <a:rPr lang="fi-FI" sz="2800" b="0" dirty="0"/>
              <a:t>, </a:t>
            </a:r>
            <a:r>
              <a:rPr lang="fi-FI" sz="2800" b="0" dirty="0" err="1"/>
              <a:t>that</a:t>
            </a:r>
            <a:r>
              <a:rPr lang="fi-FI" sz="2800" b="0" dirty="0"/>
              <a:t> is </a:t>
            </a:r>
            <a:r>
              <a:rPr lang="fi-FI" sz="2800" b="0" dirty="0" err="1"/>
              <a:t>environment</a:t>
            </a:r>
            <a:r>
              <a:rPr lang="fi-FI" sz="2800" b="0" dirty="0"/>
              <a:t> </a:t>
            </a:r>
            <a:r>
              <a:rPr lang="fi-FI" sz="2800" b="0" dirty="0" err="1"/>
              <a:t>friendly</a:t>
            </a:r>
            <a:r>
              <a:rPr lang="fi-FI" sz="2800" b="0" dirty="0"/>
              <a:t> and </a:t>
            </a:r>
            <a:r>
              <a:rPr lang="fi-FI" sz="2800" b="0" dirty="0" err="1"/>
              <a:t>fair</a:t>
            </a:r>
            <a:r>
              <a:rPr lang="fi-FI" sz="2800" b="0" dirty="0"/>
              <a:t>.</a:t>
            </a:r>
          </a:p>
        </p:txBody>
      </p:sp>
      <p:pic>
        <p:nvPicPr>
          <p:cNvPr id="4" name="Kuva 3" descr="Lintu istumassa sähköjohtojen ääressä auringonlaskun aikaan">
            <a:extLst>
              <a:ext uri="{FF2B5EF4-FFF2-40B4-BE49-F238E27FC236}">
                <a16:creationId xmlns:a16="http://schemas.microsoft.com/office/drawing/2014/main" id="{23D57195-5E23-7D2D-4756-2837141DB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32679"/>
            <a:ext cx="12194088" cy="472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21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18998-DF25-3764-A68D-22A990D30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0A0A0C-0ECD-1FAA-2914-CA979A544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0" y="0"/>
            <a:ext cx="10512000" cy="2132679"/>
          </a:xfrm>
        </p:spPr>
        <p:txBody>
          <a:bodyPr/>
          <a:lstStyle/>
          <a:p>
            <a:r>
              <a:rPr lang="fi-FI" sz="2800" b="0" dirty="0"/>
              <a:t>In 2030 Pirkanmaa </a:t>
            </a:r>
            <a:r>
              <a:rPr lang="fi-FI" sz="2800" b="0" dirty="0" err="1"/>
              <a:t>has</a:t>
            </a:r>
            <a:r>
              <a:rPr lang="fi-FI" sz="2800" b="0" dirty="0"/>
              <a:t> a </a:t>
            </a:r>
            <a:r>
              <a:rPr lang="fi-FI" sz="2800" b="0" dirty="0" err="1"/>
              <a:t>fossil-free</a:t>
            </a:r>
            <a:r>
              <a:rPr lang="fi-FI" sz="2800" b="0" dirty="0"/>
              <a:t>, </a:t>
            </a:r>
            <a:r>
              <a:rPr lang="fi-FI" sz="2800" b="0" dirty="0" err="1"/>
              <a:t>efficient</a:t>
            </a:r>
            <a:r>
              <a:rPr lang="fi-FI" sz="2800" b="0" dirty="0"/>
              <a:t> and </a:t>
            </a:r>
            <a:r>
              <a:rPr lang="fi-FI" sz="2800" b="0" dirty="0" err="1"/>
              <a:t>reliable</a:t>
            </a:r>
            <a:r>
              <a:rPr lang="fi-FI" sz="2800" b="0" dirty="0"/>
              <a:t> </a:t>
            </a:r>
            <a:r>
              <a:rPr lang="fi-FI" sz="2800" b="0" dirty="0" err="1"/>
              <a:t>energy</a:t>
            </a:r>
            <a:r>
              <a:rPr lang="fi-FI" sz="2800" b="0" dirty="0"/>
              <a:t> </a:t>
            </a:r>
            <a:r>
              <a:rPr lang="fi-FI" sz="2800" b="0" dirty="0" err="1"/>
              <a:t>system</a:t>
            </a:r>
            <a:r>
              <a:rPr lang="fi-FI" sz="2800" b="0" dirty="0"/>
              <a:t>, </a:t>
            </a:r>
            <a:r>
              <a:rPr lang="fi-FI" sz="2800" b="0" dirty="0" err="1"/>
              <a:t>that</a:t>
            </a:r>
            <a:r>
              <a:rPr lang="fi-FI" sz="2800" b="0" dirty="0"/>
              <a:t> is </a:t>
            </a:r>
            <a:r>
              <a:rPr lang="fi-FI" sz="3600" dirty="0" err="1"/>
              <a:t>environment</a:t>
            </a:r>
            <a:r>
              <a:rPr lang="fi-FI" sz="3600" dirty="0"/>
              <a:t> </a:t>
            </a:r>
            <a:r>
              <a:rPr lang="fi-FI" sz="3600" dirty="0" err="1"/>
              <a:t>friendly</a:t>
            </a:r>
            <a:r>
              <a:rPr lang="fi-FI" sz="3600" dirty="0"/>
              <a:t> </a:t>
            </a:r>
            <a:r>
              <a:rPr lang="fi-FI" sz="2800" b="0" dirty="0"/>
              <a:t>and </a:t>
            </a:r>
            <a:r>
              <a:rPr lang="fi-FI" sz="2800" b="0" dirty="0" err="1"/>
              <a:t>fair</a:t>
            </a:r>
            <a:r>
              <a:rPr lang="fi-FI" sz="2800" b="0" dirty="0"/>
              <a:t>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43D1CF4-3B55-0C70-358C-A174E09FE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339" y="1902696"/>
            <a:ext cx="4725321" cy="472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05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CAD9C-06E1-A2F5-906A-4DD778A54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19F595-A7AD-3456-FE13-A52BF9767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0" y="0"/>
            <a:ext cx="10512000" cy="2132679"/>
          </a:xfrm>
        </p:spPr>
        <p:txBody>
          <a:bodyPr/>
          <a:lstStyle/>
          <a:p>
            <a:r>
              <a:rPr lang="fi-FI" sz="2800" b="0" dirty="0"/>
              <a:t>In 2030 Pirkanmaa </a:t>
            </a:r>
            <a:r>
              <a:rPr lang="fi-FI" sz="2800" b="0" dirty="0" err="1"/>
              <a:t>has</a:t>
            </a:r>
            <a:r>
              <a:rPr lang="fi-FI" sz="2800" b="0" dirty="0"/>
              <a:t> a </a:t>
            </a:r>
            <a:r>
              <a:rPr lang="fi-FI" sz="2800" b="0" dirty="0" err="1"/>
              <a:t>fossil-free</a:t>
            </a:r>
            <a:r>
              <a:rPr lang="fi-FI" sz="2800" b="0" dirty="0"/>
              <a:t>, </a:t>
            </a:r>
            <a:r>
              <a:rPr lang="fi-FI" sz="2800" b="0" dirty="0" err="1"/>
              <a:t>efficient</a:t>
            </a:r>
            <a:r>
              <a:rPr lang="fi-FI" sz="2800" b="0" dirty="0"/>
              <a:t> and </a:t>
            </a:r>
            <a:r>
              <a:rPr lang="fi-FI" sz="2800" b="0" dirty="0" err="1"/>
              <a:t>reliable</a:t>
            </a:r>
            <a:r>
              <a:rPr lang="fi-FI" sz="2800" b="0" dirty="0"/>
              <a:t> </a:t>
            </a:r>
            <a:r>
              <a:rPr lang="fi-FI" sz="2800" b="0" dirty="0" err="1"/>
              <a:t>energy</a:t>
            </a:r>
            <a:r>
              <a:rPr lang="fi-FI" sz="2800" b="0" dirty="0"/>
              <a:t> </a:t>
            </a:r>
            <a:r>
              <a:rPr lang="fi-FI" sz="2800" b="0" dirty="0" err="1"/>
              <a:t>system</a:t>
            </a:r>
            <a:r>
              <a:rPr lang="fi-FI" sz="2800" b="0" dirty="0"/>
              <a:t>, </a:t>
            </a:r>
            <a:r>
              <a:rPr lang="fi-FI" sz="2800" b="0" dirty="0" err="1"/>
              <a:t>that</a:t>
            </a:r>
            <a:r>
              <a:rPr lang="fi-FI" sz="2800" b="0" dirty="0"/>
              <a:t> is </a:t>
            </a:r>
            <a:r>
              <a:rPr lang="fi-FI" sz="2800" b="0" dirty="0" err="1"/>
              <a:t>environment</a:t>
            </a:r>
            <a:r>
              <a:rPr lang="fi-FI" sz="2800" b="0" dirty="0"/>
              <a:t> </a:t>
            </a:r>
            <a:r>
              <a:rPr lang="fi-FI" sz="2800" b="0" dirty="0" err="1"/>
              <a:t>friendly</a:t>
            </a:r>
            <a:r>
              <a:rPr lang="fi-FI" sz="2800" b="0" dirty="0"/>
              <a:t> and </a:t>
            </a:r>
            <a:r>
              <a:rPr lang="fi-FI" sz="3600" dirty="0" err="1"/>
              <a:t>fair</a:t>
            </a:r>
            <a:r>
              <a:rPr lang="fi-FI" sz="2800" b="0" dirty="0"/>
              <a:t>.</a:t>
            </a:r>
          </a:p>
        </p:txBody>
      </p:sp>
      <p:pic>
        <p:nvPicPr>
          <p:cNvPr id="5" name="Kuva 4" descr="Monet kädet nostavat peukaloita ylöspäin">
            <a:extLst>
              <a:ext uri="{FF2B5EF4-FFF2-40B4-BE49-F238E27FC236}">
                <a16:creationId xmlns:a16="http://schemas.microsoft.com/office/drawing/2014/main" id="{89FE152D-8017-B408-B2AE-14F1B22FC7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92211"/>
            <a:ext cx="12192000" cy="487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5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Leikattu paperi lamppu, lamppu">
            <a:extLst>
              <a:ext uri="{FF2B5EF4-FFF2-40B4-BE49-F238E27FC236}">
                <a16:creationId xmlns:a16="http://schemas.microsoft.com/office/drawing/2014/main" id="{B422ECEE-43ED-8473-8A3E-CBFDA9A77F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70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33114"/>
      </p:ext>
    </p:extLst>
  </p:cSld>
  <p:clrMapOvr>
    <a:masterClrMapping/>
  </p:clrMapOvr>
</p:sld>
</file>

<file path=ppt/theme/theme1.xml><?xml version="1.0" encoding="utf-8"?>
<a:theme xmlns:a="http://schemas.openxmlformats.org/drawingml/2006/main" name="Pirkanmaan liitto">
  <a:themeElements>
    <a:clrScheme name="Pirkanmaan liitto">
      <a:dk1>
        <a:srgbClr val="333333"/>
      </a:dk1>
      <a:lt1>
        <a:srgbClr val="FFFFFF"/>
      </a:lt1>
      <a:dk2>
        <a:srgbClr val="614025"/>
      </a:dk2>
      <a:lt2>
        <a:srgbClr val="F4F4F4"/>
      </a:lt2>
      <a:accent1>
        <a:srgbClr val="1F417E"/>
      </a:accent1>
      <a:accent2>
        <a:srgbClr val="908C6F"/>
      </a:accent2>
      <a:accent3>
        <a:srgbClr val="F3D790"/>
      </a:accent3>
      <a:accent4>
        <a:srgbClr val="5D1C26"/>
      </a:accent4>
      <a:accent5>
        <a:srgbClr val="B3BE3A"/>
      </a:accent5>
      <a:accent6>
        <a:srgbClr val="A7D1EA"/>
      </a:accent6>
      <a:hlink>
        <a:srgbClr val="B4BF3B"/>
      </a:hlink>
      <a:folHlink>
        <a:srgbClr val="FCC917"/>
      </a:folHlink>
    </a:clrScheme>
    <a:fontScheme name="Pirkanmaan liitto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17E"/>
        </a:solidFill>
        <a:ln>
          <a:solidFill>
            <a:srgbClr val="1F417E"/>
          </a:solidFill>
        </a:ln>
      </a:spPr>
      <a:bodyPr rtlCol="0" anchor="ctr"/>
      <a:lstStyle>
        <a:defPPr algn="ctr">
          <a:defRPr sz="28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1F417E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irkanmaan liitto PowerPoint-malli.potx" id="{7843BF91-964B-4C02-A682-E99C74FB18BA}" vid="{C6676BD9-9521-474B-A2A9-DA4CE6418B9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5a6d821fafa8c1b6c498b45dd56d542c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cb514c0243f67ba30e30db0d5605bea9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Props1.xml><?xml version="1.0" encoding="utf-8"?>
<ds:datastoreItem xmlns:ds="http://schemas.openxmlformats.org/officeDocument/2006/customXml" ds:itemID="{7B461805-142F-46B4-AFAF-48CDBC12A093}"/>
</file>

<file path=customXml/itemProps2.xml><?xml version="1.0" encoding="utf-8"?>
<ds:datastoreItem xmlns:ds="http://schemas.openxmlformats.org/officeDocument/2006/customXml" ds:itemID="{8CD01EC8-B548-4BC5-B6D2-B11ED6D037B2}"/>
</file>

<file path=customXml/itemProps3.xml><?xml version="1.0" encoding="utf-8"?>
<ds:datastoreItem xmlns:ds="http://schemas.openxmlformats.org/officeDocument/2006/customXml" ds:itemID="{EC4786A8-2B0F-4571-8C90-8B30D3AC0F9E}"/>
</file>

<file path=docProps/app.xml><?xml version="1.0" encoding="utf-8"?>
<Properties xmlns="http://schemas.openxmlformats.org/officeDocument/2006/extended-properties" xmlns:vt="http://schemas.openxmlformats.org/officeDocument/2006/docPropsVTypes">
  <Template>Pirkanmaan liitto PowerPoint-malli</Template>
  <TotalTime>290</TotalTime>
  <Words>191</Words>
  <Application>Microsoft Office PowerPoint</Application>
  <PresentationFormat>Widescreen</PresentationFormat>
  <Paragraphs>26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Barlow</vt:lpstr>
      <vt:lpstr>Calibri</vt:lpstr>
      <vt:lpstr>Cambria</vt:lpstr>
      <vt:lpstr>Microsoft Sans Serif</vt:lpstr>
      <vt:lpstr>Pirkanmaan liitto</vt:lpstr>
      <vt:lpstr>Best Practices from One of Finland’s Most Climate-Ambitious Regions</vt:lpstr>
      <vt:lpstr>PowerPoint Presentation</vt:lpstr>
      <vt:lpstr>In 2030 Pirkanmaa has a fossil-free, efficient and reliable energy system, that is environment friendly and fair.</vt:lpstr>
      <vt:lpstr>In 2030 Pirkanmaa has a fossil-free, efficient and reliable energy system, that is environment friendly and fair.</vt:lpstr>
      <vt:lpstr>In 2030 Pirkanmaa has a fossil-free, efficient and reliable energy system, that is environment friendly and fair.</vt:lpstr>
      <vt:lpstr>In 2030 Pirkanmaa has a fossil-free, efficient and reliable energy system, that is environment friendly and fair.</vt:lpstr>
      <vt:lpstr>In 2030 Pirkanmaa has a fossil-free, efficient and reliable energy system, that is environment friendly and fair.</vt:lpstr>
      <vt:lpstr>In 2030 Pirkanmaa has a fossil-free, efficient and reliable energy system, that is environment friendly and fair.</vt:lpstr>
      <vt:lpstr>PowerPoint Presentation</vt:lpstr>
      <vt:lpstr>PowerPoint Presentation</vt:lpstr>
    </vt:vector>
  </TitlesOfParts>
  <Company>Pirkanmaan 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Ruut-Maaria Rissanen</dc:creator>
  <cp:lastModifiedBy>Ariadna Hraste</cp:lastModifiedBy>
  <cp:revision>7</cp:revision>
  <cp:lastPrinted>2025-09-09T12:06:58Z</cp:lastPrinted>
  <dcterms:created xsi:type="dcterms:W3CDTF">2025-09-09T07:41:46Z</dcterms:created>
  <dcterms:modified xsi:type="dcterms:W3CDTF">2025-09-09T14:13:06Z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</Properties>
</file>