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4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  <p:sldMasterId id="2147483672" r:id="rId5"/>
    <p:sldMasterId id="2147483704" r:id="rId6"/>
    <p:sldMasterId id="2147483808" r:id="rId7"/>
    <p:sldMasterId id="2147483849" r:id="rId8"/>
  </p:sldMasterIdLst>
  <p:notesMasterIdLst>
    <p:notesMasterId r:id="rId16"/>
  </p:notesMasterIdLst>
  <p:handoutMasterIdLst>
    <p:handoutMasterId r:id="rId17"/>
  </p:handoutMasterIdLst>
  <p:sldIdLst>
    <p:sldId id="321" r:id="rId9"/>
    <p:sldId id="2147474341" r:id="rId10"/>
    <p:sldId id="2147474333" r:id="rId11"/>
    <p:sldId id="2147474342" r:id="rId12"/>
    <p:sldId id="2147474344" r:id="rId13"/>
    <p:sldId id="2147474343" r:id="rId14"/>
    <p:sldId id="2147474308" r:id="rId15"/>
  </p:sldIdLst>
  <p:sldSz cx="12192000" cy="6858000"/>
  <p:notesSz cx="6800850" cy="98075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DBD381-0AAE-0E34-3CC1-124D3225F4E9}" name="Pierre FERRI" initials="PF" userId="S::pferri@pixelis.com::85baeefb-2443-4a6c-9223-0073320a6f41" providerId="AD"/>
  <p188:author id="{E62C19CA-565D-A807-3E5D-DAFEE8A5F778}" name="Yoann Lorho" initials="YL" userId="S::yoann.lorho@tereos.com::91e237bb-9efc-4452-b5b1-ce8ce5842d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6F7"/>
    <a:srgbClr val="0066FF"/>
    <a:srgbClr val="993300"/>
    <a:srgbClr val="E99E75"/>
    <a:srgbClr val="DAD884"/>
    <a:srgbClr val="F4BF68"/>
    <a:srgbClr val="F29540"/>
    <a:srgbClr val="FAB900"/>
    <a:srgbClr val="1766B0"/>
    <a:srgbClr val="6E9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EC94F-F433-444D-8F29-63B5ECA08CF3}" v="72" dt="2025-11-16T15:30:10.905"/>
    <p1510:client id="{1E9F561B-E4C7-439B-ACC0-BE59984C57F2}" v="106" dt="2025-11-17T14:02:46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429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Corre" userId="7b51b5e0-208c-4259-a40e-92265e624499" providerId="ADAL" clId="{3EAEF05D-4C06-48AF-92DE-075B1C695724}"/>
    <pc:docChg chg="undo custSel addSld delSld modSld">
      <pc:chgData name="Valerie Corre" userId="7b51b5e0-208c-4259-a40e-92265e624499" providerId="ADAL" clId="{3EAEF05D-4C06-48AF-92DE-075B1C695724}" dt="2025-11-17T15:14:23.529" v="1493" actId="1036"/>
      <pc:docMkLst>
        <pc:docMk/>
      </pc:docMkLst>
      <pc:sldChg chg="modSp mod">
        <pc:chgData name="Valerie Corre" userId="7b51b5e0-208c-4259-a40e-92265e624499" providerId="ADAL" clId="{3EAEF05D-4C06-48AF-92DE-075B1C695724}" dt="2025-11-17T14:41:33.209" v="1417" actId="20577"/>
        <pc:sldMkLst>
          <pc:docMk/>
          <pc:sldMk cId="3603998028" sldId="2147474333"/>
        </pc:sldMkLst>
        <pc:spChg chg="mod">
          <ac:chgData name="Valerie Corre" userId="7b51b5e0-208c-4259-a40e-92265e624499" providerId="ADAL" clId="{3EAEF05D-4C06-48AF-92DE-075B1C695724}" dt="2025-11-17T12:01:15.727" v="345" actId="1076"/>
          <ac:spMkLst>
            <pc:docMk/>
            <pc:sldMk cId="3603998028" sldId="2147474333"/>
            <ac:spMk id="4" creationId="{B00F70B6-C0F8-E6EA-F367-5DAE34AE396E}"/>
          </ac:spMkLst>
        </pc:spChg>
        <pc:spChg chg="mod">
          <ac:chgData name="Valerie Corre" userId="7b51b5e0-208c-4259-a40e-92265e624499" providerId="ADAL" clId="{3EAEF05D-4C06-48AF-92DE-075B1C695724}" dt="2025-11-17T12:00:30.338" v="305" actId="1076"/>
          <ac:spMkLst>
            <pc:docMk/>
            <pc:sldMk cId="3603998028" sldId="2147474333"/>
            <ac:spMk id="7" creationId="{921DB933-C46D-3937-33BD-4B893FFDC434}"/>
          </ac:spMkLst>
        </pc:spChg>
        <pc:spChg chg="mod">
          <ac:chgData name="Valerie Corre" userId="7b51b5e0-208c-4259-a40e-92265e624499" providerId="ADAL" clId="{3EAEF05D-4C06-48AF-92DE-075B1C695724}" dt="2025-11-17T14:41:33.209" v="1417" actId="20577"/>
          <ac:spMkLst>
            <pc:docMk/>
            <pc:sldMk cId="3603998028" sldId="2147474333"/>
            <ac:spMk id="11" creationId="{EC02DA46-AC47-7875-AD97-55E0065A1B79}"/>
          </ac:spMkLst>
        </pc:spChg>
        <pc:picChg chg="mod">
          <ac:chgData name="Valerie Corre" userId="7b51b5e0-208c-4259-a40e-92265e624499" providerId="ADAL" clId="{3EAEF05D-4C06-48AF-92DE-075B1C695724}" dt="2025-11-17T12:00:34.292" v="309" actId="1035"/>
          <ac:picMkLst>
            <pc:docMk/>
            <pc:sldMk cId="3603998028" sldId="2147474333"/>
            <ac:picMk id="3" creationId="{2753E2FB-59C4-1583-2675-4CA0237FC6BE}"/>
          </ac:picMkLst>
        </pc:picChg>
        <pc:picChg chg="mod">
          <ac:chgData name="Valerie Corre" userId="7b51b5e0-208c-4259-a40e-92265e624499" providerId="ADAL" clId="{3EAEF05D-4C06-48AF-92DE-075B1C695724}" dt="2025-11-17T12:00:42.611" v="312" actId="1036"/>
          <ac:picMkLst>
            <pc:docMk/>
            <pc:sldMk cId="3603998028" sldId="2147474333"/>
            <ac:picMk id="8" creationId="{95FA45CE-3A9E-DEBC-D21F-CBB784FB6B3B}"/>
          </ac:picMkLst>
        </pc:picChg>
      </pc:sldChg>
      <pc:sldChg chg="addSp delSp modSp mod setBg">
        <pc:chgData name="Valerie Corre" userId="7b51b5e0-208c-4259-a40e-92265e624499" providerId="ADAL" clId="{3EAEF05D-4C06-48AF-92DE-075B1C695724}" dt="2025-11-17T13:54:51.552" v="1226" actId="1076"/>
        <pc:sldMkLst>
          <pc:docMk/>
          <pc:sldMk cId="3660541377" sldId="2147474341"/>
        </pc:sldMkLst>
        <pc:spChg chg="mod">
          <ac:chgData name="Valerie Corre" userId="7b51b5e0-208c-4259-a40e-92265e624499" providerId="ADAL" clId="{3EAEF05D-4C06-48AF-92DE-075B1C695724}" dt="2025-11-17T13:49:04.572" v="1166" actId="20577"/>
          <ac:spMkLst>
            <pc:docMk/>
            <pc:sldMk cId="3660541377" sldId="2147474341"/>
            <ac:spMk id="5" creationId="{FB3F7508-BEAE-7027-A885-6CEF5EA7008D}"/>
          </ac:spMkLst>
        </pc:spChg>
        <pc:spChg chg="mod">
          <ac:chgData name="Valerie Corre" userId="7b51b5e0-208c-4259-a40e-92265e624499" providerId="ADAL" clId="{3EAEF05D-4C06-48AF-92DE-075B1C695724}" dt="2025-11-17T13:48:39.816" v="1136" actId="6549"/>
          <ac:spMkLst>
            <pc:docMk/>
            <pc:sldMk cId="3660541377" sldId="2147474341"/>
            <ac:spMk id="14" creationId="{4ED1046C-63EF-16E1-2683-67765AE60C50}"/>
          </ac:spMkLst>
        </pc:spChg>
        <pc:graphicFrameChg chg="add mod">
          <ac:chgData name="Valerie Corre" userId="7b51b5e0-208c-4259-a40e-92265e624499" providerId="ADAL" clId="{3EAEF05D-4C06-48AF-92DE-075B1C695724}" dt="2025-11-17T13:54:51.552" v="1226" actId="1076"/>
          <ac:graphicFrameMkLst>
            <pc:docMk/>
            <pc:sldMk cId="3660541377" sldId="2147474341"/>
            <ac:graphicFrameMk id="4" creationId="{71A19CA6-CFB2-C9B6-D85A-16BDB7638DE9}"/>
          </ac:graphicFrameMkLst>
        </pc:graphicFrameChg>
        <pc:graphicFrameChg chg="add del mod">
          <ac:chgData name="Valerie Corre" userId="7b51b5e0-208c-4259-a40e-92265e624499" providerId="ADAL" clId="{3EAEF05D-4C06-48AF-92DE-075B1C695724}" dt="2025-11-17T13:33:34.277" v="987" actId="478"/>
          <ac:graphicFrameMkLst>
            <pc:docMk/>
            <pc:sldMk cId="3660541377" sldId="2147474341"/>
            <ac:graphicFrameMk id="8" creationId="{BA51CE3E-BE08-C55E-E5D6-BFF38A08D3A5}"/>
          </ac:graphicFrameMkLst>
        </pc:graphicFrameChg>
        <pc:graphicFrameChg chg="add mod">
          <ac:chgData name="Valerie Corre" userId="7b51b5e0-208c-4259-a40e-92265e624499" providerId="ADAL" clId="{3EAEF05D-4C06-48AF-92DE-075B1C695724}" dt="2025-11-17T13:54:48.020" v="1225" actId="1076"/>
          <ac:graphicFrameMkLst>
            <pc:docMk/>
            <pc:sldMk cId="3660541377" sldId="2147474341"/>
            <ac:graphicFrameMk id="9" creationId="{D3B15810-CAC0-078D-9D53-35BE214A9479}"/>
          </ac:graphicFrameMkLst>
        </pc:graphicFrameChg>
      </pc:sldChg>
      <pc:sldChg chg="modSp mod">
        <pc:chgData name="Valerie Corre" userId="7b51b5e0-208c-4259-a40e-92265e624499" providerId="ADAL" clId="{3EAEF05D-4C06-48AF-92DE-075B1C695724}" dt="2025-11-17T14:51:17.296" v="1435" actId="113"/>
        <pc:sldMkLst>
          <pc:docMk/>
          <pc:sldMk cId="593358370" sldId="2147474342"/>
        </pc:sldMkLst>
        <pc:spChg chg="mod">
          <ac:chgData name="Valerie Corre" userId="7b51b5e0-208c-4259-a40e-92265e624499" providerId="ADAL" clId="{3EAEF05D-4C06-48AF-92DE-075B1C695724}" dt="2025-11-17T13:45:45.504" v="1087" actId="1076"/>
          <ac:spMkLst>
            <pc:docMk/>
            <pc:sldMk cId="593358370" sldId="2147474342"/>
            <ac:spMk id="2" creationId="{79ED8983-7291-D183-BC3A-D8356A80D336}"/>
          </ac:spMkLst>
        </pc:spChg>
        <pc:spChg chg="mod">
          <ac:chgData name="Valerie Corre" userId="7b51b5e0-208c-4259-a40e-92265e624499" providerId="ADAL" clId="{3EAEF05D-4C06-48AF-92DE-075B1C695724}" dt="2025-11-17T14:44:09.924" v="1419" actId="1076"/>
          <ac:spMkLst>
            <pc:docMk/>
            <pc:sldMk cId="593358370" sldId="2147474342"/>
            <ac:spMk id="9" creationId="{DF71ECB5-08E1-D7FC-EFD5-D2CA320F34FC}"/>
          </ac:spMkLst>
        </pc:spChg>
        <pc:spChg chg="mod">
          <ac:chgData name="Valerie Corre" userId="7b51b5e0-208c-4259-a40e-92265e624499" providerId="ADAL" clId="{3EAEF05D-4C06-48AF-92DE-075B1C695724}" dt="2025-11-17T14:51:17.296" v="1435" actId="113"/>
          <ac:spMkLst>
            <pc:docMk/>
            <pc:sldMk cId="593358370" sldId="2147474342"/>
            <ac:spMk id="11" creationId="{7D0B8132-8437-D7C2-CF51-677C51E6C838}"/>
          </ac:spMkLst>
        </pc:spChg>
        <pc:spChg chg="mod">
          <ac:chgData name="Valerie Corre" userId="7b51b5e0-208c-4259-a40e-92265e624499" providerId="ADAL" clId="{3EAEF05D-4C06-48AF-92DE-075B1C695724}" dt="2025-11-17T12:02:38.151" v="419" actId="20577"/>
          <ac:spMkLst>
            <pc:docMk/>
            <pc:sldMk cId="593358370" sldId="2147474342"/>
            <ac:spMk id="14" creationId="{047E5F8F-986F-FB76-C703-CD5CF3C38521}"/>
          </ac:spMkLst>
        </pc:spChg>
        <pc:picChg chg="mod">
          <ac:chgData name="Valerie Corre" userId="7b51b5e0-208c-4259-a40e-92265e624499" providerId="ADAL" clId="{3EAEF05D-4C06-48AF-92DE-075B1C695724}" dt="2025-11-17T14:43:50.927" v="1418" actId="1076"/>
          <ac:picMkLst>
            <pc:docMk/>
            <pc:sldMk cId="593358370" sldId="2147474342"/>
            <ac:picMk id="7" creationId="{3ADB2D1C-7CC8-2BD2-8A6A-C2835D532937}"/>
          </ac:picMkLst>
        </pc:picChg>
      </pc:sldChg>
      <pc:sldChg chg="addSp modSp mod">
        <pc:chgData name="Valerie Corre" userId="7b51b5e0-208c-4259-a40e-92265e624499" providerId="ADAL" clId="{3EAEF05D-4C06-48AF-92DE-075B1C695724}" dt="2025-11-17T15:14:23.529" v="1493" actId="1036"/>
        <pc:sldMkLst>
          <pc:docMk/>
          <pc:sldMk cId="311055936" sldId="2147474343"/>
        </pc:sldMkLst>
        <pc:spChg chg="mod">
          <ac:chgData name="Valerie Corre" userId="7b51b5e0-208c-4259-a40e-92265e624499" providerId="ADAL" clId="{3EAEF05D-4C06-48AF-92DE-075B1C695724}" dt="2025-11-17T15:08:26.935" v="1442" actId="115"/>
          <ac:spMkLst>
            <pc:docMk/>
            <pc:sldMk cId="311055936" sldId="2147474343"/>
            <ac:spMk id="11" creationId="{15DBFF46-0550-2E91-CAF7-82E426C41700}"/>
          </ac:spMkLst>
        </pc:spChg>
        <pc:spChg chg="mod">
          <ac:chgData name="Valerie Corre" userId="7b51b5e0-208c-4259-a40e-92265e624499" providerId="ADAL" clId="{3EAEF05D-4C06-48AF-92DE-075B1C695724}" dt="2025-11-17T15:12:27.503" v="1463" actId="6549"/>
          <ac:spMkLst>
            <pc:docMk/>
            <pc:sldMk cId="311055936" sldId="2147474343"/>
            <ac:spMk id="14" creationId="{D0BE7292-82C1-6577-70C1-F35CEAA22603}"/>
          </ac:spMkLst>
        </pc:spChg>
        <pc:graphicFrameChg chg="add mod">
          <ac:chgData name="Valerie Corre" userId="7b51b5e0-208c-4259-a40e-92265e624499" providerId="ADAL" clId="{3EAEF05D-4C06-48AF-92DE-075B1C695724}" dt="2025-11-17T14:02:39.092" v="1312"/>
          <ac:graphicFrameMkLst>
            <pc:docMk/>
            <pc:sldMk cId="311055936" sldId="2147474343"/>
            <ac:graphicFrameMk id="2" creationId="{F7BAD14A-1642-B850-EFD7-97DD63455203}"/>
          </ac:graphicFrameMkLst>
        </pc:graphicFrameChg>
        <pc:picChg chg="mod">
          <ac:chgData name="Valerie Corre" userId="7b51b5e0-208c-4259-a40e-92265e624499" providerId="ADAL" clId="{3EAEF05D-4C06-48AF-92DE-075B1C695724}" dt="2025-11-17T15:14:23.529" v="1493" actId="1036"/>
          <ac:picMkLst>
            <pc:docMk/>
            <pc:sldMk cId="311055936" sldId="2147474343"/>
            <ac:picMk id="4" creationId="{D24B4E09-0841-7BDA-FCEE-BBEBDDF4CFEB}"/>
          </ac:picMkLst>
        </pc:picChg>
      </pc:sldChg>
      <pc:sldChg chg="modSp mod">
        <pc:chgData name="Valerie Corre" userId="7b51b5e0-208c-4259-a40e-92265e624499" providerId="ADAL" clId="{3EAEF05D-4C06-48AF-92DE-075B1C695724}" dt="2025-11-17T14:58:36.384" v="1437" actId="20577"/>
        <pc:sldMkLst>
          <pc:docMk/>
          <pc:sldMk cId="2203406282" sldId="2147474344"/>
        </pc:sldMkLst>
        <pc:spChg chg="mod">
          <ac:chgData name="Valerie Corre" userId="7b51b5e0-208c-4259-a40e-92265e624499" providerId="ADAL" clId="{3EAEF05D-4C06-48AF-92DE-075B1C695724}" dt="2025-11-17T14:58:36.384" v="1437" actId="20577"/>
          <ac:spMkLst>
            <pc:docMk/>
            <pc:sldMk cId="2203406282" sldId="2147474344"/>
            <ac:spMk id="11" creationId="{91909091-0136-A368-1736-1BD87ED9EBBA}"/>
          </ac:spMkLst>
        </pc:spChg>
        <pc:spChg chg="mod">
          <ac:chgData name="Valerie Corre" userId="7b51b5e0-208c-4259-a40e-92265e624499" providerId="ADAL" clId="{3EAEF05D-4C06-48AF-92DE-075B1C695724}" dt="2025-11-17T13:51:35.609" v="1222" actId="20577"/>
          <ac:spMkLst>
            <pc:docMk/>
            <pc:sldMk cId="2203406282" sldId="2147474344"/>
            <ac:spMk id="14" creationId="{63392888-B400-D62E-4E22-DA7BE047714F}"/>
          </ac:spMkLst>
        </pc:spChg>
        <pc:picChg chg="mod">
          <ac:chgData name="Valerie Corre" userId="7b51b5e0-208c-4259-a40e-92265e624499" providerId="ADAL" clId="{3EAEF05D-4C06-48AF-92DE-075B1C695724}" dt="2025-11-17T14:12:00.333" v="1406" actId="1076"/>
          <ac:picMkLst>
            <pc:docMk/>
            <pc:sldMk cId="2203406282" sldId="2147474344"/>
            <ac:picMk id="6" creationId="{4C25373B-2760-E55F-1C36-99AE70F656C6}"/>
          </ac:picMkLst>
        </pc:picChg>
      </pc:sldChg>
      <pc:sldChg chg="del">
        <pc:chgData name="Valerie Corre" userId="7b51b5e0-208c-4259-a40e-92265e624499" providerId="ADAL" clId="{3EAEF05D-4C06-48AF-92DE-075B1C695724}" dt="2025-11-17T13:09:03.951" v="782" actId="47"/>
        <pc:sldMkLst>
          <pc:docMk/>
          <pc:sldMk cId="626403792" sldId="2147474345"/>
        </pc:sldMkLst>
      </pc:sldChg>
      <pc:sldChg chg="delSp modSp add del mod">
        <pc:chgData name="Valerie Corre" userId="7b51b5e0-208c-4259-a40e-92265e624499" providerId="ADAL" clId="{3EAEF05D-4C06-48AF-92DE-075B1C695724}" dt="2025-11-17T14:07:55.883" v="1401" actId="47"/>
        <pc:sldMkLst>
          <pc:docMk/>
          <pc:sldMk cId="4194357301" sldId="2147474345"/>
        </pc:sldMkLst>
        <pc:spChg chg="mod">
          <ac:chgData name="Valerie Corre" userId="7b51b5e0-208c-4259-a40e-92265e624499" providerId="ADAL" clId="{3EAEF05D-4C06-48AF-92DE-075B1C695724}" dt="2025-11-17T14:03:11.353" v="1400" actId="20577"/>
          <ac:spMkLst>
            <pc:docMk/>
            <pc:sldMk cId="4194357301" sldId="2147474345"/>
            <ac:spMk id="11" creationId="{BECA5CC5-8214-4181-BE0E-95C2D5E2852D}"/>
          </ac:spMkLst>
        </pc:spChg>
        <pc:spChg chg="mod">
          <ac:chgData name="Valerie Corre" userId="7b51b5e0-208c-4259-a40e-92265e624499" providerId="ADAL" clId="{3EAEF05D-4C06-48AF-92DE-075B1C695724}" dt="2025-11-17T14:02:58.064" v="1348" actId="20577"/>
          <ac:spMkLst>
            <pc:docMk/>
            <pc:sldMk cId="4194357301" sldId="2147474345"/>
            <ac:spMk id="14" creationId="{9B49F0DB-7487-C7DD-464D-C6F351838304}"/>
          </ac:spMkLst>
        </pc:spChg>
        <pc:picChg chg="del">
          <ac:chgData name="Valerie Corre" userId="7b51b5e0-208c-4259-a40e-92265e624499" providerId="ADAL" clId="{3EAEF05D-4C06-48AF-92DE-075B1C695724}" dt="2025-11-17T14:03:00.986" v="1349" actId="478"/>
          <ac:picMkLst>
            <pc:docMk/>
            <pc:sldMk cId="4194357301" sldId="2147474345"/>
            <ac:picMk id="4" creationId="{0BD4FD16-AC18-06C8-17D9-A4E08ED24B7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Ventes 2024 UE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 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3A-4BB7-87B5-C6DBD0C6595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3A-4BB7-87B5-C6DBD0C6595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83A-4BB7-87B5-C6DBD0C6595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83A-4BB7-87B5-C6DBD0C6595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3A-4BB7-87B5-C6DBD0C659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ABD9388-7D2E-4642-9588-21F1F31A4609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3A-4BB7-87B5-C6DBD0C6595F}"/>
                </c:ext>
              </c:extLst>
            </c:dLbl>
            <c:dLbl>
              <c:idx val="1"/>
              <c:layout>
                <c:manualLayout>
                  <c:x val="8.004690157179857E-2"/>
                  <c:y val="-5.1106780849918772E-2"/>
                </c:manualLayout>
              </c:layout>
              <c:tx>
                <c:rich>
                  <a:bodyPr/>
                  <a:lstStyle/>
                  <a:p>
                    <a:fld id="{43F6C0D3-B4A3-4676-8297-B3005ABE6607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3A-4BB7-87B5-C6DBD0C6595F}"/>
                </c:ext>
              </c:extLst>
            </c:dLbl>
            <c:dLbl>
              <c:idx val="2"/>
              <c:layout>
                <c:manualLayout>
                  <c:x val="2.7799922682012167E-3"/>
                  <c:y val="-6.5623133726155011E-2"/>
                </c:manualLayout>
              </c:layout>
              <c:tx>
                <c:rich>
                  <a:bodyPr/>
                  <a:lstStyle/>
                  <a:p>
                    <a:fld id="{A8C5D532-A452-473B-8454-74C364AD5651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83A-4BB7-87B5-C6DBD0C659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D4292A7-3923-429F-934A-8B3C4A303E25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83A-4BB7-87B5-C6DBD0C6595F}"/>
                </c:ext>
              </c:extLst>
            </c:dLbl>
            <c:dLbl>
              <c:idx val="4"/>
              <c:layout>
                <c:manualLayout>
                  <c:x val="1.9995513153071586E-2"/>
                  <c:y val="6.6987103203883902E-2"/>
                </c:manualLayout>
              </c:layout>
              <c:tx>
                <c:rich>
                  <a:bodyPr/>
                  <a:lstStyle/>
                  <a:p>
                    <a:fld id="{37449812-E9CA-4BFE-8453-567E5B005F54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3A-4BB7-87B5-C6DBD0C6595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Essence</c:v>
                </c:pt>
                <c:pt idx="1">
                  <c:v>HEV</c:v>
                </c:pt>
                <c:pt idx="2">
                  <c:v>PHEV</c:v>
                </c:pt>
                <c:pt idx="3">
                  <c:v>Diesel</c:v>
                </c:pt>
                <c:pt idx="4">
                  <c:v>BEV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 formatCode="0%">
                  <c:v>0.33300000000000002</c:v>
                </c:pt>
                <c:pt idx="1">
                  <c:v>0.309</c:v>
                </c:pt>
                <c:pt idx="2">
                  <c:v>7.0999999999999994E-2</c:v>
                </c:pt>
                <c:pt idx="3">
                  <c:v>0.1196</c:v>
                </c:pt>
                <c:pt idx="4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A-4BB7-87B5-C6DBD0C659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Parc 2023 UE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Parc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870-4429-ABE7-0AFDC99FA91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70-4429-ABE7-0AFDC99FA91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870-4429-ABE7-0AFDC99FA91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70-4429-ABE7-0AFDC99FA91E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70-4429-ABE7-0AFDC99FA9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ABD9388-7D2E-4642-9588-21F1F31A4609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70-4429-ABE7-0AFDC99FA91E}"/>
                </c:ext>
              </c:extLst>
            </c:dLbl>
            <c:dLbl>
              <c:idx val="1"/>
              <c:layout>
                <c:manualLayout>
                  <c:x val="8.004690157179857E-2"/>
                  <c:y val="-5.1106780849918772E-2"/>
                </c:manualLayout>
              </c:layout>
              <c:tx>
                <c:rich>
                  <a:bodyPr/>
                  <a:lstStyle/>
                  <a:p>
                    <a:fld id="{43F6C0D3-B4A3-4676-8297-B3005ABE6607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70-4429-ABE7-0AFDC99FA91E}"/>
                </c:ext>
              </c:extLst>
            </c:dLbl>
            <c:dLbl>
              <c:idx val="2"/>
              <c:layout>
                <c:manualLayout>
                  <c:x val="2.7799922682012167E-3"/>
                  <c:y val="-6.5623133726155011E-2"/>
                </c:manualLayout>
              </c:layout>
              <c:tx>
                <c:rich>
                  <a:bodyPr/>
                  <a:lstStyle/>
                  <a:p>
                    <a:fld id="{A8C5D532-A452-473B-8454-74C364AD5651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70-4429-ABE7-0AFDC99FA9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D4292A7-3923-429F-934A-8B3C4A303E25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870-4429-ABE7-0AFDC99FA91E}"/>
                </c:ext>
              </c:extLst>
            </c:dLbl>
            <c:dLbl>
              <c:idx val="4"/>
              <c:layout>
                <c:manualLayout>
                  <c:x val="1.9995513153071586E-2"/>
                  <c:y val="6.6987103203883902E-2"/>
                </c:manualLayout>
              </c:layout>
              <c:tx>
                <c:rich>
                  <a:bodyPr/>
                  <a:lstStyle/>
                  <a:p>
                    <a:fld id="{37449812-E9CA-4BFE-8453-567E5B005F54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870-4429-ABE7-0AFDC99FA91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essence</c:v>
                </c:pt>
                <c:pt idx="1">
                  <c:v>HEV</c:v>
                </c:pt>
                <c:pt idx="2">
                  <c:v>PHEV</c:v>
                </c:pt>
                <c:pt idx="3">
                  <c:v>Diesel</c:v>
                </c:pt>
                <c:pt idx="4">
                  <c:v>BEV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 formatCode="0%">
                  <c:v>0.5</c:v>
                </c:pt>
                <c:pt idx="1">
                  <c:v>3.2000000000000001E-2</c:v>
                </c:pt>
                <c:pt idx="2">
                  <c:v>2.1000000000000001E-2</c:v>
                </c:pt>
                <c:pt idx="3">
                  <c:v>0.39500000000000002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870-4429-ABE7-0AFDC99FA9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00534F3-4396-E8D4-DFE2-7888F55801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A38777-5A4A-4A22-BA49-A729FF30B0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7F3D-7B56-4E49-B75A-F68B29D98151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C2E701-2241-AC98-3BAB-11CB02D6EA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ABC7B1-D518-A1AA-BE28-D236410964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D48D5-9129-814E-9947-7D8214132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44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2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17F5-A506-B743-AB61-03B83ED201D2}" type="datetimeFigureOut">
              <a:rPr lang="fr-FR" smtClean="0"/>
              <a:t>17/11/2025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25550"/>
            <a:ext cx="5883275" cy="3309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085" y="4719895"/>
            <a:ext cx="5440680" cy="3861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2241" y="9315495"/>
            <a:ext cx="2947035" cy="492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4199B-4C14-1E4B-AFF7-97767AF2F8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06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effectLst/>
                <a:latin typeface="Segoe UI" panose="020B0502040204020203" pitchFamily="34" charset="0"/>
              </a:rPr>
              <a:t>Pour modifier l’image en arrière-plan, il suffit de se rendre dans  « Conception » puis « Mise en forme de l’arrière-plan », « Remplissage avec image ou texture », puis dans « Source de l’image » cliquer sur « Insérer ».</a:t>
            </a:r>
            <a:endParaRPr lang="fr-FR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4199B-4C14-1E4B-AFF7-97767AF2F8D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1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8F4A-3CF4-3659-E76B-806FEC18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223677-DF5C-E10A-E69C-E58F14F2B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10DBC5F-C0BA-AF12-D061-D018FDEAC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4D6FAE-DC79-0E72-ED9E-1B0FD366E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4199B-4C14-1E4B-AFF7-97767AF2F8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43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A5EF3-50BA-0EE9-1740-0F19F9FA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137FD94-FF7E-5B01-A0AE-E9D175E25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2242487-9F53-95C7-AFAB-62A27C95D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2460E5-3A5F-CA5A-2246-AC3965301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4199B-4C14-1E4B-AFF7-97767AF2F8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6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3B868-698C-8844-8086-446CB9D35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33CC83-EA5A-210C-D222-ABCFFA045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2B0FE9-4B88-62E7-15BD-CEB1D0314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90E429-C9C4-B012-6FC9-89EC38AE2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4199B-4C14-1E4B-AFF7-97767AF2F8D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18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D1EF5-40C2-301D-ADAD-E4EE3166C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354565-13B7-D893-D635-BF35C0460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30B8601-6D54-FDC4-75B2-F543086DB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D3623-9AF6-FAE6-B4E4-A51823DB6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4199B-4C14-1E4B-AFF7-97767AF2F8D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9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9F76-6A6E-9266-D41A-8E300309C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D9CD29-1094-1836-704A-2CB2B59F8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72F06E-0BF3-B3FD-BD70-DCD9DCEA58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93F90C-9F83-88E9-7236-5AABCC5386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4199B-4C14-1E4B-AFF7-97767AF2F8D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8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sv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94DCD527-7C22-2FDF-11B6-B8FBF0B3D790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7108A6C-87A2-DE90-C012-8B24888E7FC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B2D661D-992C-9360-F641-F878B9CBDB3A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9595AD7-E7B7-B3A9-5603-6C870F52CB2D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2A03943-B0A3-A2B4-A8C5-4F26DA5B964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4859612"/>
            <a:ext cx="0" cy="1162576"/>
          </a:xfrm>
          <a:prstGeom prst="line">
            <a:avLst/>
          </a:prstGeom>
          <a:ln w="9525">
            <a:solidFill>
              <a:srgbClr val="4D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30F3961-61A7-1F4D-43FE-84438CA5755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080916"/>
            <a:ext cx="0" cy="1162576"/>
          </a:xfrm>
          <a:prstGeom prst="line">
            <a:avLst/>
          </a:prstGeom>
          <a:ln w="9525">
            <a:solidFill>
              <a:srgbClr val="4D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17E8774-18D3-6F72-9E4C-DCB07C8A5943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1264642"/>
            <a:ext cx="0" cy="1162576"/>
          </a:xfrm>
          <a:prstGeom prst="line">
            <a:avLst/>
          </a:prstGeom>
          <a:ln w="9525">
            <a:solidFill>
              <a:srgbClr val="4D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F289214E-7230-5188-99A7-DBFFA83C5E23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5373" y="4859612"/>
            <a:ext cx="0" cy="1162576"/>
          </a:xfrm>
          <a:prstGeom prst="line">
            <a:avLst/>
          </a:prstGeom>
          <a:ln w="9525">
            <a:solidFill>
              <a:srgbClr val="4D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6E61F05-A328-4958-70D8-71D236BEFC10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5373" y="3080916"/>
            <a:ext cx="0" cy="1162576"/>
          </a:xfrm>
          <a:prstGeom prst="line">
            <a:avLst/>
          </a:prstGeom>
          <a:ln w="9525">
            <a:solidFill>
              <a:srgbClr val="4D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ECD8C344-33D0-E669-9940-A6B49B729B14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5373" y="1281933"/>
            <a:ext cx="0" cy="1162576"/>
          </a:xfrm>
          <a:prstGeom prst="line">
            <a:avLst/>
          </a:prstGeom>
          <a:ln w="9525">
            <a:solidFill>
              <a:srgbClr val="4D0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1C7661-3210-1C75-D98D-B92F356818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33424" y="1987349"/>
            <a:ext cx="3598096" cy="664388"/>
          </a:xfr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 du chapitre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23E40E77-EDE9-A4D9-3ACE-1433B4DA687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33424" y="1264642"/>
            <a:ext cx="3598096" cy="664388"/>
          </a:xfrm>
        </p:spPr>
        <p:txBody>
          <a:bodyPr anchor="t" anchorCtr="0"/>
          <a:lstStyle>
            <a:lvl1pPr marL="0" indent="0">
              <a:buNone/>
              <a:defRPr sz="2500" b="1"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388BE6F-5615-AF3F-834A-F9719D0EC10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433424" y="3766453"/>
            <a:ext cx="3598096" cy="664388"/>
          </a:xfr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 du chapitre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8651732-3447-E295-9143-66A7C7FF149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433424" y="3043746"/>
            <a:ext cx="3598096" cy="664388"/>
          </a:xfrm>
        </p:spPr>
        <p:txBody>
          <a:bodyPr anchor="t" anchorCtr="0"/>
          <a:lstStyle>
            <a:lvl1pPr marL="0" indent="0">
              <a:buNone/>
              <a:defRPr sz="2500" b="1"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06DE3CB3-AB55-89EF-EE86-BC5E1CB285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433424" y="5585314"/>
            <a:ext cx="3598096" cy="664388"/>
          </a:xfr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 du chapitre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BBC88B4-6067-F7D3-1AFD-E624570B44F0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7433424" y="4862607"/>
            <a:ext cx="3598096" cy="664388"/>
          </a:xfrm>
        </p:spPr>
        <p:txBody>
          <a:bodyPr anchor="t" anchorCtr="0"/>
          <a:lstStyle>
            <a:lvl1pPr marL="0" indent="0">
              <a:buNone/>
              <a:defRPr sz="2500" b="1"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96869BC-E4CA-4115-4A5E-00A75F5974A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678667" y="5585314"/>
            <a:ext cx="3598096" cy="664388"/>
          </a:xfr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0DBDE4D-994E-5509-3C8B-748EB70733E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678667" y="4862607"/>
            <a:ext cx="3598096" cy="664388"/>
          </a:xfrm>
        </p:spPr>
        <p:txBody>
          <a:bodyPr anchor="t" anchorCtr="0"/>
          <a:lstStyle>
            <a:lvl1pPr marL="0" indent="0">
              <a:buNone/>
              <a:defRPr sz="2500" b="1"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AD1EFEB8-37FD-CC59-2086-BF0105262B3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688607" y="3766453"/>
            <a:ext cx="3598096" cy="664388"/>
          </a:xfr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 du chapitre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5644BB8-63C3-A2D7-D5AF-62A1F46FEEB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688607" y="3043746"/>
            <a:ext cx="3598096" cy="664388"/>
          </a:xfrm>
        </p:spPr>
        <p:txBody>
          <a:bodyPr anchor="t" anchorCtr="0"/>
          <a:lstStyle>
            <a:lvl1pPr marL="0" indent="0">
              <a:buNone/>
              <a:defRPr sz="2500" b="1"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B9FD05C-FDF5-0F63-DACA-2E119775ABF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688607" y="1987349"/>
            <a:ext cx="3598096" cy="664388"/>
          </a:xfrm>
        </p:spPr>
        <p:txBody>
          <a:bodyPr anchor="t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 du chapitre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C0AC2C5F-AB05-0E90-0E73-5885DAF3341F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688607" y="1264642"/>
            <a:ext cx="3598096" cy="664388"/>
          </a:xfrm>
        </p:spPr>
        <p:txBody>
          <a:bodyPr anchor="t" anchorCtr="0"/>
          <a:lstStyle>
            <a:lvl1pPr marL="0" indent="0">
              <a:buNone/>
              <a:defRPr sz="2500" b="1"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 le titre</a:t>
            </a:r>
            <a:br>
              <a:rPr lang="fr-FR"/>
            </a:br>
            <a:r>
              <a:rPr lang="fr-FR"/>
              <a:t>du chapitre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F0E4C25F-B6DD-CA94-C857-F075C103663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76641" y="1244763"/>
            <a:ext cx="1123979" cy="1083839"/>
          </a:xfrm>
        </p:spPr>
        <p:txBody>
          <a:bodyPr anchor="t" anchorCtr="0"/>
          <a:lstStyle>
            <a:lvl1pPr marL="0" indent="0">
              <a:buNone/>
              <a:defRPr sz="8000" b="1">
                <a:solidFill>
                  <a:srgbClr val="D2091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01</a:t>
            </a:r>
          </a:p>
          <a:p>
            <a:pPr lvl="0"/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77F7BD94-8E0C-5F6C-AA13-81B3C95A972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6641" y="2944354"/>
            <a:ext cx="1123979" cy="1083839"/>
          </a:xfrm>
        </p:spPr>
        <p:txBody>
          <a:bodyPr anchor="t" anchorCtr="0"/>
          <a:lstStyle>
            <a:lvl1pPr marL="0" indent="0">
              <a:buNone/>
              <a:defRPr sz="8000" b="1">
                <a:solidFill>
                  <a:srgbClr val="D2091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02</a:t>
            </a:r>
          </a:p>
          <a:p>
            <a:pPr lvl="0"/>
            <a:endParaRPr lang="fr-FR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8146B66C-122C-3C47-6FA5-707E68599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76641" y="4723459"/>
            <a:ext cx="1123979" cy="1083839"/>
          </a:xfrm>
        </p:spPr>
        <p:txBody>
          <a:bodyPr anchor="t" anchorCtr="0"/>
          <a:lstStyle>
            <a:lvl1pPr marL="0" indent="0">
              <a:buNone/>
              <a:defRPr sz="8000" b="1">
                <a:solidFill>
                  <a:srgbClr val="D2091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A61BDE2-9259-725C-AC55-C15F35A535B3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31398" y="1244763"/>
            <a:ext cx="1123979" cy="1083839"/>
          </a:xfrm>
        </p:spPr>
        <p:txBody>
          <a:bodyPr anchor="t" anchorCtr="0"/>
          <a:lstStyle>
            <a:lvl1pPr marL="0" indent="0">
              <a:buNone/>
              <a:defRPr sz="8000" b="1">
                <a:solidFill>
                  <a:srgbClr val="D2091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04</a:t>
            </a:r>
          </a:p>
          <a:p>
            <a:pPr lvl="0"/>
            <a:endParaRPr lang="fr-FR"/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A9CF7088-ED04-D6DB-1CCB-A80DFB51E7D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131398" y="2944354"/>
            <a:ext cx="1123979" cy="1083839"/>
          </a:xfrm>
        </p:spPr>
        <p:txBody>
          <a:bodyPr anchor="t" anchorCtr="0"/>
          <a:lstStyle>
            <a:lvl1pPr marL="0" indent="0">
              <a:buNone/>
              <a:defRPr sz="8000" b="1">
                <a:solidFill>
                  <a:srgbClr val="D2091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05</a:t>
            </a:r>
          </a:p>
          <a:p>
            <a:pPr lvl="0"/>
            <a:endParaRPr lang="fr-FR"/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8859449-47C1-1CD0-CF36-0F4529F6EE85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31398" y="4723459"/>
            <a:ext cx="1123979" cy="1083839"/>
          </a:xfrm>
        </p:spPr>
        <p:txBody>
          <a:bodyPr anchor="t" anchorCtr="0"/>
          <a:lstStyle>
            <a:lvl1pPr marL="0" indent="0">
              <a:buNone/>
              <a:defRPr sz="8000" b="1">
                <a:solidFill>
                  <a:srgbClr val="D2091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06</a:t>
            </a:r>
          </a:p>
        </p:txBody>
      </p:sp>
      <p:pic>
        <p:nvPicPr>
          <p:cNvPr id="20" name="Image 7">
            <a:extLst>
              <a:ext uri="{FF2B5EF4-FFF2-40B4-BE49-F238E27FC236}">
                <a16:creationId xmlns:a16="http://schemas.microsoft.com/office/drawing/2014/main" id="{EC72A17C-0083-8F3F-9FAE-C9529E9641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1" y="146900"/>
            <a:ext cx="1345113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5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9E550107-4420-B084-4AEC-30150FA4CF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05890"/>
            <a:ext cx="11236718" cy="399428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16000" indent="-108000" algn="l">
              <a:defRPr sz="1000"/>
            </a:lvl3pPr>
            <a:lvl4pPr algn="l">
              <a:defRPr sz="1000">
                <a:solidFill>
                  <a:schemeClr val="tx1"/>
                </a:solidFill>
              </a:defRPr>
            </a:lvl4pPr>
            <a:lvl5pPr algn="l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F6851AF0-FEF8-043C-639C-A6AEA5DBE0F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3E4322D-9C4C-0C9A-14AB-FA7BD82395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4B7543E-3A3C-14EA-AD46-33211F46A37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1EB0151B-7647-96F9-9BB1-41BD4073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D6BB0326-3932-D56C-C81A-A971ED73609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93B6559C-2D3D-066C-948C-CA0890AB2188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A5CDD5D-22B7-5016-3109-946B17C1B2A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A8B3D1B-5C5C-F18F-05A0-3EA3484B01B4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7">
            <a:extLst>
              <a:ext uri="{FF2B5EF4-FFF2-40B4-BE49-F238E27FC236}">
                <a16:creationId xmlns:a16="http://schemas.microsoft.com/office/drawing/2014/main" id="{66D9B384-40D1-FA6D-1682-F3617AF1D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7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FD105C9C-B3BB-8076-DE57-EDF1A0BB2B82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DF212DF-46B0-1713-0182-A44B7FE2140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A35E6A9-2FD8-CFDE-E64F-8D7CAAEBA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44DE06-44F1-29AF-1104-2A6E3B30E453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8C5119E-6300-C02A-99B6-ACCBFB3AAD2E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E23B6B64-A9A4-7A3E-7DD6-F080C9798B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05890"/>
            <a:ext cx="11236718" cy="399428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16000" indent="-108000" algn="l">
              <a:defRPr sz="1000"/>
            </a:lvl3pPr>
            <a:lvl4pPr algn="l">
              <a:defRPr sz="1000">
                <a:solidFill>
                  <a:schemeClr val="tx1"/>
                </a:solidFill>
              </a:defRPr>
            </a:lvl4pPr>
            <a:lvl5pPr algn="l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B1F73180-9490-53C9-C4F8-EA9D9A3C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63D1C90-C129-723C-A483-88A068F7D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C746CE5-1836-2D26-A6C4-6C69A8142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5369DCA2-A998-986B-ADAC-5F250A04C8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52450" y="914133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15871D26-713A-5B37-44BC-26196DF78D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F5C734-3FAD-3818-A75E-2858FAED32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CC24D-C119-DD63-55D3-F6D2D83D806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E90ED4F1-0EAA-388B-DD6C-43A3F1F6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8D7958AF-66F0-434B-002C-06AF42B8155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698AD34-BDC6-579D-CF40-8E9AF9FFFDF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33E4EEA-A4E9-D9DC-B495-B017A0A7A4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903BE53-223B-04AE-4311-9A20B8E3D28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D7BCBFC-B08B-4741-3D70-F6FF02A18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9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E024A7B-6070-AFA3-C70D-2F70B82E4C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4FC656E-E92C-A77B-4799-BEC46400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565162-A4CD-149F-DAB1-34864DEEA5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88F2EF3A-A3D1-3A6C-C26B-856C53676BC4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1770D885-A7BB-3A0B-9DBF-E1BAEBD3E560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854455-76CE-8A93-0A01-6FE50543909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999C0B6-4E0D-D0F9-6787-359F748F17F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D764D17-F02F-5916-030F-D46B1E75EEA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D14F2D39-DFE7-6953-01D8-6A9DE6A7135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52450" y="914133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C7C741F3-B06E-DF47-FA4C-C86CEB47E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7440FAA3-726B-0E38-2883-230C37A5D6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7511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Titre 7">
            <a:extLst>
              <a:ext uri="{FF2B5EF4-FFF2-40B4-BE49-F238E27FC236}">
                <a16:creationId xmlns:a16="http://schemas.microsoft.com/office/drawing/2014/main" id="{E196781B-7727-B4F8-8ACF-9495A06B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512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E98D344-7DE3-5510-6EB2-8E8995D0D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7511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812A4-559C-3538-C7D1-D9CBBCA690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5414" y="925550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87AF216-302C-F264-E0C8-FE360748B7FE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58F39E69-A14A-4DE2-CF97-D3901CC43EA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8D15AD0-40C9-A1E2-619C-3ACC4E1D7B2B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066F6-1445-A414-7E32-0F8DD36C32A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A795643-6562-0922-EA64-D781A8E75AF3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4D0818A-6950-8F80-BDBB-CBC1F058E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57865D-B7E2-FA61-5387-D61FF1C9AA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7511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A5D41362-D6E6-FC01-F810-1EE64D3D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512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CD95AA4-9025-F3DE-97DF-9780424F9D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7511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B8554E93-8CD7-A331-31AF-E0E1DD241E98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A20CE158-5DED-7140-B7D3-3ABF7DD8E9CC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2DC5A07-A4F8-1C2D-BC0A-52A9330490A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C73EC18-21C2-9FF0-10E7-327E6B1574F2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B7B7FF87-E718-4F3E-5024-73804FEDC62B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329F96FF-96AC-BA16-57F6-DA062E6002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5414" y="925550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503D0177-F174-8E76-F3C6-3FA9CA236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CFEE005-1AB4-4B00-8706-64B8D21E02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480EC66A-53BC-454F-B486-F7E921ACD1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5119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224836D-D414-5432-45D6-4599FBDB4368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3E2715A-800D-6FBF-BE3E-2ECBD781D3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8AD12BD-1212-8EE6-FB35-7D135466C9CF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797CD4E0-8B79-43BD-F527-D4C5B98A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D0FC1DF8-FC0D-4E31-EBE6-AE7CF16FA03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E163F740-EF63-874A-AD09-14C087DAC0F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A87643-6597-5A2E-004F-AE23CE939BDC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45BB86D-0B44-793A-B56A-284F51CCFC4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EF122981-A22E-94F7-1E29-0DADCE86C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7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4C35CF7-2C32-2E12-2779-58179EBFF2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A561B3C5-7B3F-076B-DBC1-CBD8B04EDE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5119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3C00346-5FB6-8C24-1C50-2D1DA92A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8EE7B0-B18B-6ECE-5F62-7E1B6C73CF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DC5A7214-481E-1F1B-BB9A-271BF59DE8D6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892A796F-F23A-AEB8-C30A-FC3771C2B3E9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FC51F1B-5068-4DB5-355E-3E22079EBA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1BCE9F-186E-A1D4-A9B9-6ABD7F3B323F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6E5A886-FFFE-20C3-3420-FCC53167B52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C8BB2381-4188-7705-0891-6C509311D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9CC97E9-B159-5A3F-D92F-9879570752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15A2D62-12CD-515A-767E-0C491FC1006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5119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247D15E-E575-9242-38DC-A30F8CC7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684A980-5FB4-7623-C361-C2BCF71C99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2491DFB8-94B8-6104-2251-68701E79686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ADCB4BC-BC46-E16B-406C-4D853D13641A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AF071-6C67-B8F4-8379-CFF15F937D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56CF567-44BC-5B51-20E8-581A12F79B69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6F9ED2DA-281D-03DC-AAEC-FC1BE6BD6ACF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5277705-025E-CA27-EC8D-F1FEEA8FB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4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CFEE005-1AB4-4B00-8706-64B8D21E02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224836D-D414-5432-45D6-4599FBDB4368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893F98DC-0BE1-27DC-4AF5-8682FD3CBC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09333" y="360172"/>
            <a:ext cx="6015509" cy="5951861"/>
          </a:xfrm>
          <a:custGeom>
            <a:avLst/>
            <a:gdLst>
              <a:gd name="connsiteX0" fmla="*/ 1362824 w 6060300"/>
              <a:gd name="connsiteY0" fmla="*/ 0 h 6137910"/>
              <a:gd name="connsiteX1" fmla="*/ 5916282 w 6060300"/>
              <a:gd name="connsiteY1" fmla="*/ 0 h 6137910"/>
              <a:gd name="connsiteX2" fmla="*/ 6060300 w 6060300"/>
              <a:gd name="connsiteY2" fmla="*/ 144018 h 6137910"/>
              <a:gd name="connsiteX3" fmla="*/ 6060300 w 6060300"/>
              <a:gd name="connsiteY3" fmla="*/ 5993892 h 6137910"/>
              <a:gd name="connsiteX4" fmla="*/ 5916282 w 6060300"/>
              <a:gd name="connsiteY4" fmla="*/ 6137910 h 6137910"/>
              <a:gd name="connsiteX5" fmla="*/ 118223 w 6060300"/>
              <a:gd name="connsiteY5" fmla="*/ 6137910 h 6137910"/>
              <a:gd name="connsiteX6" fmla="*/ 2780 w 6060300"/>
              <a:gd name="connsiteY6" fmla="*/ 5996813 h 6137910"/>
              <a:gd name="connsiteX7" fmla="*/ 1190230 w 6060300"/>
              <a:gd name="connsiteY7" fmla="*/ 141097 h 6137910"/>
              <a:gd name="connsiteX8" fmla="*/ 1362824 w 6060300"/>
              <a:gd name="connsiteY8" fmla="*/ 0 h 613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300" h="6137910">
                <a:moveTo>
                  <a:pt x="1362824" y="0"/>
                </a:moveTo>
                <a:lnTo>
                  <a:pt x="5916282" y="0"/>
                </a:lnTo>
                <a:cubicBezTo>
                  <a:pt x="5995530" y="0"/>
                  <a:pt x="6060300" y="64770"/>
                  <a:pt x="6060300" y="144018"/>
                </a:cubicBezTo>
                <a:lnTo>
                  <a:pt x="6060300" y="5993892"/>
                </a:lnTo>
                <a:cubicBezTo>
                  <a:pt x="6060300" y="6073140"/>
                  <a:pt x="5995530" y="6137910"/>
                  <a:pt x="5916282" y="6137910"/>
                </a:cubicBezTo>
                <a:lnTo>
                  <a:pt x="118223" y="6137910"/>
                </a:lnTo>
                <a:cubicBezTo>
                  <a:pt x="38975" y="6137910"/>
                  <a:pt x="-12840" y="6074410"/>
                  <a:pt x="2780" y="5996813"/>
                </a:cubicBezTo>
                <a:lnTo>
                  <a:pt x="1190230" y="141097"/>
                </a:lnTo>
                <a:cubicBezTo>
                  <a:pt x="1205978" y="63500"/>
                  <a:pt x="1283702" y="0"/>
                  <a:pt x="13628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/>
              <a:t>$$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4B3013E-2503-C5A5-14D7-72046C338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D9A984C-303E-FA3A-3B3A-B36B575B831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C81BF8-3EA8-1F5F-F876-28240D3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8D91AA37-93F0-D0D6-7914-2C2EE88C747C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D8A9B32B-9879-872F-DE08-0DEEEACA174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F4EBAF2-7215-D31F-B4F5-B907B51C7211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17C77B1-F272-2A0F-31E5-DD17DB48D8F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7">
            <a:extLst>
              <a:ext uri="{FF2B5EF4-FFF2-40B4-BE49-F238E27FC236}">
                <a16:creationId xmlns:a16="http://schemas.microsoft.com/office/drawing/2014/main" id="{52C459CD-E55F-90C5-7E63-84D23C5A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Jaune">
    <p:bg>
      <p:bgPr>
        <a:solidFill>
          <a:srgbClr val="FA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C1F50F-1D9D-7F71-EC00-8C7E5ED8B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944" y="964437"/>
            <a:ext cx="540037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24C0B6-C36D-A9BE-F218-82847C89C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2747" y="294592"/>
            <a:ext cx="787854" cy="365125"/>
          </a:xfrm>
        </p:spPr>
        <p:txBody>
          <a:bodyPr/>
          <a:lstStyle>
            <a:lvl1pPr>
              <a:defRPr>
                <a:solidFill>
                  <a:srgbClr val="19335B"/>
                </a:solidFill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BEF326-9051-FD82-27D2-FD7566EB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7650" y="294592"/>
            <a:ext cx="4114800" cy="365125"/>
          </a:xfrm>
        </p:spPr>
        <p:txBody>
          <a:bodyPr/>
          <a:lstStyle>
            <a:lvl1pPr algn="l">
              <a:defRPr>
                <a:solidFill>
                  <a:srgbClr val="19335B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0F281FE3-135F-E9CE-6E96-EAAC1BE7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44" y="2611864"/>
            <a:ext cx="5400381" cy="3936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chapitre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E4E3E62-1F2F-A114-4FC6-BB00C39C0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193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3633ABC-898C-CA2E-9A63-D97DBAD2A8A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1933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pour une image  12">
            <a:extLst>
              <a:ext uri="{FF2B5EF4-FFF2-40B4-BE49-F238E27FC236}">
                <a16:creationId xmlns:a16="http://schemas.microsoft.com/office/drawing/2014/main" id="{2D0229B2-D582-712B-69A8-DBEE8E7A3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9333" y="599954"/>
            <a:ext cx="6015509" cy="5951861"/>
          </a:xfrm>
          <a:custGeom>
            <a:avLst/>
            <a:gdLst>
              <a:gd name="connsiteX0" fmla="*/ 1362824 w 6060300"/>
              <a:gd name="connsiteY0" fmla="*/ 0 h 6137910"/>
              <a:gd name="connsiteX1" fmla="*/ 5916282 w 6060300"/>
              <a:gd name="connsiteY1" fmla="*/ 0 h 6137910"/>
              <a:gd name="connsiteX2" fmla="*/ 6060300 w 6060300"/>
              <a:gd name="connsiteY2" fmla="*/ 144018 h 6137910"/>
              <a:gd name="connsiteX3" fmla="*/ 6060300 w 6060300"/>
              <a:gd name="connsiteY3" fmla="*/ 5993892 h 6137910"/>
              <a:gd name="connsiteX4" fmla="*/ 5916282 w 6060300"/>
              <a:gd name="connsiteY4" fmla="*/ 6137910 h 6137910"/>
              <a:gd name="connsiteX5" fmla="*/ 118223 w 6060300"/>
              <a:gd name="connsiteY5" fmla="*/ 6137910 h 6137910"/>
              <a:gd name="connsiteX6" fmla="*/ 2780 w 6060300"/>
              <a:gd name="connsiteY6" fmla="*/ 5996813 h 6137910"/>
              <a:gd name="connsiteX7" fmla="*/ 1190230 w 6060300"/>
              <a:gd name="connsiteY7" fmla="*/ 141097 h 6137910"/>
              <a:gd name="connsiteX8" fmla="*/ 1362824 w 6060300"/>
              <a:gd name="connsiteY8" fmla="*/ 0 h 613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300" h="6137910">
                <a:moveTo>
                  <a:pt x="1362824" y="0"/>
                </a:moveTo>
                <a:lnTo>
                  <a:pt x="5916282" y="0"/>
                </a:lnTo>
                <a:cubicBezTo>
                  <a:pt x="5995530" y="0"/>
                  <a:pt x="6060300" y="64770"/>
                  <a:pt x="6060300" y="144018"/>
                </a:cubicBezTo>
                <a:lnTo>
                  <a:pt x="6060300" y="5993892"/>
                </a:lnTo>
                <a:cubicBezTo>
                  <a:pt x="6060300" y="6073140"/>
                  <a:pt x="5995530" y="6137910"/>
                  <a:pt x="5916282" y="6137910"/>
                </a:cubicBezTo>
                <a:lnTo>
                  <a:pt x="118223" y="6137910"/>
                </a:lnTo>
                <a:cubicBezTo>
                  <a:pt x="38975" y="6137910"/>
                  <a:pt x="-12840" y="6074410"/>
                  <a:pt x="2780" y="5996813"/>
                </a:cubicBezTo>
                <a:lnTo>
                  <a:pt x="1190230" y="141097"/>
                </a:lnTo>
                <a:cubicBezTo>
                  <a:pt x="1205978" y="63500"/>
                  <a:pt x="1283702" y="0"/>
                  <a:pt x="13628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540A4706-BBE9-BFA4-B56F-C6E0DD537807}"/>
              </a:ext>
            </a:extLst>
          </p:cNvPr>
          <p:cNvSpPr txBox="1">
            <a:spLocks/>
          </p:cNvSpPr>
          <p:nvPr userDrawn="1"/>
        </p:nvSpPr>
        <p:spPr>
          <a:xfrm>
            <a:off x="11383935" y="133108"/>
            <a:ext cx="4622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639D1BA-1C1C-A776-25D0-1DC7EE80D2B9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accent4"/>
                </a:solidFill>
              </a:rPr>
              <a:pPr/>
              <a:t>‹N°›</a:t>
            </a:fld>
            <a:endParaRPr lang="fr-FR">
              <a:solidFill>
                <a:schemeClr val="accent4"/>
              </a:solidFill>
            </a:endParaRP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29DFCC2B-6A7F-CA84-2217-DBD692097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1" y="146900"/>
            <a:ext cx="1345113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08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F8056CB-06BB-7325-4403-38CBDD7014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44AB67B3-D6D2-9E94-DCA4-9909278F3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9333" y="360172"/>
            <a:ext cx="6015509" cy="5951861"/>
          </a:xfrm>
          <a:custGeom>
            <a:avLst/>
            <a:gdLst>
              <a:gd name="connsiteX0" fmla="*/ 1362824 w 6060300"/>
              <a:gd name="connsiteY0" fmla="*/ 0 h 6137910"/>
              <a:gd name="connsiteX1" fmla="*/ 5916282 w 6060300"/>
              <a:gd name="connsiteY1" fmla="*/ 0 h 6137910"/>
              <a:gd name="connsiteX2" fmla="*/ 6060300 w 6060300"/>
              <a:gd name="connsiteY2" fmla="*/ 144018 h 6137910"/>
              <a:gd name="connsiteX3" fmla="*/ 6060300 w 6060300"/>
              <a:gd name="connsiteY3" fmla="*/ 5993892 h 6137910"/>
              <a:gd name="connsiteX4" fmla="*/ 5916282 w 6060300"/>
              <a:gd name="connsiteY4" fmla="*/ 6137910 h 6137910"/>
              <a:gd name="connsiteX5" fmla="*/ 118223 w 6060300"/>
              <a:gd name="connsiteY5" fmla="*/ 6137910 h 6137910"/>
              <a:gd name="connsiteX6" fmla="*/ 2780 w 6060300"/>
              <a:gd name="connsiteY6" fmla="*/ 5996813 h 6137910"/>
              <a:gd name="connsiteX7" fmla="*/ 1190230 w 6060300"/>
              <a:gd name="connsiteY7" fmla="*/ 141097 h 6137910"/>
              <a:gd name="connsiteX8" fmla="*/ 1362824 w 6060300"/>
              <a:gd name="connsiteY8" fmla="*/ 0 h 613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300" h="6137910">
                <a:moveTo>
                  <a:pt x="1362824" y="0"/>
                </a:moveTo>
                <a:lnTo>
                  <a:pt x="5916282" y="0"/>
                </a:lnTo>
                <a:cubicBezTo>
                  <a:pt x="5995530" y="0"/>
                  <a:pt x="6060300" y="64770"/>
                  <a:pt x="6060300" y="144018"/>
                </a:cubicBezTo>
                <a:lnTo>
                  <a:pt x="6060300" y="5993892"/>
                </a:lnTo>
                <a:cubicBezTo>
                  <a:pt x="6060300" y="6073140"/>
                  <a:pt x="5995530" y="6137910"/>
                  <a:pt x="5916282" y="6137910"/>
                </a:cubicBezTo>
                <a:lnTo>
                  <a:pt x="118223" y="6137910"/>
                </a:lnTo>
                <a:cubicBezTo>
                  <a:pt x="38975" y="6137910"/>
                  <a:pt x="-12840" y="6074410"/>
                  <a:pt x="2780" y="5996813"/>
                </a:cubicBezTo>
                <a:lnTo>
                  <a:pt x="1190230" y="141097"/>
                </a:lnTo>
                <a:cubicBezTo>
                  <a:pt x="1205978" y="63500"/>
                  <a:pt x="1283702" y="0"/>
                  <a:pt x="13628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F1F5A80-C4BF-5C75-6FC2-B006E0AF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D6B976B-EA3C-4302-5C35-301AC6107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F7BBB560-DFA5-0236-E54D-BF82FE89700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7A9C8918-41E8-BCA5-CA3C-2EE9EAA2E1C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C9F54AF-608A-FE86-A272-8E9539E81A8C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0961A2C-25E1-5700-08C9-98E52F3862C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5F1AD10-4913-6802-8E1B-6C3E7EF9E8A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E2B6565-0957-9041-6E95-83734CBA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4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9D32E25A-89A8-917E-37DF-195B27DE29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9435" y="3637165"/>
            <a:ext cx="5603809" cy="2676660"/>
          </a:xfrm>
          <a:custGeom>
            <a:avLst/>
            <a:gdLst>
              <a:gd name="connsiteX0" fmla="*/ 87052 w 5603809"/>
              <a:gd name="connsiteY0" fmla="*/ 0 h 2676660"/>
              <a:gd name="connsiteX1" fmla="*/ 5516757 w 5603809"/>
              <a:gd name="connsiteY1" fmla="*/ 0 h 2676660"/>
              <a:gd name="connsiteX2" fmla="*/ 5603809 w 5603809"/>
              <a:gd name="connsiteY2" fmla="*/ 87083 h 2676660"/>
              <a:gd name="connsiteX3" fmla="*/ 5603809 w 5603809"/>
              <a:gd name="connsiteY3" fmla="*/ 2589578 h 2676660"/>
              <a:gd name="connsiteX4" fmla="*/ 5516757 w 5603809"/>
              <a:gd name="connsiteY4" fmla="*/ 2676660 h 2676660"/>
              <a:gd name="connsiteX5" fmla="*/ 87052 w 5603809"/>
              <a:gd name="connsiteY5" fmla="*/ 2676660 h 2676660"/>
              <a:gd name="connsiteX6" fmla="*/ 0 w 5603809"/>
              <a:gd name="connsiteY6" fmla="*/ 2589578 h 2676660"/>
              <a:gd name="connsiteX7" fmla="*/ 0 w 5603809"/>
              <a:gd name="connsiteY7" fmla="*/ 87083 h 2676660"/>
              <a:gd name="connsiteX8" fmla="*/ 87052 w 5603809"/>
              <a:gd name="connsiteY8" fmla="*/ 0 h 26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809" h="2676660">
                <a:moveTo>
                  <a:pt x="87052" y="0"/>
                </a:moveTo>
                <a:lnTo>
                  <a:pt x="5516757" y="0"/>
                </a:lnTo>
                <a:cubicBezTo>
                  <a:pt x="5564834" y="0"/>
                  <a:pt x="5603809" y="38988"/>
                  <a:pt x="5603809" y="87083"/>
                </a:cubicBezTo>
                <a:lnTo>
                  <a:pt x="5603809" y="2589578"/>
                </a:lnTo>
                <a:cubicBezTo>
                  <a:pt x="5603809" y="2637672"/>
                  <a:pt x="5564834" y="2676660"/>
                  <a:pt x="5516757" y="2676660"/>
                </a:cubicBezTo>
                <a:lnTo>
                  <a:pt x="87052" y="2676660"/>
                </a:lnTo>
                <a:cubicBezTo>
                  <a:pt x="38974" y="2676660"/>
                  <a:pt x="0" y="2637672"/>
                  <a:pt x="0" y="2589578"/>
                </a:cubicBezTo>
                <a:lnTo>
                  <a:pt x="0" y="87083"/>
                </a:lnTo>
                <a:cubicBezTo>
                  <a:pt x="0" y="38988"/>
                  <a:pt x="38974" y="0"/>
                  <a:pt x="870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4F887F89-9D2E-71D8-CED7-8FF9C24AF66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7961859-16FF-4CB6-237F-F7C2638FA2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9D6B9AA7-E11D-F9AA-BF76-198ECEA54D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9435" y="2172225"/>
            <a:ext cx="5571503" cy="125677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642C360A-D6E5-02BA-A551-7170B2890ECA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7A355D3E-9D73-A534-3F03-B0436BC6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DCBA7FE-C8F3-AC8F-A70E-BDFEA7F0639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7EE56960-F398-152C-2A75-8C550D5247C6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5A49560-3927-5952-DA2F-05E318214C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BE0E31A-21E4-D6A5-251E-885EC5692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7">
            <a:extLst>
              <a:ext uri="{FF2B5EF4-FFF2-40B4-BE49-F238E27FC236}">
                <a16:creationId xmlns:a16="http://schemas.microsoft.com/office/drawing/2014/main" id="{1D655E5D-D5EB-BC76-1127-424705A1C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00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DD1C8F63-636E-25B1-CA01-F44F8F66E4A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57BDAE0-0CC5-E65F-B3D2-65FD0E2D6E31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0B8209C-809C-461A-42C5-AA8A21A0C479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E019DB-83DA-95D4-90DE-9BFF5E20BC08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FE21AC3-9AFF-8CAB-B5F6-1A33BB00D1C3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DB21907-C915-E350-B7A7-9C9256396D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9435" y="3637165"/>
            <a:ext cx="5603809" cy="2676660"/>
          </a:xfrm>
          <a:custGeom>
            <a:avLst/>
            <a:gdLst>
              <a:gd name="connsiteX0" fmla="*/ 87052 w 5603809"/>
              <a:gd name="connsiteY0" fmla="*/ 0 h 2676660"/>
              <a:gd name="connsiteX1" fmla="*/ 5516757 w 5603809"/>
              <a:gd name="connsiteY1" fmla="*/ 0 h 2676660"/>
              <a:gd name="connsiteX2" fmla="*/ 5603809 w 5603809"/>
              <a:gd name="connsiteY2" fmla="*/ 87083 h 2676660"/>
              <a:gd name="connsiteX3" fmla="*/ 5603809 w 5603809"/>
              <a:gd name="connsiteY3" fmla="*/ 2589578 h 2676660"/>
              <a:gd name="connsiteX4" fmla="*/ 5516757 w 5603809"/>
              <a:gd name="connsiteY4" fmla="*/ 2676660 h 2676660"/>
              <a:gd name="connsiteX5" fmla="*/ 87052 w 5603809"/>
              <a:gd name="connsiteY5" fmla="*/ 2676660 h 2676660"/>
              <a:gd name="connsiteX6" fmla="*/ 0 w 5603809"/>
              <a:gd name="connsiteY6" fmla="*/ 2589578 h 2676660"/>
              <a:gd name="connsiteX7" fmla="*/ 0 w 5603809"/>
              <a:gd name="connsiteY7" fmla="*/ 87083 h 2676660"/>
              <a:gd name="connsiteX8" fmla="*/ 87052 w 5603809"/>
              <a:gd name="connsiteY8" fmla="*/ 0 h 26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809" h="2676660">
                <a:moveTo>
                  <a:pt x="87052" y="0"/>
                </a:moveTo>
                <a:lnTo>
                  <a:pt x="5516757" y="0"/>
                </a:lnTo>
                <a:cubicBezTo>
                  <a:pt x="5564834" y="0"/>
                  <a:pt x="5603809" y="38988"/>
                  <a:pt x="5603809" y="87083"/>
                </a:cubicBezTo>
                <a:lnTo>
                  <a:pt x="5603809" y="2589578"/>
                </a:lnTo>
                <a:cubicBezTo>
                  <a:pt x="5603809" y="2637672"/>
                  <a:pt x="5564834" y="2676660"/>
                  <a:pt x="5516757" y="2676660"/>
                </a:cubicBezTo>
                <a:lnTo>
                  <a:pt x="87052" y="2676660"/>
                </a:lnTo>
                <a:cubicBezTo>
                  <a:pt x="38974" y="2676660"/>
                  <a:pt x="0" y="2637672"/>
                  <a:pt x="0" y="2589578"/>
                </a:cubicBezTo>
                <a:lnTo>
                  <a:pt x="0" y="87083"/>
                </a:lnTo>
                <a:cubicBezTo>
                  <a:pt x="0" y="38988"/>
                  <a:pt x="38974" y="0"/>
                  <a:pt x="870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73FDFBF-01C7-EC9D-B586-E61D1E8C29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6831C765-C6AB-F877-BE89-0352CB65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22A3DF3-EC19-E1A3-2577-935FD7137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2ADA80C-42AC-6B0E-7A63-321290FC39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9435" y="2172225"/>
            <a:ext cx="5571503" cy="125677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618CB53D-4391-2D7E-1AE5-EC0894C8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70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88C87A5A-5F64-9F85-57FC-D994D6C33A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7EB23684-1026-F72E-7C73-8C17F07B4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E8E86F3E-9F2B-E758-3A82-F716F5F451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504B795-D9F6-7A35-381E-B343E02A161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B4EC3DAD-D5F0-EB4A-A6E4-69B59E010C5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41189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3859440-82B1-6BC7-884D-2165ACA246B9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5DB22DB0-4151-5D42-860C-2E97BA04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204707B7-3441-48F4-C60B-7E0BB1AAD341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F0EDE54-ABDF-AD98-31A7-F23B4323211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3C12E84-B6C9-FF7E-021F-DC2B41B97261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7CC0727-39D3-4A81-7CA5-6F95A0A2059A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7">
            <a:extLst>
              <a:ext uri="{FF2B5EF4-FFF2-40B4-BE49-F238E27FC236}">
                <a16:creationId xmlns:a16="http://schemas.microsoft.com/office/drawing/2014/main" id="{B969294E-0574-C869-708E-256632D5F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04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008B0601-1BF1-E2F3-229F-F491AAC0CB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C8913482-85DE-C583-CEB7-902CE74B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B35734-6164-1885-586B-47B968FBBB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5725057E-2539-A1C0-7660-185FD9C9FDC8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CF8544EE-E297-9ECB-7828-3B245B503D45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C98D519-CE5F-751E-6B09-DFD0E96886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8A078EC-9FA7-199E-27F2-72168A987B5D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6CECFD2-DE2E-068B-0E62-19F4A1B3FF17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88F58419-9FCD-C167-4729-9A65EAA1BD1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13D59648-CF32-1F7D-FC37-2E722E997B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Espace réservé du contenu 6">
            <a:extLst>
              <a:ext uri="{FF2B5EF4-FFF2-40B4-BE49-F238E27FC236}">
                <a16:creationId xmlns:a16="http://schemas.microsoft.com/office/drawing/2014/main" id="{6539E3F7-2835-AA2C-3009-791AA8C74C4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41189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E3D3A11-5DEB-B09C-164F-815E65167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56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03F90D9-D63A-1356-B852-364E9385FD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288B79CD-36D3-230D-D23C-49342D1EE9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BA1032EF-7558-D1C3-3180-92F295C442A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8471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9D0C2C4F-000C-F35C-F496-896159AF17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43226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B7927AE1-0394-9152-1A7D-DF167177F8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43226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50DE7D56-9EE3-98F5-A51A-84B5F1337E32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EE5EB69E-B195-D77D-9693-65B63C61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E836AA0F-0119-93A5-4028-8DCDA293EB6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B6FB7D85-4CEF-617F-9E04-D029D6CF344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CD3571-1569-0DF0-8443-E823CFD4CE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C045965-2501-6F97-10F4-BED3F6D3C47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7">
            <a:extLst>
              <a:ext uri="{FF2B5EF4-FFF2-40B4-BE49-F238E27FC236}">
                <a16:creationId xmlns:a16="http://schemas.microsoft.com/office/drawing/2014/main" id="{563EE31D-D6FC-BB87-48A3-2C560D1B3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3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7">
            <a:extLst>
              <a:ext uri="{FF2B5EF4-FFF2-40B4-BE49-F238E27FC236}">
                <a16:creationId xmlns:a16="http://schemas.microsoft.com/office/drawing/2014/main" id="{2857EEC8-8A71-DEA6-AE49-3F5DF296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8299A63-7AD6-C7D5-BA4A-3818FD8B68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81DB05C3-4435-249F-EE46-9F4DFAC4B6D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57C6BE6-7A8F-51A9-D927-4430F5E7521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8471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59BC0BAD-44FF-8BCE-BC85-E4109E2ED051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EDC55604-9E49-EA22-2A54-B9860EFDC9C2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89E92EA-C35E-A36C-A556-AF260F032EB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ACA802A-C74A-03A9-075C-184335598F99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A69D9F0-D72B-DF20-E3FE-5EF70B2F0C92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C3FA5C6F-EA77-D2CC-9CEC-906CAA84FEB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43226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222175D8-3C1A-A206-B839-EA4225DCC4A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43226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B956A3F7-546C-5A62-3DA1-E4B2DD17E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70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88C87A5A-5F64-9F85-57FC-D994D6C33A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896195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9125DC0-C2EC-0431-D69D-AAF8DFB1425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0AD729-060A-9B14-4235-857E33B10A0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18735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F4019E5-4C0A-77E6-43B7-1FCBA19E68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rgbClr val="FFA269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B1F3511-C3B7-189E-83F2-8E20BC2F6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13E4B11-5B13-357A-10FE-82BF6F53A39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AEB6BDB5-8A8A-1F27-A2EB-D0A7FB31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57F5B005-A007-00C9-EFE6-E725F8EE090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081AE82E-42BA-D904-0FDB-4E60B67EF301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9C6F86-C05C-F05F-ECD3-E5B656F781CA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62E9770-C40D-258F-0B7B-DCFCCEBA979F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7">
            <a:extLst>
              <a:ext uri="{FF2B5EF4-FFF2-40B4-BE49-F238E27FC236}">
                <a16:creationId xmlns:a16="http://schemas.microsoft.com/office/drawing/2014/main" id="{05A07A73-63DF-515B-0E7F-3ADE6C194E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5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AC95A86-DC5B-E171-FB9E-149C5BBE38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896195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387907E2-8458-FE63-33BB-EABCC6EBC56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65FC8906-A3A0-3DEF-0F49-8200FD2DB0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18735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C9F90DD1-CAE4-EA8A-6F9F-B8F8468A266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F2E40921-8E8A-28D6-5213-E5175BEE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B36465D-2A53-E47B-8240-E51473428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B08CF39F-F018-A017-A469-D3816C1DC3F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F55D2A3E-EF2A-3B97-AA78-6468D11703E5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0E0DC5F-035F-F7DC-B8B8-F567DDCEF1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ADC7391-0448-6FC9-DF8F-C957DFC8E48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5B74D86-D869-4371-A559-FF73FE497ED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C287A03B-981E-A129-05ED-A0D9227F7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17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981DCE1A-A1EC-E291-1EAE-7EFD5CF5AB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88831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EE780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441A3C23-8561-C00C-A7FD-CB627D624E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31661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536E8E5F-84EB-9088-58E1-71BE4EACC8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88831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9239C71A-E1DC-CD7F-BCDC-36FE31EEFD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4002" y="1888831"/>
            <a:ext cx="4116411" cy="4523771"/>
          </a:xfrm>
          <a:custGeom>
            <a:avLst/>
            <a:gdLst>
              <a:gd name="connsiteX0" fmla="*/ 149264 w 4116411"/>
              <a:gd name="connsiteY0" fmla="*/ 0 h 4523771"/>
              <a:gd name="connsiteX1" fmla="*/ 3967223 w 4116411"/>
              <a:gd name="connsiteY1" fmla="*/ 0 h 4523771"/>
              <a:gd name="connsiteX2" fmla="*/ 4104757 w 4116411"/>
              <a:gd name="connsiteY2" fmla="*/ 91164 h 4523771"/>
              <a:gd name="connsiteX3" fmla="*/ 4116411 w 4116411"/>
              <a:gd name="connsiteY3" fmla="*/ 148887 h 4523771"/>
              <a:gd name="connsiteX4" fmla="*/ 4116411 w 4116411"/>
              <a:gd name="connsiteY4" fmla="*/ 4374884 h 4523771"/>
              <a:gd name="connsiteX5" fmla="*/ 4104757 w 4116411"/>
              <a:gd name="connsiteY5" fmla="*/ 4432607 h 4523771"/>
              <a:gd name="connsiteX6" fmla="*/ 3967223 w 4116411"/>
              <a:gd name="connsiteY6" fmla="*/ 4523771 h 4523771"/>
              <a:gd name="connsiteX7" fmla="*/ 149264 w 4116411"/>
              <a:gd name="connsiteY7" fmla="*/ 4523771 h 4523771"/>
              <a:gd name="connsiteX8" fmla="*/ 0 w 4116411"/>
              <a:gd name="connsiteY8" fmla="*/ 4374507 h 4523771"/>
              <a:gd name="connsiteX9" fmla="*/ 0 w 4116411"/>
              <a:gd name="connsiteY9" fmla="*/ 149264 h 4523771"/>
              <a:gd name="connsiteX10" fmla="*/ 149264 w 4116411"/>
              <a:gd name="connsiteY10" fmla="*/ 0 h 45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6411" h="4523771">
                <a:moveTo>
                  <a:pt x="149264" y="0"/>
                </a:moveTo>
                <a:lnTo>
                  <a:pt x="3967223" y="0"/>
                </a:lnTo>
                <a:cubicBezTo>
                  <a:pt x="4029050" y="0"/>
                  <a:pt x="4082098" y="37591"/>
                  <a:pt x="4104757" y="91164"/>
                </a:cubicBezTo>
                <a:lnTo>
                  <a:pt x="4116411" y="148887"/>
                </a:lnTo>
                <a:lnTo>
                  <a:pt x="4116411" y="4374884"/>
                </a:lnTo>
                <a:lnTo>
                  <a:pt x="4104757" y="4432607"/>
                </a:lnTo>
                <a:cubicBezTo>
                  <a:pt x="4082098" y="4486180"/>
                  <a:pt x="4029050" y="4523771"/>
                  <a:pt x="3967223" y="4523771"/>
                </a:cubicBezTo>
                <a:lnTo>
                  <a:pt x="149264" y="4523771"/>
                </a:lnTo>
                <a:cubicBezTo>
                  <a:pt x="66828" y="4523771"/>
                  <a:pt x="0" y="4456943"/>
                  <a:pt x="0" y="4374507"/>
                </a:cubicBezTo>
                <a:lnTo>
                  <a:pt x="0" y="149264"/>
                </a:lnTo>
                <a:cubicBezTo>
                  <a:pt x="0" y="66828"/>
                  <a:pt x="66828" y="0"/>
                  <a:pt x="149264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3E35D43-4145-14DF-1F1C-52F9328BA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A907265-A223-F33E-CC18-509D9FFDDD4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D49AA5E-D260-91F4-1317-74FE9E59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1AF0B2B5-69B5-CCFF-4563-331AA9429DAB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85D38755-B01B-AC24-8CBA-E52EDE1FECD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C6D5D0B-6F70-D261-F9A4-A16E6F0C0F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5B9B18F-DD1F-0567-BF5E-57CA3BA2A8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7">
            <a:extLst>
              <a:ext uri="{FF2B5EF4-FFF2-40B4-BE49-F238E27FC236}">
                <a16:creationId xmlns:a16="http://schemas.microsoft.com/office/drawing/2014/main" id="{09367395-51EA-3EE4-D3F3-B9A803C2D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2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que 20">
            <a:extLst>
              <a:ext uri="{FF2B5EF4-FFF2-40B4-BE49-F238E27FC236}">
                <a16:creationId xmlns:a16="http://schemas.microsoft.com/office/drawing/2014/main" id="{74EFE045-4677-8A5D-9773-73095A4E1A99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FABA00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16">
            <a:extLst>
              <a:ext uri="{FF2B5EF4-FFF2-40B4-BE49-F238E27FC236}">
                <a16:creationId xmlns:a16="http://schemas.microsoft.com/office/drawing/2014/main" id="{B57B0EAF-F4C3-C16C-75C3-6561BEE8B864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EF75056-2854-681B-EF8E-D6931C16D6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389" y="3803973"/>
            <a:ext cx="4824412" cy="2511136"/>
          </a:xfrm>
        </p:spPr>
        <p:txBody>
          <a:bodyPr anchor="t" anchorCtr="0"/>
          <a:lstStyle>
            <a:lvl1pPr marL="0" indent="0">
              <a:buNone/>
              <a:defRPr sz="5000" b="1">
                <a:solidFill>
                  <a:srgbClr val="4020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</a:t>
            </a:r>
            <a:br>
              <a:rPr lang="fr-FR"/>
            </a:br>
            <a:r>
              <a:rPr lang="fr-FR"/>
              <a:t>le titre du chapitre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1E554DE-031A-F1DF-9E70-00F163828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389" y="1136636"/>
            <a:ext cx="2387600" cy="1325563"/>
          </a:xfrm>
        </p:spPr>
        <p:txBody>
          <a:bodyPr anchor="b" anchorCtr="0"/>
          <a:lstStyle>
            <a:lvl1pPr algn="l">
              <a:defRPr sz="10000">
                <a:solidFill>
                  <a:srgbClr val="402020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19" name="Espace réservé de la date 2">
            <a:extLst>
              <a:ext uri="{FF2B5EF4-FFF2-40B4-BE49-F238E27FC236}">
                <a16:creationId xmlns:a16="http://schemas.microsoft.com/office/drawing/2014/main" id="{73EFF87A-F182-4F6B-462F-5AE57A53FB0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0CE99E3B-08A5-901A-F92E-1457B0D50C9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CFFE676-BBF8-F8CD-7F14-806B759B900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FDBD5C2-5805-D507-984D-3D0A3D11DDF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9EB4F80D-A9E5-95FD-D5E3-5D3B650F6689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FA3DA82E-F71B-77FF-5265-3A40F54AA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2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2">
            <a:extLst>
              <a:ext uri="{FF2B5EF4-FFF2-40B4-BE49-F238E27FC236}">
                <a16:creationId xmlns:a16="http://schemas.microsoft.com/office/drawing/2014/main" id="{F871ECFF-6243-9CD4-4D05-74E323207E7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88831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29">
            <a:extLst>
              <a:ext uri="{FF2B5EF4-FFF2-40B4-BE49-F238E27FC236}">
                <a16:creationId xmlns:a16="http://schemas.microsoft.com/office/drawing/2014/main" id="{839C73BF-9302-03A1-1F45-078314FE86C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31661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4">
            <a:extLst>
              <a:ext uri="{FF2B5EF4-FFF2-40B4-BE49-F238E27FC236}">
                <a16:creationId xmlns:a16="http://schemas.microsoft.com/office/drawing/2014/main" id="{82D6FAC9-E966-DFB3-7C91-211AFC387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88831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19">
            <a:extLst>
              <a:ext uri="{FF2B5EF4-FFF2-40B4-BE49-F238E27FC236}">
                <a16:creationId xmlns:a16="http://schemas.microsoft.com/office/drawing/2014/main" id="{D094F4E7-6D3D-86D0-AF50-B0345B60B3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4002" y="1888831"/>
            <a:ext cx="4116411" cy="4523771"/>
          </a:xfrm>
          <a:custGeom>
            <a:avLst/>
            <a:gdLst>
              <a:gd name="connsiteX0" fmla="*/ 149264 w 4116411"/>
              <a:gd name="connsiteY0" fmla="*/ 0 h 4523771"/>
              <a:gd name="connsiteX1" fmla="*/ 3967223 w 4116411"/>
              <a:gd name="connsiteY1" fmla="*/ 0 h 4523771"/>
              <a:gd name="connsiteX2" fmla="*/ 4104757 w 4116411"/>
              <a:gd name="connsiteY2" fmla="*/ 91164 h 4523771"/>
              <a:gd name="connsiteX3" fmla="*/ 4116411 w 4116411"/>
              <a:gd name="connsiteY3" fmla="*/ 148887 h 4523771"/>
              <a:gd name="connsiteX4" fmla="*/ 4116411 w 4116411"/>
              <a:gd name="connsiteY4" fmla="*/ 4374884 h 4523771"/>
              <a:gd name="connsiteX5" fmla="*/ 4104757 w 4116411"/>
              <a:gd name="connsiteY5" fmla="*/ 4432607 h 4523771"/>
              <a:gd name="connsiteX6" fmla="*/ 3967223 w 4116411"/>
              <a:gd name="connsiteY6" fmla="*/ 4523771 h 4523771"/>
              <a:gd name="connsiteX7" fmla="*/ 149264 w 4116411"/>
              <a:gd name="connsiteY7" fmla="*/ 4523771 h 4523771"/>
              <a:gd name="connsiteX8" fmla="*/ 0 w 4116411"/>
              <a:gd name="connsiteY8" fmla="*/ 4374507 h 4523771"/>
              <a:gd name="connsiteX9" fmla="*/ 0 w 4116411"/>
              <a:gd name="connsiteY9" fmla="*/ 149264 h 4523771"/>
              <a:gd name="connsiteX10" fmla="*/ 149264 w 4116411"/>
              <a:gd name="connsiteY10" fmla="*/ 0 h 45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6411" h="4523771">
                <a:moveTo>
                  <a:pt x="149264" y="0"/>
                </a:moveTo>
                <a:lnTo>
                  <a:pt x="3967223" y="0"/>
                </a:lnTo>
                <a:cubicBezTo>
                  <a:pt x="4029050" y="0"/>
                  <a:pt x="4082098" y="37591"/>
                  <a:pt x="4104757" y="91164"/>
                </a:cubicBezTo>
                <a:lnTo>
                  <a:pt x="4116411" y="148887"/>
                </a:lnTo>
                <a:lnTo>
                  <a:pt x="4116411" y="4374884"/>
                </a:lnTo>
                <a:lnTo>
                  <a:pt x="4104757" y="4432607"/>
                </a:lnTo>
                <a:cubicBezTo>
                  <a:pt x="4082098" y="4486180"/>
                  <a:pt x="4029050" y="4523771"/>
                  <a:pt x="3967223" y="4523771"/>
                </a:cubicBezTo>
                <a:lnTo>
                  <a:pt x="149264" y="4523771"/>
                </a:lnTo>
                <a:cubicBezTo>
                  <a:pt x="66828" y="4523771"/>
                  <a:pt x="0" y="4456943"/>
                  <a:pt x="0" y="4374507"/>
                </a:cubicBezTo>
                <a:lnTo>
                  <a:pt x="0" y="149264"/>
                </a:lnTo>
                <a:cubicBezTo>
                  <a:pt x="0" y="66828"/>
                  <a:pt x="66828" y="0"/>
                  <a:pt x="149264" y="0"/>
                </a:cubicBezTo>
                <a:close/>
              </a:path>
            </a:pathLst>
          </a:custGeom>
          <a:solidFill>
            <a:srgbClr val="402020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29F40253-46AC-5908-21EB-C9F403BD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3E3B62-9B1A-BD8B-9AB5-0ABA9B232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E9FB8CE8-A933-11AE-A33C-386C13EB3A5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6972E90D-A90D-73E5-0A3A-AE05A4380D29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237C99B-2C81-9E87-FB68-79137815ADB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AF7B60-9D99-7AE5-7227-07B6CE651A8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04345D88-3FD4-FC1D-5067-145A14792F69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617C13F-D837-D0FD-FEFF-8B16A22883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32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5">
            <a:extLst>
              <a:ext uri="{FF2B5EF4-FFF2-40B4-BE49-F238E27FC236}">
                <a16:creationId xmlns:a16="http://schemas.microsoft.com/office/drawing/2014/main" id="{72A087C3-F0FB-D259-B3C3-E635BD79C7D9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477838" y="1931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859" t="-173" r="33" b="-12654"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21F924BE-DD12-733B-47CA-F4F5B507B4B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7144" y="1931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5BCEB02B-776F-61B0-7B8C-1879AB593C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7838" y="4217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id="{87D88C0A-9D71-77EF-F412-6B3B89BC1A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7144" y="4217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4511" t="-175" r="32" b="-24305"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5" name="Espace réservé du contenu 34">
            <a:extLst>
              <a:ext uri="{FF2B5EF4-FFF2-40B4-BE49-F238E27FC236}">
                <a16:creationId xmlns:a16="http://schemas.microsoft.com/office/drawing/2014/main" id="{B3A3C4CF-C64A-72BA-E1F3-17014398881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96450" y="1914843"/>
            <a:ext cx="3574637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EE780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F779646-CC03-9E2A-D019-768E164B5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BF9064E-308D-929F-7E5A-22A7CA65425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FC7E38E7-6CFF-3002-1FD2-F2180DB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4E4D19CF-7132-ED43-662D-1CAE1DDAA8D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1715F9A2-AB65-D654-97E8-0885AD25833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556E3E7-44D1-934C-D2EA-4C04264F2A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30466FD-2D20-19D1-1428-3449F36D7470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1CB372D2-F798-2A5B-F9F2-B0C7AE4DA6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14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45014CAB-0576-E7D3-0169-B734DCD88D4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7838" y="1949352"/>
            <a:ext cx="3706685" cy="4523668"/>
          </a:xfrm>
          <a:custGeom>
            <a:avLst/>
            <a:gdLst>
              <a:gd name="connsiteX0" fmla="*/ 134404 w 3706685"/>
              <a:gd name="connsiteY0" fmla="*/ 0 h 4523668"/>
              <a:gd name="connsiteX1" fmla="*/ 3572281 w 3706685"/>
              <a:gd name="connsiteY1" fmla="*/ 0 h 4523668"/>
              <a:gd name="connsiteX2" fmla="*/ 3706685 w 3706685"/>
              <a:gd name="connsiteY2" fmla="*/ 134404 h 4523668"/>
              <a:gd name="connsiteX3" fmla="*/ 3706685 w 3706685"/>
              <a:gd name="connsiteY3" fmla="*/ 4389367 h 4523668"/>
              <a:gd name="connsiteX4" fmla="*/ 3624597 w 3706685"/>
              <a:gd name="connsiteY4" fmla="*/ 4513209 h 4523668"/>
              <a:gd name="connsiteX5" fmla="*/ 3572791 w 3706685"/>
              <a:gd name="connsiteY5" fmla="*/ 4523668 h 4523668"/>
              <a:gd name="connsiteX6" fmla="*/ 133894 w 3706685"/>
              <a:gd name="connsiteY6" fmla="*/ 4523668 h 4523668"/>
              <a:gd name="connsiteX7" fmla="*/ 82088 w 3706685"/>
              <a:gd name="connsiteY7" fmla="*/ 4513209 h 4523668"/>
              <a:gd name="connsiteX8" fmla="*/ 0 w 3706685"/>
              <a:gd name="connsiteY8" fmla="*/ 4389367 h 4523668"/>
              <a:gd name="connsiteX9" fmla="*/ 0 w 3706685"/>
              <a:gd name="connsiteY9" fmla="*/ 134404 h 4523668"/>
              <a:gd name="connsiteX10" fmla="*/ 134404 w 3706685"/>
              <a:gd name="connsiteY10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6685" h="4523668">
                <a:moveTo>
                  <a:pt x="134404" y="0"/>
                </a:moveTo>
                <a:lnTo>
                  <a:pt x="3572281" y="0"/>
                </a:lnTo>
                <a:cubicBezTo>
                  <a:pt x="3646510" y="0"/>
                  <a:pt x="3706685" y="60175"/>
                  <a:pt x="3706685" y="134404"/>
                </a:cubicBezTo>
                <a:lnTo>
                  <a:pt x="3706685" y="4389367"/>
                </a:lnTo>
                <a:cubicBezTo>
                  <a:pt x="3706685" y="4445039"/>
                  <a:pt x="3672837" y="4492805"/>
                  <a:pt x="3624597" y="4513209"/>
                </a:cubicBezTo>
                <a:lnTo>
                  <a:pt x="3572791" y="4523668"/>
                </a:lnTo>
                <a:lnTo>
                  <a:pt x="133894" y="4523668"/>
                </a:lnTo>
                <a:lnTo>
                  <a:pt x="82088" y="4513209"/>
                </a:lnTo>
                <a:cubicBezTo>
                  <a:pt x="33849" y="4492805"/>
                  <a:pt x="0" y="4445039"/>
                  <a:pt x="0" y="4389367"/>
                </a:cubicBezTo>
                <a:lnTo>
                  <a:pt x="0" y="134404"/>
                </a:lnTo>
                <a:cubicBezTo>
                  <a:pt x="0" y="60175"/>
                  <a:pt x="60175" y="0"/>
                  <a:pt x="134404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2B2C521-6162-DD31-29E6-D74447353E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949352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DFA8DE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E7263E3B-3C7B-34EE-1890-8382626A8DC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64038" y="1949352"/>
            <a:ext cx="3706685" cy="4525200"/>
          </a:xfrm>
          <a:custGeom>
            <a:avLst/>
            <a:gdLst>
              <a:gd name="connsiteX0" fmla="*/ 134404 w 3706685"/>
              <a:gd name="connsiteY0" fmla="*/ 0 h 4523668"/>
              <a:gd name="connsiteX1" fmla="*/ 3572281 w 3706685"/>
              <a:gd name="connsiteY1" fmla="*/ 0 h 4523668"/>
              <a:gd name="connsiteX2" fmla="*/ 3706685 w 3706685"/>
              <a:gd name="connsiteY2" fmla="*/ 134404 h 4523668"/>
              <a:gd name="connsiteX3" fmla="*/ 3706685 w 3706685"/>
              <a:gd name="connsiteY3" fmla="*/ 4389367 h 4523668"/>
              <a:gd name="connsiteX4" fmla="*/ 3624597 w 3706685"/>
              <a:gd name="connsiteY4" fmla="*/ 4513209 h 4523668"/>
              <a:gd name="connsiteX5" fmla="*/ 3572791 w 3706685"/>
              <a:gd name="connsiteY5" fmla="*/ 4523668 h 4523668"/>
              <a:gd name="connsiteX6" fmla="*/ 133894 w 3706685"/>
              <a:gd name="connsiteY6" fmla="*/ 4523668 h 4523668"/>
              <a:gd name="connsiteX7" fmla="*/ 82088 w 3706685"/>
              <a:gd name="connsiteY7" fmla="*/ 4513209 h 4523668"/>
              <a:gd name="connsiteX8" fmla="*/ 0 w 3706685"/>
              <a:gd name="connsiteY8" fmla="*/ 4389367 h 4523668"/>
              <a:gd name="connsiteX9" fmla="*/ 0 w 3706685"/>
              <a:gd name="connsiteY9" fmla="*/ 134404 h 4523668"/>
              <a:gd name="connsiteX10" fmla="*/ 134404 w 3706685"/>
              <a:gd name="connsiteY10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6685" h="4523668">
                <a:moveTo>
                  <a:pt x="134404" y="0"/>
                </a:moveTo>
                <a:lnTo>
                  <a:pt x="3572281" y="0"/>
                </a:lnTo>
                <a:cubicBezTo>
                  <a:pt x="3646510" y="0"/>
                  <a:pt x="3706685" y="60175"/>
                  <a:pt x="3706685" y="134404"/>
                </a:cubicBezTo>
                <a:lnTo>
                  <a:pt x="3706685" y="4389367"/>
                </a:lnTo>
                <a:cubicBezTo>
                  <a:pt x="3706685" y="4445039"/>
                  <a:pt x="3672837" y="4492805"/>
                  <a:pt x="3624597" y="4513209"/>
                </a:cubicBezTo>
                <a:lnTo>
                  <a:pt x="3572791" y="4523668"/>
                </a:lnTo>
                <a:lnTo>
                  <a:pt x="133894" y="4523668"/>
                </a:lnTo>
                <a:lnTo>
                  <a:pt x="82088" y="4513209"/>
                </a:lnTo>
                <a:cubicBezTo>
                  <a:pt x="33849" y="4492805"/>
                  <a:pt x="0" y="4445039"/>
                  <a:pt x="0" y="4389367"/>
                </a:cubicBezTo>
                <a:lnTo>
                  <a:pt x="0" y="134404"/>
                </a:lnTo>
                <a:cubicBezTo>
                  <a:pt x="0" y="60175"/>
                  <a:pt x="60175" y="0"/>
                  <a:pt x="13440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70" t="-2059" r="-2172" b="-3883"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15F45AD-679B-7B0C-EE1D-7BA96172D6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D7CA6A6-D109-A79B-F31B-8636BB9CE17B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545D1EC7-73BE-B607-D3E5-508C6797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EC18620B-2F68-96F7-23D8-1FF00FF0111B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E6E353CF-2861-ACE3-7B86-A82C5B6933B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C65A22B-0493-67EE-92B0-25C0349C4C83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A81A255-84C5-F51E-499B-98745D5D9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4BC02B09-46AF-51CD-2708-60E70E2F4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36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_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0D0E0E6-9A27-8FE7-D9DC-7B7B1258080A}"/>
              </a:ext>
            </a:extLst>
          </p:cNvPr>
          <p:cNvSpPr/>
          <p:nvPr userDrawn="1"/>
        </p:nvSpPr>
        <p:spPr>
          <a:xfrm>
            <a:off x="4282502" y="4323671"/>
            <a:ext cx="3597475" cy="2176888"/>
          </a:xfrm>
          <a:prstGeom prst="roundRect">
            <a:avLst>
              <a:gd name="adj" fmla="val 6173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570" t="-6136" r="-2461" b="-773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8B7B0D40-8B72-AA19-AFD8-4B21385E486A}"/>
              </a:ext>
            </a:extLst>
          </p:cNvPr>
          <p:cNvSpPr/>
          <p:nvPr userDrawn="1"/>
        </p:nvSpPr>
        <p:spPr>
          <a:xfrm>
            <a:off x="8102321" y="1928935"/>
            <a:ext cx="3588552" cy="2186589"/>
          </a:xfrm>
          <a:prstGeom prst="roundRect">
            <a:avLst>
              <a:gd name="adj" fmla="val 6173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549" t="-52983" r="-2195" b="-2473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1C8F0418-DFE6-E4C8-3B54-78FE4C6473D3}"/>
              </a:ext>
            </a:extLst>
          </p:cNvPr>
          <p:cNvSpPr/>
          <p:nvPr userDrawn="1"/>
        </p:nvSpPr>
        <p:spPr>
          <a:xfrm>
            <a:off x="477838" y="1937803"/>
            <a:ext cx="3588553" cy="2162317"/>
          </a:xfrm>
          <a:prstGeom prst="roundRect">
            <a:avLst>
              <a:gd name="adj" fmla="val 6173"/>
            </a:avLst>
          </a:prstGeom>
          <a:blipFill dpi="0" rotWithShape="1">
            <a:blip r:embed="rId4"/>
            <a:srcRect/>
            <a:stretch>
              <a:fillRect l="-28411" t="-50950" r="-47270" b="-2473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2AB78FF5-6146-8F03-B938-98E43E76CFBA}"/>
              </a:ext>
            </a:extLst>
          </p:cNvPr>
          <p:cNvSpPr/>
          <p:nvPr userDrawn="1"/>
        </p:nvSpPr>
        <p:spPr>
          <a:xfrm>
            <a:off x="4269909" y="1928935"/>
            <a:ext cx="3610069" cy="2191592"/>
          </a:xfrm>
          <a:prstGeom prst="roundRect">
            <a:avLst>
              <a:gd name="adj" fmla="val 5507"/>
            </a:avLst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FF7728A-1AF6-8759-9587-7A83895319D2}"/>
              </a:ext>
            </a:extLst>
          </p:cNvPr>
          <p:cNvSpPr/>
          <p:nvPr userDrawn="1"/>
        </p:nvSpPr>
        <p:spPr>
          <a:xfrm>
            <a:off x="8102321" y="4323768"/>
            <a:ext cx="3610069" cy="2176888"/>
          </a:xfrm>
          <a:prstGeom prst="roundRect">
            <a:avLst>
              <a:gd name="adj" fmla="val 5507"/>
            </a:avLst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5E2DD44-63F4-939A-43E3-1E57A480D228}"/>
              </a:ext>
            </a:extLst>
          </p:cNvPr>
          <p:cNvSpPr/>
          <p:nvPr userDrawn="1"/>
        </p:nvSpPr>
        <p:spPr>
          <a:xfrm>
            <a:off x="477839" y="4323768"/>
            <a:ext cx="3610069" cy="2176888"/>
          </a:xfrm>
          <a:prstGeom prst="roundRect">
            <a:avLst>
              <a:gd name="adj" fmla="val 5507"/>
            </a:avLst>
          </a:prstGeom>
          <a:solidFill>
            <a:srgbClr val="74D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907FEA81-D4D6-6C77-1164-A64390DDA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524" y="2060239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8D96A4EF-A697-1DA1-97B7-B0E690D01D7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34594" y="2051130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22B8EF5A-DDE3-10C2-166E-6D5B3024386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280453" y="2051131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69614E48-9EF5-ADA7-30C2-A6618539355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2524" y="4456433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F58D611F-A0A7-B43E-D9B4-E2B08F06A9B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34594" y="4445194"/>
            <a:ext cx="2191647" cy="62849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2C60E73D-BC5A-712F-AD8C-F26C6CCD223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80453" y="4430073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721A61EF-1DEE-D11C-9769-2031A002F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524" y="2882074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61F27E31-EA02-A374-C015-264B6931D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7690" y="2882074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18CAA741-6E6B-102C-86A0-0B2B47F09B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58170" y="2882074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AF5291C2-C2E9-304A-C4B7-A7D54A7F9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524" y="5147778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11DD06D9-4F8D-B928-1BC1-83D29A07EE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17690" y="5151483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1591B136-7994-1BC2-9D60-6F8C305C36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8170" y="5151483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57B544A-8F9B-279C-9EB7-62F4F8B83D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D96FEB4-1DD0-BB83-A375-A563CB3C435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8A200317-65BC-3B10-61D1-4CB0B0F3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1307F6D7-7806-CD9E-2BB8-F704F920443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9830D775-5414-AF88-6F0B-833F9AE83D9A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E6EE16-14A0-5441-0DB7-4510700375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AD26D6-0BA1-3704-BDB8-DFCF7C696AD7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C3A94374-2CBF-3B25-440C-62BAD8FDCC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7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saiqu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7CE06ED2-04D9-E2A4-98E6-0EF2290385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63076" y="1863086"/>
            <a:ext cx="3451086" cy="4526498"/>
          </a:xfrm>
          <a:custGeom>
            <a:avLst/>
            <a:gdLst>
              <a:gd name="connsiteX0" fmla="*/ 143781 w 4397997"/>
              <a:gd name="connsiteY0" fmla="*/ 0 h 5768481"/>
              <a:gd name="connsiteX1" fmla="*/ 4254217 w 4397997"/>
              <a:gd name="connsiteY1" fmla="*/ 0 h 5768481"/>
              <a:gd name="connsiteX2" fmla="*/ 4397997 w 4397997"/>
              <a:gd name="connsiteY2" fmla="*/ 143781 h 5768481"/>
              <a:gd name="connsiteX3" fmla="*/ 4397997 w 4397997"/>
              <a:gd name="connsiteY3" fmla="*/ 3070877 h 5768481"/>
              <a:gd name="connsiteX4" fmla="*/ 4349437 w 4397997"/>
              <a:gd name="connsiteY4" fmla="*/ 3349944 h 5768481"/>
              <a:gd name="connsiteX5" fmla="*/ 3529733 w 4397997"/>
              <a:gd name="connsiteY5" fmla="*/ 5633195 h 5768481"/>
              <a:gd name="connsiteX6" fmla="*/ 3529606 w 4397997"/>
              <a:gd name="connsiteY6" fmla="*/ 5633195 h 5768481"/>
              <a:gd name="connsiteX7" fmla="*/ 3337264 w 4397997"/>
              <a:gd name="connsiteY7" fmla="*/ 5768481 h 5768481"/>
              <a:gd name="connsiteX8" fmla="*/ 143781 w 4397997"/>
              <a:gd name="connsiteY8" fmla="*/ 5768481 h 5768481"/>
              <a:gd name="connsiteX9" fmla="*/ 0 w 4397997"/>
              <a:gd name="connsiteY9" fmla="*/ 5624700 h 5768481"/>
              <a:gd name="connsiteX10" fmla="*/ 0 w 4397997"/>
              <a:gd name="connsiteY10" fmla="*/ 143781 h 5768481"/>
              <a:gd name="connsiteX11" fmla="*/ 143781 w 4397997"/>
              <a:gd name="connsiteY11" fmla="*/ 0 h 5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7997" h="5768481">
                <a:moveTo>
                  <a:pt x="143781" y="0"/>
                </a:moveTo>
                <a:lnTo>
                  <a:pt x="4254217" y="0"/>
                </a:lnTo>
                <a:cubicBezTo>
                  <a:pt x="4333334" y="0"/>
                  <a:pt x="4397997" y="64663"/>
                  <a:pt x="4397997" y="143781"/>
                </a:cubicBezTo>
                <a:lnTo>
                  <a:pt x="4397997" y="3070877"/>
                </a:lnTo>
                <a:cubicBezTo>
                  <a:pt x="4397997" y="3149994"/>
                  <a:pt x="4376189" y="3275517"/>
                  <a:pt x="4349437" y="3349944"/>
                </a:cubicBezTo>
                <a:lnTo>
                  <a:pt x="3529733" y="5633195"/>
                </a:lnTo>
                <a:lnTo>
                  <a:pt x="3529606" y="5633195"/>
                </a:lnTo>
                <a:cubicBezTo>
                  <a:pt x="3502853" y="5707621"/>
                  <a:pt x="3416382" y="5768481"/>
                  <a:pt x="3337264" y="5768481"/>
                </a:cubicBezTo>
                <a:lnTo>
                  <a:pt x="143781" y="5768481"/>
                </a:lnTo>
                <a:cubicBezTo>
                  <a:pt x="64663" y="5768481"/>
                  <a:pt x="0" y="5703818"/>
                  <a:pt x="0" y="5624700"/>
                </a:cubicBezTo>
                <a:lnTo>
                  <a:pt x="0" y="143781"/>
                </a:lnTo>
                <a:cubicBezTo>
                  <a:pt x="0" y="64663"/>
                  <a:pt x="64663" y="0"/>
                  <a:pt x="1437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85CDB495-79E7-0937-6CB4-06BD215DDF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1189" y="1863086"/>
            <a:ext cx="3371587" cy="2155325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4" name="Espace réservé pour une image  9">
            <a:extLst>
              <a:ext uri="{FF2B5EF4-FFF2-40B4-BE49-F238E27FC236}">
                <a16:creationId xmlns:a16="http://schemas.microsoft.com/office/drawing/2014/main" id="{5EC01223-2186-3236-21D8-0AB7ED7CF6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41189" y="4154746"/>
            <a:ext cx="3371587" cy="2234838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5" name="Espace réservé pour une image  9">
            <a:extLst>
              <a:ext uri="{FF2B5EF4-FFF2-40B4-BE49-F238E27FC236}">
                <a16:creationId xmlns:a16="http://schemas.microsoft.com/office/drawing/2014/main" id="{C0B6AA85-F58D-E05E-64DF-C24784F415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837" y="1863086"/>
            <a:ext cx="4116487" cy="4526498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B384AF4-18F8-ED31-4BFA-3C696B6F9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03212FB-E1E7-2B0A-F6B4-C3257DF44685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88C2EB9A-D922-5BF1-8EC1-2BC2608E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799CDD38-9EA6-B216-13EA-BE59E0631334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32FB7601-8146-AF19-2ABC-D677C396631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1BBAFDE-FF1C-F3AC-A38A-C905FED4AD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4B4BAB3-5555-9B58-E9D5-18E159E2679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CD61A82B-BE96-57D9-2143-E5BD1B1ED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39">
            <a:extLst>
              <a:ext uri="{FF2B5EF4-FFF2-40B4-BE49-F238E27FC236}">
                <a16:creationId xmlns:a16="http://schemas.microsoft.com/office/drawing/2014/main" id="{853BF7B7-1BC4-C761-BC98-0D4BD4509F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7496" y="944880"/>
            <a:ext cx="3607551" cy="5489369"/>
          </a:xfrm>
          <a:custGeom>
            <a:avLst/>
            <a:gdLst>
              <a:gd name="connsiteX0" fmla="*/ 158754 w 3607551"/>
              <a:gd name="connsiteY0" fmla="*/ 0 h 5489369"/>
              <a:gd name="connsiteX1" fmla="*/ 3448797 w 3607551"/>
              <a:gd name="connsiteY1" fmla="*/ 0 h 5489369"/>
              <a:gd name="connsiteX2" fmla="*/ 3607551 w 3607551"/>
              <a:gd name="connsiteY2" fmla="*/ 158757 h 5489369"/>
              <a:gd name="connsiteX3" fmla="*/ 3607551 w 3607551"/>
              <a:gd name="connsiteY3" fmla="*/ 3459116 h 5489369"/>
              <a:gd name="connsiteX4" fmla="*/ 3576189 w 3607551"/>
              <a:gd name="connsiteY4" fmla="*/ 3639633 h 5489369"/>
              <a:gd name="connsiteX5" fmla="*/ 2971702 w 3607551"/>
              <a:gd name="connsiteY5" fmla="*/ 5326060 h 5489369"/>
              <a:gd name="connsiteX6" fmla="*/ 2739676 w 3607551"/>
              <a:gd name="connsiteY6" fmla="*/ 5489369 h 5489369"/>
              <a:gd name="connsiteX7" fmla="*/ 2739732 w 3607551"/>
              <a:gd name="connsiteY7" fmla="*/ 5489313 h 5489369"/>
              <a:gd name="connsiteX8" fmla="*/ 158754 w 3607551"/>
              <a:gd name="connsiteY8" fmla="*/ 5489313 h 5489369"/>
              <a:gd name="connsiteX9" fmla="*/ 0 w 3607551"/>
              <a:gd name="connsiteY9" fmla="*/ 5330557 h 5489369"/>
              <a:gd name="connsiteX10" fmla="*/ 0 w 3607551"/>
              <a:gd name="connsiteY10" fmla="*/ 158757 h 5489369"/>
              <a:gd name="connsiteX11" fmla="*/ 158754 w 3607551"/>
              <a:gd name="connsiteY11" fmla="*/ 0 h 54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7551" h="5489369">
                <a:moveTo>
                  <a:pt x="158754" y="0"/>
                </a:moveTo>
                <a:lnTo>
                  <a:pt x="3448797" y="0"/>
                </a:lnTo>
                <a:cubicBezTo>
                  <a:pt x="3536501" y="0"/>
                  <a:pt x="3607551" y="71052"/>
                  <a:pt x="3607551" y="158757"/>
                </a:cubicBezTo>
                <a:lnTo>
                  <a:pt x="3607551" y="3459116"/>
                </a:lnTo>
                <a:cubicBezTo>
                  <a:pt x="3607551" y="3520621"/>
                  <a:pt x="3596949" y="3581681"/>
                  <a:pt x="3576189" y="3639633"/>
                </a:cubicBezTo>
                <a:lnTo>
                  <a:pt x="2971702" y="5326060"/>
                </a:lnTo>
                <a:cubicBezTo>
                  <a:pt x="2936565" y="5424034"/>
                  <a:pt x="2843755" y="5489369"/>
                  <a:pt x="2739676" y="5489369"/>
                </a:cubicBezTo>
                <a:lnTo>
                  <a:pt x="2739732" y="5489313"/>
                </a:lnTo>
                <a:lnTo>
                  <a:pt x="158754" y="5489313"/>
                </a:lnTo>
                <a:cubicBezTo>
                  <a:pt x="71051" y="5489313"/>
                  <a:pt x="0" y="5418261"/>
                  <a:pt x="0" y="5330557"/>
                </a:cubicBezTo>
                <a:lnTo>
                  <a:pt x="0" y="158757"/>
                </a:lnTo>
                <a:cubicBezTo>
                  <a:pt x="0" y="71052"/>
                  <a:pt x="71051" y="0"/>
                  <a:pt x="158754" y="0"/>
                </a:cubicBezTo>
                <a:close/>
              </a:path>
            </a:pathLst>
          </a:custGeom>
          <a:solidFill>
            <a:srgbClr val="74D3E7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8F80AD09-FE6A-C066-4972-2574BF0073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3" name="Espace réservé du contenu 42">
            <a:extLst>
              <a:ext uri="{FF2B5EF4-FFF2-40B4-BE49-F238E27FC236}">
                <a16:creationId xmlns:a16="http://schemas.microsoft.com/office/drawing/2014/main" id="{263EDF59-E423-6138-6D32-FD47B7F7D9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D2091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351E9F62-01C9-B116-BA5E-BA81D4536FA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5868408D-1854-40AE-BDAF-E7F7A0C8D87B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55DBEE2A-4E5A-BABD-38F7-434F5EC4A9B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92212B7-3298-62C8-66E7-2155139FC04A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84255C6-5A06-E3F6-31D2-55CF482B3E05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7">
            <a:extLst>
              <a:ext uri="{FF2B5EF4-FFF2-40B4-BE49-F238E27FC236}">
                <a16:creationId xmlns:a16="http://schemas.microsoft.com/office/drawing/2014/main" id="{ED33A0FD-AFDF-6A4D-F0ED-AD4899B82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7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8EB6F786-6CF0-2D31-5754-ED55371F35AD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308BFC8-F3E2-5639-5718-1915CE99930B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8F20A2F-340C-B8C9-445C-532482C18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D9E0F5-B877-CD5E-59F1-7D3326F0337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14D3156-8D6F-98A5-DEAC-A58C94C93EC3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E330B07-1007-3518-6654-D2A5387280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7496" y="944880"/>
            <a:ext cx="3607551" cy="5489369"/>
          </a:xfrm>
          <a:custGeom>
            <a:avLst/>
            <a:gdLst>
              <a:gd name="connsiteX0" fmla="*/ 158754 w 3607551"/>
              <a:gd name="connsiteY0" fmla="*/ 0 h 5489369"/>
              <a:gd name="connsiteX1" fmla="*/ 3448797 w 3607551"/>
              <a:gd name="connsiteY1" fmla="*/ 0 h 5489369"/>
              <a:gd name="connsiteX2" fmla="*/ 3607551 w 3607551"/>
              <a:gd name="connsiteY2" fmla="*/ 158757 h 5489369"/>
              <a:gd name="connsiteX3" fmla="*/ 3607551 w 3607551"/>
              <a:gd name="connsiteY3" fmla="*/ 3459116 h 5489369"/>
              <a:gd name="connsiteX4" fmla="*/ 3576189 w 3607551"/>
              <a:gd name="connsiteY4" fmla="*/ 3639633 h 5489369"/>
              <a:gd name="connsiteX5" fmla="*/ 2971702 w 3607551"/>
              <a:gd name="connsiteY5" fmla="*/ 5326060 h 5489369"/>
              <a:gd name="connsiteX6" fmla="*/ 2739676 w 3607551"/>
              <a:gd name="connsiteY6" fmla="*/ 5489369 h 5489369"/>
              <a:gd name="connsiteX7" fmla="*/ 2739732 w 3607551"/>
              <a:gd name="connsiteY7" fmla="*/ 5489313 h 5489369"/>
              <a:gd name="connsiteX8" fmla="*/ 158754 w 3607551"/>
              <a:gd name="connsiteY8" fmla="*/ 5489313 h 5489369"/>
              <a:gd name="connsiteX9" fmla="*/ 0 w 3607551"/>
              <a:gd name="connsiteY9" fmla="*/ 5330557 h 5489369"/>
              <a:gd name="connsiteX10" fmla="*/ 0 w 3607551"/>
              <a:gd name="connsiteY10" fmla="*/ 158757 h 5489369"/>
              <a:gd name="connsiteX11" fmla="*/ 158754 w 3607551"/>
              <a:gd name="connsiteY11" fmla="*/ 0 h 54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7551" h="5489369">
                <a:moveTo>
                  <a:pt x="158754" y="0"/>
                </a:moveTo>
                <a:lnTo>
                  <a:pt x="3448797" y="0"/>
                </a:lnTo>
                <a:cubicBezTo>
                  <a:pt x="3536501" y="0"/>
                  <a:pt x="3607551" y="71052"/>
                  <a:pt x="3607551" y="158757"/>
                </a:cubicBezTo>
                <a:lnTo>
                  <a:pt x="3607551" y="3459116"/>
                </a:lnTo>
                <a:cubicBezTo>
                  <a:pt x="3607551" y="3520621"/>
                  <a:pt x="3596949" y="3581681"/>
                  <a:pt x="3576189" y="3639633"/>
                </a:cubicBezTo>
                <a:lnTo>
                  <a:pt x="2971702" y="5326060"/>
                </a:lnTo>
                <a:cubicBezTo>
                  <a:pt x="2936565" y="5424034"/>
                  <a:pt x="2843755" y="5489369"/>
                  <a:pt x="2739676" y="5489369"/>
                </a:cubicBezTo>
                <a:lnTo>
                  <a:pt x="2739732" y="5489313"/>
                </a:lnTo>
                <a:lnTo>
                  <a:pt x="158754" y="5489313"/>
                </a:lnTo>
                <a:cubicBezTo>
                  <a:pt x="71051" y="5489313"/>
                  <a:pt x="0" y="5418261"/>
                  <a:pt x="0" y="5330557"/>
                </a:cubicBezTo>
                <a:lnTo>
                  <a:pt x="0" y="158757"/>
                </a:lnTo>
                <a:cubicBezTo>
                  <a:pt x="0" y="71052"/>
                  <a:pt x="71051" y="0"/>
                  <a:pt x="15875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65F0E49-D744-3E15-4AB9-83529A2D94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BD73986-3ED3-7F1A-6979-BFE0B37BC2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D2091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FDC43878-20D8-87DC-1D56-9BCCD457A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10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FI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que 16">
            <a:extLst>
              <a:ext uri="{FF2B5EF4-FFF2-40B4-BE49-F238E27FC236}">
                <a16:creationId xmlns:a16="http://schemas.microsoft.com/office/drawing/2014/main" id="{7A0B368D-A287-6098-70FD-E59AF7E19A7E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0">
            <a:extLst>
              <a:ext uri="{FF2B5EF4-FFF2-40B4-BE49-F238E27FC236}">
                <a16:creationId xmlns:a16="http://schemas.microsoft.com/office/drawing/2014/main" id="{8CC3909E-BF4A-B279-4DA3-1CA86D254BD7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F73D1E0-C2B3-9FD9-4945-D2CA66B0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33CF6526-4CE5-081C-04B5-16C7689BD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8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16">
            <a:extLst>
              <a:ext uri="{FF2B5EF4-FFF2-40B4-BE49-F238E27FC236}">
                <a16:creationId xmlns:a16="http://schemas.microsoft.com/office/drawing/2014/main" id="{47DFC7CD-3867-67D6-76C4-2941FBE1C120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20">
            <a:extLst>
              <a:ext uri="{FF2B5EF4-FFF2-40B4-BE49-F238E27FC236}">
                <a16:creationId xmlns:a16="http://schemas.microsoft.com/office/drawing/2014/main" id="{831C3EE8-5DEA-EB11-F9F9-7CE8B7A02484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FABA00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2B46BF3-F7BB-210F-7597-5116903358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628225FF-7E9E-8CE3-25A8-28A96F580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0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16">
            <a:extLst>
              <a:ext uri="{FF2B5EF4-FFF2-40B4-BE49-F238E27FC236}">
                <a16:creationId xmlns:a16="http://schemas.microsoft.com/office/drawing/2014/main" id="{9097A1D6-BE34-D549-4BBC-735401E5739C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20">
            <a:extLst>
              <a:ext uri="{FF2B5EF4-FFF2-40B4-BE49-F238E27FC236}">
                <a16:creationId xmlns:a16="http://schemas.microsoft.com/office/drawing/2014/main" id="{5FF0DED3-605E-A529-1556-FF30416D2910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74D3E7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556674A-CC9A-CB4D-4CE7-B1FEBAE48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D06E6727-43DE-8C15-5B1D-31193B67D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20">
            <a:extLst>
              <a:ext uri="{FF2B5EF4-FFF2-40B4-BE49-F238E27FC236}">
                <a16:creationId xmlns:a16="http://schemas.microsoft.com/office/drawing/2014/main" id="{5E3287BC-9721-C128-1BB6-47CC9C784405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FFA269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16">
            <a:extLst>
              <a:ext uri="{FF2B5EF4-FFF2-40B4-BE49-F238E27FC236}">
                <a16:creationId xmlns:a16="http://schemas.microsoft.com/office/drawing/2014/main" id="{488197D5-F699-8EA6-C058-DF260F3AAC34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A186D59-2D68-F64C-3A24-9AFFB78816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389" y="3803973"/>
            <a:ext cx="4824412" cy="2511136"/>
          </a:xfrm>
        </p:spPr>
        <p:txBody>
          <a:bodyPr anchor="t" anchorCtr="0"/>
          <a:lstStyle>
            <a:lvl1pPr marL="0" indent="0">
              <a:buNone/>
              <a:defRPr sz="5000" b="1">
                <a:solidFill>
                  <a:srgbClr val="4020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</a:t>
            </a:r>
            <a:br>
              <a:rPr lang="fr-FR"/>
            </a:br>
            <a:r>
              <a:rPr lang="fr-FR"/>
              <a:t>le titre du chapitre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C1A2792A-51A2-75F9-37A4-3FD80882D0B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BB82910-CE03-2B1E-83BA-89DF0E6F02E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766FC60-CA3A-FF59-2BCA-490A8DA94788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091ACAD-30D2-D8C0-8314-27D8B8788E0D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09DD68B1-9AD3-DB5E-E945-EB059F4B2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389" y="1136636"/>
            <a:ext cx="2387600" cy="1325563"/>
          </a:xfrm>
        </p:spPr>
        <p:txBody>
          <a:bodyPr anchor="b" anchorCtr="0"/>
          <a:lstStyle>
            <a:lvl1pPr algn="l">
              <a:defRPr sz="10000">
                <a:solidFill>
                  <a:srgbClr val="402020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EC7F07F-D54B-BE47-5C78-4FF67DC0B1A7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753A344C-F0DB-F169-F8B5-B54B8FCA8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46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16">
            <a:extLst>
              <a:ext uri="{FF2B5EF4-FFF2-40B4-BE49-F238E27FC236}">
                <a16:creationId xmlns:a16="http://schemas.microsoft.com/office/drawing/2014/main" id="{3A4EC1C1-F8FA-7135-B579-35FA26BA3EBA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20">
            <a:extLst>
              <a:ext uri="{FF2B5EF4-FFF2-40B4-BE49-F238E27FC236}">
                <a16:creationId xmlns:a16="http://schemas.microsoft.com/office/drawing/2014/main" id="{F4CA02A3-5FAC-DCF6-0322-3DB56986FA91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00BAB3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82CA9E4-D3C8-C62C-2D4B-D21BC758A2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432559F2-6187-93C6-B35E-441CED9F9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29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_FI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>
            <a:extLst>
              <a:ext uri="{FF2B5EF4-FFF2-40B4-BE49-F238E27FC236}">
                <a16:creationId xmlns:a16="http://schemas.microsoft.com/office/drawing/2014/main" id="{6FF67CCE-5C30-21A1-0ACC-B7AC68D5D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4" cy="18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6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_FI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>
            <a:extLst>
              <a:ext uri="{FF2B5EF4-FFF2-40B4-BE49-F238E27FC236}">
                <a16:creationId xmlns:a16="http://schemas.microsoft.com/office/drawing/2014/main" id="{65CBEE29-D522-D06A-1BE6-828DD87D6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41818" y="2516428"/>
            <a:ext cx="4108364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7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rgbClr val="193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>
            <a:extLst>
              <a:ext uri="{FF2B5EF4-FFF2-40B4-BE49-F238E27FC236}">
                <a16:creationId xmlns:a16="http://schemas.microsoft.com/office/drawing/2014/main" id="{CA2B4D55-0435-FD50-BBB4-95CBC90C5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4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7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bg>
      <p:bgPr>
        <a:solidFill>
          <a:srgbClr val="193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ACDE3BB1-1340-88EC-28B1-FDF980192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3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8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bg>
      <p:bgPr>
        <a:solidFill>
          <a:srgbClr val="FF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64412C36-FC62-45EA-0860-4392ED150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3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63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rgbClr val="FF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C72D6B61-D797-C3E9-9C12-5EB1D7998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3" cy="18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4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fond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1">
            <a:extLst>
              <a:ext uri="{FF2B5EF4-FFF2-40B4-BE49-F238E27FC236}">
                <a16:creationId xmlns:a16="http://schemas.microsoft.com/office/drawing/2014/main" id="{92BC992C-6F9D-E6F5-9F2A-09616EEB4CF6}"/>
              </a:ext>
            </a:extLst>
          </p:cNvPr>
          <p:cNvSpPr txBox="1">
            <a:spLocks/>
          </p:cNvSpPr>
          <p:nvPr userDrawn="1"/>
        </p:nvSpPr>
        <p:spPr>
          <a:xfrm>
            <a:off x="0" y="1913466"/>
            <a:ext cx="12192000" cy="4944533"/>
          </a:xfrm>
          <a:prstGeom prst="rect">
            <a:avLst/>
          </a:prstGeom>
          <a:solidFill>
            <a:srgbClr val="C2C980">
              <a:alpha val="40000"/>
            </a:srgbClr>
          </a:solidFill>
        </p:spPr>
        <p:txBody>
          <a:bodyPr/>
          <a:lstStyle/>
          <a:p>
            <a:endParaRPr lang="fr-FR">
              <a:solidFill>
                <a:srgbClr val="0564AF"/>
              </a:solidFill>
            </a:endParaRP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C30E2AA-0DFD-A4CC-6BF9-976DCB48A470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4DFE2-FBBE-EE33-11A2-F3EDB11910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b="1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B70EF9E8-D2CE-E5A5-5A28-74F77D0F28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04022" y="2268420"/>
            <a:ext cx="6583953" cy="4224939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6000" indent="-108000">
              <a:defRPr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F27D6A7-1D2B-A938-DAD1-109254D93C67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220F61B7-4BB4-E4CC-A583-73F114AE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e la date 2">
            <a:extLst>
              <a:ext uri="{FF2B5EF4-FFF2-40B4-BE49-F238E27FC236}">
                <a16:creationId xmlns:a16="http://schemas.microsoft.com/office/drawing/2014/main" id="{8CCE8469-7D2A-F108-84A0-78948CBCEF40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1E1F07F7-F76C-F536-E994-28E15C817979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8FAE3C2-B0AF-3133-AF0A-CE2289756C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7CE728E-C8BE-1248-717D-18D7E7746EA9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8A1B426-4F7A-067D-D348-8CAAC3A52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02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1">
            <a:extLst>
              <a:ext uri="{FF2B5EF4-FFF2-40B4-BE49-F238E27FC236}">
                <a16:creationId xmlns:a16="http://schemas.microsoft.com/office/drawing/2014/main" id="{0F943987-9A29-F9F9-2D37-056D9226526C}"/>
              </a:ext>
            </a:extLst>
          </p:cNvPr>
          <p:cNvSpPr txBox="1">
            <a:spLocks/>
          </p:cNvSpPr>
          <p:nvPr userDrawn="1"/>
        </p:nvSpPr>
        <p:spPr>
          <a:xfrm>
            <a:off x="0" y="1903780"/>
            <a:ext cx="12192000" cy="4954220"/>
          </a:xfrm>
          <a:prstGeom prst="rect">
            <a:avLst/>
          </a:prstGeom>
          <a:solidFill>
            <a:srgbClr val="FCC041">
              <a:alpha val="40000"/>
            </a:srgbClr>
          </a:solidFill>
        </p:spPr>
        <p:txBody>
          <a:bodyPr/>
          <a:lstStyle/>
          <a:p>
            <a:endParaRPr lang="fr-FR">
              <a:solidFill>
                <a:srgbClr val="0564AF"/>
              </a:solidFill>
            </a:endParaRP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47E4129C-F338-5462-045E-C10AC1107E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04022" y="2268420"/>
            <a:ext cx="6583953" cy="4224939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6000" indent="-108000">
              <a:defRPr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C30E2AA-0DFD-A4CC-6BF9-976DCB48A470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B0297E9-A342-DE4D-58E0-C59321BAA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b="1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EBC69-B326-09CB-0A3A-6A1B3D790942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8E0DB91C-A546-AED2-53C6-09BCA37F0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EBC3C95E-7628-8C37-EBDE-4AA2A8F0779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6B11DF68-8C3A-1E6E-36C8-28FCB5314713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5C06D7A-1AE2-0121-4AD5-B0DA7800140F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058B76B-827D-FF76-A102-6564388AF7F0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7">
            <a:extLst>
              <a:ext uri="{FF2B5EF4-FFF2-40B4-BE49-F238E27FC236}">
                <a16:creationId xmlns:a16="http://schemas.microsoft.com/office/drawing/2014/main" id="{E83D030F-07D0-5267-15F2-7923CD27EF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5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C30E2AA-0DFD-A4CC-6BF9-976DCB48A470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Espace réservé pour une image  1">
            <a:extLst>
              <a:ext uri="{FF2B5EF4-FFF2-40B4-BE49-F238E27FC236}">
                <a16:creationId xmlns:a16="http://schemas.microsoft.com/office/drawing/2014/main" id="{9F6690E6-905B-964A-9C65-CF655E13FC08}"/>
              </a:ext>
            </a:extLst>
          </p:cNvPr>
          <p:cNvSpPr txBox="1">
            <a:spLocks/>
          </p:cNvSpPr>
          <p:nvPr userDrawn="1"/>
        </p:nvSpPr>
        <p:spPr>
          <a:xfrm>
            <a:off x="0" y="1903780"/>
            <a:ext cx="12192000" cy="4954220"/>
          </a:xfrm>
          <a:prstGeom prst="rect">
            <a:avLst/>
          </a:prstGeom>
          <a:solidFill>
            <a:srgbClr val="80CEEA">
              <a:alpha val="40000"/>
            </a:srgbClr>
          </a:solidFill>
        </p:spPr>
        <p:txBody>
          <a:bodyPr/>
          <a:lstStyle/>
          <a:p>
            <a:endParaRPr lang="fr-FR">
              <a:solidFill>
                <a:srgbClr val="0564AF"/>
              </a:solidFill>
            </a:endParaRP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EBD3BDF5-F99B-F6CB-AEF6-191A1D03308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04022" y="2268420"/>
            <a:ext cx="6583953" cy="4224939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6000" indent="-108000">
              <a:defRPr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F257460-CE60-F8FB-DDA3-6DBC04855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b="1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2E4B1C3A-C4FC-A3E7-9B9D-504E342D71E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F198E4FE-936A-B786-E8E2-FDDD591B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763D6E59-B30C-5CEB-EBC3-4CC5F641F7C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AE2624B9-9054-F284-1AEA-70BC70BC83F2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59C01B9-94F2-0333-C68A-AF9F7D6D12E4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9CAB251-592F-0AC6-BEC1-A698F69F42C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7">
            <a:extLst>
              <a:ext uri="{FF2B5EF4-FFF2-40B4-BE49-F238E27FC236}">
                <a16:creationId xmlns:a16="http://schemas.microsoft.com/office/drawing/2014/main" id="{17285919-EFB4-CAE9-438C-B9CE5CBFA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20">
            <a:extLst>
              <a:ext uri="{FF2B5EF4-FFF2-40B4-BE49-F238E27FC236}">
                <a16:creationId xmlns:a16="http://schemas.microsoft.com/office/drawing/2014/main" id="{568AE57C-B916-0766-3267-974108EFD203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DFA8DE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16">
            <a:extLst>
              <a:ext uri="{FF2B5EF4-FFF2-40B4-BE49-F238E27FC236}">
                <a16:creationId xmlns:a16="http://schemas.microsoft.com/office/drawing/2014/main" id="{C67BEDB0-A359-4B9B-3B1C-5F910D458A3E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A68DCAC7-EF5F-CB47-5288-6B51818382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389" y="3803973"/>
            <a:ext cx="4824412" cy="2511136"/>
          </a:xfrm>
        </p:spPr>
        <p:txBody>
          <a:bodyPr anchor="t" anchorCtr="0"/>
          <a:lstStyle>
            <a:lvl1pPr marL="0" indent="0">
              <a:buNone/>
              <a:defRPr sz="5000" b="1">
                <a:solidFill>
                  <a:srgbClr val="4020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</a:t>
            </a:r>
            <a:br>
              <a:rPr lang="fr-FR"/>
            </a:br>
            <a:r>
              <a:rPr lang="fr-FR"/>
              <a:t>le titre du chapitre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5CE7B99D-C334-D1F5-362A-15622B161AF4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91C1BFC7-5F08-E59A-53A1-E2565000BAA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F2E282F-F544-CD74-7C83-6384A9AD3D4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BF76857-86F9-778E-F926-DFAAD19084CF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9D1B463-9B7E-A8A7-FE82-04FFA9DEB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389" y="1136636"/>
            <a:ext cx="2387600" cy="1325563"/>
          </a:xfrm>
        </p:spPr>
        <p:txBody>
          <a:bodyPr anchor="b" anchorCtr="0"/>
          <a:lstStyle>
            <a:lvl1pPr algn="l">
              <a:defRPr sz="10000">
                <a:solidFill>
                  <a:srgbClr val="402020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19E6E61-8550-BC1B-47AC-6EB419CB9C2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F99DC6B2-24FC-B164-DD2F-D7DA73B9F1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95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Image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9">
            <a:extLst>
              <a:ext uri="{FF2B5EF4-FFF2-40B4-BE49-F238E27FC236}">
                <a16:creationId xmlns:a16="http://schemas.microsoft.com/office/drawing/2014/main" id="{DB5DA18A-16C6-4A14-86AD-4E78E09CD2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42535"/>
            <a:ext cx="12192000" cy="59154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 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418A8-DE07-7F26-5349-E79E1BE7DA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9425" y="2985321"/>
            <a:ext cx="8745538" cy="129857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« Cliquez pour modifier les styles</a:t>
            </a:r>
            <a:br>
              <a:rPr lang="fr-FR"/>
            </a:br>
            <a:r>
              <a:rPr lang="fr-FR"/>
              <a:t>du texte du masque »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33AEECD-2C03-4AB3-0B1A-84E271744283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F1E8359B-6877-8B59-F040-2D7EC56106F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08C04CB2-1591-3C85-CF5D-FA2FF9C43ED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5873A22-98DC-2433-7BDB-D48B4A77BB31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A756701-813B-1741-6053-C818A2840819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7">
            <a:extLst>
              <a:ext uri="{FF2B5EF4-FFF2-40B4-BE49-F238E27FC236}">
                <a16:creationId xmlns:a16="http://schemas.microsoft.com/office/drawing/2014/main" id="{8A42C6E9-902B-70A5-B3C7-0A5CF3F70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23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40388CE9-5461-4F02-6D4B-3AE371AC087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A048DCE4-482F-29BC-9CAA-317FD0AB580C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22357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FB0A16A-54BA-B388-4578-12F8174F28E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0E8B2EC-0B61-908E-AF92-B21BE0B5D610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que 18">
            <a:extLst>
              <a:ext uri="{FF2B5EF4-FFF2-40B4-BE49-F238E27FC236}">
                <a16:creationId xmlns:a16="http://schemas.microsoft.com/office/drawing/2014/main" id="{282461C8-E185-A219-3ABD-0322CAAEF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839" y="817774"/>
            <a:ext cx="11525062" cy="5728782"/>
          </a:xfrm>
          <a:prstGeom prst="rect">
            <a:avLst/>
          </a:prstGeom>
        </p:spPr>
      </p:pic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347F1029-A796-D370-F89F-69A974A171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9425" y="2985321"/>
            <a:ext cx="8745538" cy="1298575"/>
          </a:xfr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« Cliquez pour modifier les styles</a:t>
            </a:r>
            <a:br>
              <a:rPr lang="fr-FR"/>
            </a:br>
            <a:r>
              <a:rPr lang="fr-FR"/>
              <a:t>du texte du masque »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AB7B7BED-CFED-C728-4C35-12BDF1CB98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96871A5-EF6A-81C9-9F76-3B9541CDB4EA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314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CFA9CEF2-6209-7FBE-C73F-9A158531C28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384C4079-C294-8110-1023-5616FA41410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22357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2652C8F-98D3-971B-F61C-A888D0881FFE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A680BD8-A349-28A9-7DB8-8942C7E4E385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C7C18EA-20DA-8BAF-EC37-CA4BCFDCAFA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CD4C74E-AD63-0D15-975C-A944BA0EB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839" y="817774"/>
            <a:ext cx="11525062" cy="5728782"/>
          </a:xfrm>
          <a:prstGeom prst="rect">
            <a:avLst/>
          </a:prstGeom>
        </p:spPr>
      </p:pic>
      <p:pic>
        <p:nvPicPr>
          <p:cNvPr id="2" name="Image 7">
            <a:extLst>
              <a:ext uri="{FF2B5EF4-FFF2-40B4-BE49-F238E27FC236}">
                <a16:creationId xmlns:a16="http://schemas.microsoft.com/office/drawing/2014/main" id="{E0A76DB2-FE77-E711-8A4B-CDDC1916E9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10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qu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7CE06ED2-04D9-E2A4-98E6-0EF2290385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63076" y="1906358"/>
            <a:ext cx="3451086" cy="4526498"/>
          </a:xfrm>
          <a:custGeom>
            <a:avLst/>
            <a:gdLst>
              <a:gd name="connsiteX0" fmla="*/ 143781 w 4397997"/>
              <a:gd name="connsiteY0" fmla="*/ 0 h 5768481"/>
              <a:gd name="connsiteX1" fmla="*/ 4254217 w 4397997"/>
              <a:gd name="connsiteY1" fmla="*/ 0 h 5768481"/>
              <a:gd name="connsiteX2" fmla="*/ 4397997 w 4397997"/>
              <a:gd name="connsiteY2" fmla="*/ 143781 h 5768481"/>
              <a:gd name="connsiteX3" fmla="*/ 4397997 w 4397997"/>
              <a:gd name="connsiteY3" fmla="*/ 3070877 h 5768481"/>
              <a:gd name="connsiteX4" fmla="*/ 4349437 w 4397997"/>
              <a:gd name="connsiteY4" fmla="*/ 3349944 h 5768481"/>
              <a:gd name="connsiteX5" fmla="*/ 3529733 w 4397997"/>
              <a:gd name="connsiteY5" fmla="*/ 5633195 h 5768481"/>
              <a:gd name="connsiteX6" fmla="*/ 3529606 w 4397997"/>
              <a:gd name="connsiteY6" fmla="*/ 5633195 h 5768481"/>
              <a:gd name="connsiteX7" fmla="*/ 3337264 w 4397997"/>
              <a:gd name="connsiteY7" fmla="*/ 5768481 h 5768481"/>
              <a:gd name="connsiteX8" fmla="*/ 143781 w 4397997"/>
              <a:gd name="connsiteY8" fmla="*/ 5768481 h 5768481"/>
              <a:gd name="connsiteX9" fmla="*/ 0 w 4397997"/>
              <a:gd name="connsiteY9" fmla="*/ 5624700 h 5768481"/>
              <a:gd name="connsiteX10" fmla="*/ 0 w 4397997"/>
              <a:gd name="connsiteY10" fmla="*/ 143781 h 5768481"/>
              <a:gd name="connsiteX11" fmla="*/ 143781 w 4397997"/>
              <a:gd name="connsiteY11" fmla="*/ 0 h 5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7997" h="5768481">
                <a:moveTo>
                  <a:pt x="143781" y="0"/>
                </a:moveTo>
                <a:lnTo>
                  <a:pt x="4254217" y="0"/>
                </a:lnTo>
                <a:cubicBezTo>
                  <a:pt x="4333334" y="0"/>
                  <a:pt x="4397997" y="64663"/>
                  <a:pt x="4397997" y="143781"/>
                </a:cubicBezTo>
                <a:lnTo>
                  <a:pt x="4397997" y="3070877"/>
                </a:lnTo>
                <a:cubicBezTo>
                  <a:pt x="4397997" y="3149994"/>
                  <a:pt x="4376189" y="3275517"/>
                  <a:pt x="4349437" y="3349944"/>
                </a:cubicBezTo>
                <a:lnTo>
                  <a:pt x="3529733" y="5633195"/>
                </a:lnTo>
                <a:lnTo>
                  <a:pt x="3529606" y="5633195"/>
                </a:lnTo>
                <a:cubicBezTo>
                  <a:pt x="3502853" y="5707621"/>
                  <a:pt x="3416382" y="5768481"/>
                  <a:pt x="3337264" y="5768481"/>
                </a:cubicBezTo>
                <a:lnTo>
                  <a:pt x="143781" y="5768481"/>
                </a:lnTo>
                <a:cubicBezTo>
                  <a:pt x="64663" y="5768481"/>
                  <a:pt x="0" y="5703818"/>
                  <a:pt x="0" y="5624700"/>
                </a:cubicBezTo>
                <a:lnTo>
                  <a:pt x="0" y="143781"/>
                </a:lnTo>
                <a:cubicBezTo>
                  <a:pt x="0" y="64663"/>
                  <a:pt x="64663" y="0"/>
                  <a:pt x="1437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85CDB495-79E7-0937-6CB4-06BD215DDF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1189" y="1906358"/>
            <a:ext cx="3371587" cy="2155325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4" name="Espace réservé pour une image  9">
            <a:extLst>
              <a:ext uri="{FF2B5EF4-FFF2-40B4-BE49-F238E27FC236}">
                <a16:creationId xmlns:a16="http://schemas.microsoft.com/office/drawing/2014/main" id="{5EC01223-2186-3236-21D8-0AB7ED7CF6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41189" y="4198018"/>
            <a:ext cx="3371587" cy="2234838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5" name="Espace réservé pour une image  9">
            <a:extLst>
              <a:ext uri="{FF2B5EF4-FFF2-40B4-BE49-F238E27FC236}">
                <a16:creationId xmlns:a16="http://schemas.microsoft.com/office/drawing/2014/main" id="{C0B6AA85-F58D-E05E-64DF-C24784F415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837" y="1906358"/>
            <a:ext cx="4116487" cy="4526498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85EA81A-DDFD-5BCD-624F-8175026FB7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b="1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2FEAF05E-E6C1-5AE1-6E4B-262BE6308445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EDEF4FBD-A2D8-780D-2FAE-C07A92C7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4F83165A-81E2-D944-7F61-878EBBCE565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8D9B29F7-C8E3-B288-3828-79065EF6674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D605A6B-40D0-B61E-0A6B-62544C8B42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9E27C5C-A6E9-BB52-7F1C-BDC14D295B5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7">
            <a:extLst>
              <a:ext uri="{FF2B5EF4-FFF2-40B4-BE49-F238E27FC236}">
                <a16:creationId xmlns:a16="http://schemas.microsoft.com/office/drawing/2014/main" id="{B9E4A21A-E4B8-4331-969D-BE21054C0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9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+Sous-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15871D26-713A-5B37-44BC-26196DF78D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1992423"/>
            <a:ext cx="11236325" cy="4108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91D232CF-14E5-A215-9F84-DA2E574B82A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9A032C84-DD52-CB2F-C258-E1D51017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1ED9387-EECB-2968-6DA4-5088CD353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DF6B-F187-0835-570D-BA5F63D5C2D3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8A749-2FC1-B292-B787-CB107C4AABA2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A789D-A696-8953-4874-EABE3F35EB75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AD150-A99B-8F98-6F0D-57FB69ED4F6A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E4899-66EA-D87B-DBD5-42D0A02C8731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65579-44D8-C8C8-64E2-C63FB46A7CCF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02AF1-B50A-F461-FF17-3DAEC1AF226E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75A37-6459-EE16-629E-E4CE774E2A96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C4A2F-3E93-FD2E-8D2A-D83A63988E12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233B3-7090-3C36-7948-76D31A17A0A9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EAD5-577D-46DB-D8B9-6E2A081D91C8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CC2AA-7D59-2A1E-BF42-0442E71C41F1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1E506D-21F4-CD2B-A165-99A19617F39F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0A677C-066E-3919-DD04-3CD2F51D95FD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875191F-1F79-8036-347F-00A2065DFDD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2E07B5A0-A47E-A553-9A77-3D4D569438D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79B20C-F81D-66CC-7CEA-3706CB5B84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8D9E70-2599-0B78-79FD-85EB559B5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A515BA40-BE6F-2353-E1E6-9C9D8411D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564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+Sous-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91D232CF-14E5-A215-9F84-DA2E574B82A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9A032C84-DD52-CB2F-C258-E1D51017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1ED9387-EECB-2968-6DA4-5088CD353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DF6B-F187-0835-570D-BA5F63D5C2D3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8A749-2FC1-B292-B787-CB107C4AABA2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A789D-A696-8953-4874-EABE3F35EB75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AD150-A99B-8F98-6F0D-57FB69ED4F6A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E4899-66EA-D87B-DBD5-42D0A02C8731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65579-44D8-C8C8-64E2-C63FB46A7CCF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02AF1-B50A-F461-FF17-3DAEC1AF226E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75A37-6459-EE16-629E-E4CE774E2A96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C4A2F-3E93-FD2E-8D2A-D83A63988E12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233B3-7090-3C36-7948-76D31A17A0A9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EAD5-577D-46DB-D8B9-6E2A081D91C8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CC2AA-7D59-2A1E-BF42-0442E71C41F1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1E506D-21F4-CD2B-A165-99A19617F39F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0A677C-066E-3919-DD04-3CD2F51D95FD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875191F-1F79-8036-347F-00A2065DFDD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2E07B5A0-A47E-A553-9A77-3D4D569438D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79B20C-F81D-66CC-7CEA-3706CB5B84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8D9E70-2599-0B78-79FD-85EB559B5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A515BA40-BE6F-2353-E1E6-9C9D8411D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2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9E550107-4420-B084-4AEC-30150FA4CF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05890"/>
            <a:ext cx="11236718" cy="399428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16000" indent="-108000" algn="l">
              <a:defRPr sz="1000"/>
            </a:lvl3pPr>
            <a:lvl4pPr algn="l">
              <a:defRPr sz="1000">
                <a:solidFill>
                  <a:schemeClr val="tx1"/>
                </a:solidFill>
              </a:defRPr>
            </a:lvl4pPr>
            <a:lvl5pPr algn="l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F6851AF0-FEF8-043C-639C-A6AEA5DBE0F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3E4322D-9C4C-0C9A-14AB-FA7BD82395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E4B7543E-3A3C-14EA-AD46-33211F46A37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1EB0151B-7647-96F9-9BB1-41BD4073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D6BB0326-3932-D56C-C81A-A971ED73609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93B6559C-2D3D-066C-948C-CA0890AB2188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A5CDD5D-22B7-5016-3109-946B17C1B2A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A8B3D1B-5C5C-F18F-05A0-3EA3484B01B4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7">
            <a:extLst>
              <a:ext uri="{FF2B5EF4-FFF2-40B4-BE49-F238E27FC236}">
                <a16:creationId xmlns:a16="http://schemas.microsoft.com/office/drawing/2014/main" id="{66D9B384-40D1-FA6D-1682-F3617AF1D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95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FD105C9C-B3BB-8076-DE57-EDF1A0BB2B82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DF212DF-46B0-1713-0182-A44B7FE2140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A35E6A9-2FD8-CFDE-E64F-8D7CAAEBAFBE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744DE06-44F1-29AF-1104-2A6E3B30E453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A8C5119E-6300-C02A-99B6-ACCBFB3AAD2E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E23B6B64-A9A4-7A3E-7DD6-F080C9798BA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05890"/>
            <a:ext cx="11236718" cy="399428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00">
                <a:solidFill>
                  <a:schemeClr val="tx1"/>
                </a:solidFill>
              </a:defRPr>
            </a:lvl2pPr>
            <a:lvl3pPr marL="216000" indent="-108000" algn="l">
              <a:defRPr sz="1000"/>
            </a:lvl3pPr>
            <a:lvl4pPr algn="l">
              <a:defRPr sz="1000">
                <a:solidFill>
                  <a:schemeClr val="tx1"/>
                </a:solidFill>
              </a:defRPr>
            </a:lvl4pPr>
            <a:lvl5pPr algn="l"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1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  <a:p>
            <a:pPr lvl="1"/>
            <a:endParaRPr lang="fr-FR"/>
          </a:p>
          <a:p>
            <a:pPr lvl="1"/>
            <a:endParaRPr lang="fr-FR"/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B1F73180-9490-53C9-C4F8-EA9D9A3C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63D1C90-C129-723C-A483-88A068F7D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C746CE5-1836-2D26-A6C4-6C69A8142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4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5369DCA2-A998-986B-ADAC-5F250A04C8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52450" y="914133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15871D26-713A-5B37-44BC-26196DF78D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F5C734-3FAD-3818-A75E-2858FAED32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CC24D-C119-DD63-55D3-F6D2D83D806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E90ED4F1-0EAA-388B-DD6C-43A3F1F6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8D7958AF-66F0-434B-002C-06AF42B8155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698AD34-BDC6-579D-CF40-8E9AF9FFFDF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33E4EEA-A4E9-D9DC-B495-B017A0A7A4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903BE53-223B-04AE-4311-9A20B8E3D28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D7BCBFC-B08B-4741-3D70-F6FF02A18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206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E024A7B-6070-AFA3-C70D-2F70B82E4C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24FC656E-E92C-A77B-4799-BEC46400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565162-A4CD-149F-DAB1-34864DEEA5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88F2EF3A-A3D1-3A6C-C26B-856C53676BC4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1770D885-A7BB-3A0B-9DBF-E1BAEBD3E560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854455-76CE-8A93-0A01-6FE50543909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999C0B6-4E0D-D0F9-6787-359F748F17F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D764D17-F02F-5916-030F-D46B1E75EEA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D14F2D39-DFE7-6953-01D8-6A9DE6A7135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52450" y="914133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C7C741F3-B06E-DF47-FA4C-C86CEB47E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20">
            <a:extLst>
              <a:ext uri="{FF2B5EF4-FFF2-40B4-BE49-F238E27FC236}">
                <a16:creationId xmlns:a16="http://schemas.microsoft.com/office/drawing/2014/main" id="{65FFBFEC-3549-8ECC-509F-0382059D97D2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00BAB3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highlight>
                <a:srgbClr val="FFFF00"/>
              </a:highlight>
            </a:endParaRPr>
          </a:p>
        </p:txBody>
      </p:sp>
      <p:sp>
        <p:nvSpPr>
          <p:cNvPr id="7" name="Graphique 16">
            <a:extLst>
              <a:ext uri="{FF2B5EF4-FFF2-40B4-BE49-F238E27FC236}">
                <a16:creationId xmlns:a16="http://schemas.microsoft.com/office/drawing/2014/main" id="{D56D0F53-AF86-8243-8FF9-1B74C7385760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0E2AAA6-E5B6-215F-C8D4-B475ADCD7B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389" y="3803973"/>
            <a:ext cx="4824412" cy="2511136"/>
          </a:xfrm>
        </p:spPr>
        <p:txBody>
          <a:bodyPr anchor="t" anchorCtr="0"/>
          <a:lstStyle>
            <a:lvl1pPr marL="0" indent="0">
              <a:buNone/>
              <a:defRPr sz="5000" b="1">
                <a:solidFill>
                  <a:srgbClr val="4020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</a:t>
            </a:r>
            <a:br>
              <a:rPr lang="fr-FR"/>
            </a:br>
            <a:r>
              <a:rPr lang="fr-FR"/>
              <a:t>le titre du chapitre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D10571C6-A732-68BA-C0BB-597C6EF6C9F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03AFB9F0-5110-4BB9-CBCB-3F7B42784AA3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CDE1446-BE7C-BE88-4178-1947B42F8FE7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719DC64-956A-380D-FA02-888C29FC98C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65D970E-27C0-0184-2087-34525C806B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389" y="1136636"/>
            <a:ext cx="2387600" cy="1325563"/>
          </a:xfrm>
        </p:spPr>
        <p:txBody>
          <a:bodyPr anchor="b" anchorCtr="0"/>
          <a:lstStyle>
            <a:lvl1pPr algn="l">
              <a:defRPr sz="10000">
                <a:solidFill>
                  <a:srgbClr val="402020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AD2FB756-AC71-D49C-AE73-98338A0D715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id="{39170681-A510-B946-D4DF-5430599FA9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055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7440FAA3-726B-0E38-2883-230C37A5D6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7511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1" name="Titre 7">
            <a:extLst>
              <a:ext uri="{FF2B5EF4-FFF2-40B4-BE49-F238E27FC236}">
                <a16:creationId xmlns:a16="http://schemas.microsoft.com/office/drawing/2014/main" id="{E196781B-7727-B4F8-8ACF-9495A06B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512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E98D344-7DE3-5510-6EB2-8E8995D0D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7511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B812A4-559C-3538-C7D1-D9CBBCA690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5414" y="925550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87AF216-302C-F264-E0C8-FE360748B7FE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58F39E69-A14A-4DE2-CF97-D3901CC43EA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8D15AD0-40C9-A1E2-619C-3ACC4E1D7B2B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48066F6-1445-A414-7E32-0F8DD36C32A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A795643-6562-0922-EA64-D781A8E75AF3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C4D0818A-6950-8F80-BDBB-CBC1F058E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895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657865D-B7E2-FA61-5387-D61FF1C9AA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87511" y="2179370"/>
            <a:ext cx="5736687" cy="41030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A5D41362-D6E6-FC01-F810-1EE64D3D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512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CD95AA4-9025-F3DE-97DF-9780424F9D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7511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B8554E93-8CD7-A331-31AF-E0E1DD241E98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A20CE158-5DED-7140-B7D3-3ABF7DD8E9CC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2DC5A07-A4F8-1C2D-BC0A-52A9330490A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C73EC18-21C2-9FF0-10E7-327E6B1574F2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B7B7FF87-E718-4F3E-5024-73804FEDC62B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329F96FF-96AC-BA16-57F6-DA062E6002D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55414" y="925550"/>
            <a:ext cx="5066786" cy="5412549"/>
          </a:xfrm>
          <a:custGeom>
            <a:avLst/>
            <a:gdLst>
              <a:gd name="connsiteX0" fmla="*/ 137361 w 5066786"/>
              <a:gd name="connsiteY0" fmla="*/ 0 h 5412549"/>
              <a:gd name="connsiteX1" fmla="*/ 4929425 w 5066786"/>
              <a:gd name="connsiteY1" fmla="*/ 0 h 5412549"/>
              <a:gd name="connsiteX2" fmla="*/ 5066786 w 5066786"/>
              <a:gd name="connsiteY2" fmla="*/ 137361 h 5412549"/>
              <a:gd name="connsiteX3" fmla="*/ 5066786 w 5066786"/>
              <a:gd name="connsiteY3" fmla="*/ 5275188 h 5412549"/>
              <a:gd name="connsiteX4" fmla="*/ 4929425 w 5066786"/>
              <a:gd name="connsiteY4" fmla="*/ 5412549 h 5412549"/>
              <a:gd name="connsiteX5" fmla="*/ 137361 w 5066786"/>
              <a:gd name="connsiteY5" fmla="*/ 5412549 h 5412549"/>
              <a:gd name="connsiteX6" fmla="*/ 0 w 5066786"/>
              <a:gd name="connsiteY6" fmla="*/ 5275188 h 5412549"/>
              <a:gd name="connsiteX7" fmla="*/ 0 w 5066786"/>
              <a:gd name="connsiteY7" fmla="*/ 137361 h 5412549"/>
              <a:gd name="connsiteX8" fmla="*/ 137361 w 5066786"/>
              <a:gd name="connsiteY8" fmla="*/ 0 h 541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6786" h="5412549">
                <a:moveTo>
                  <a:pt x="137361" y="0"/>
                </a:moveTo>
                <a:lnTo>
                  <a:pt x="4929425" y="0"/>
                </a:lnTo>
                <a:cubicBezTo>
                  <a:pt x="5005287" y="0"/>
                  <a:pt x="5066786" y="61499"/>
                  <a:pt x="5066786" y="137361"/>
                </a:cubicBezTo>
                <a:lnTo>
                  <a:pt x="5066786" y="5275188"/>
                </a:lnTo>
                <a:cubicBezTo>
                  <a:pt x="5066786" y="5351050"/>
                  <a:pt x="5005287" y="5412549"/>
                  <a:pt x="4929425" y="5412549"/>
                </a:cubicBezTo>
                <a:lnTo>
                  <a:pt x="137361" y="5412549"/>
                </a:lnTo>
                <a:cubicBezTo>
                  <a:pt x="61499" y="5412549"/>
                  <a:pt x="0" y="5351050"/>
                  <a:pt x="0" y="5275188"/>
                </a:cubicBezTo>
                <a:lnTo>
                  <a:pt x="0" y="137361"/>
                </a:lnTo>
                <a:cubicBezTo>
                  <a:pt x="0" y="61499"/>
                  <a:pt x="61499" y="0"/>
                  <a:pt x="13736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503D0177-F174-8E76-F3C6-3FA9CA236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81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CFEE005-1AB4-4B00-8706-64B8D21E02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480EC66A-53BC-454F-B486-F7E921ACD1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5119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224836D-D414-5432-45D6-4599FBDB4368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3E2715A-800D-6FBF-BE3E-2ECBD781D3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8AD12BD-1212-8EE6-FB35-7D135466C9CF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797CD4E0-8B79-43BD-F527-D4C5B98A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D0FC1DF8-FC0D-4E31-EBE6-AE7CF16FA03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E163F740-EF63-874A-AD09-14C087DAC0F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A87643-6597-5A2E-004F-AE23CE939BDC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A45BB86D-0B44-793A-B56A-284F51CCFC4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EF122981-A22E-94F7-1E29-0DADCE86C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283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4C35CF7-2C32-2E12-2779-58179EBFF2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A561B3C5-7B3F-076B-DBC1-CBD8B04EDEC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5119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E3C00346-5FB6-8C24-1C50-2D1DA92A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88EE7B0-B18B-6ECE-5F62-7E1B6C73CF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DC5A7214-481E-1F1B-BB9A-271BF59DE8D6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892A796F-F23A-AEB8-C30A-FC3771C2B3E9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FC51F1B-5068-4DB5-355E-3E22079EBAE6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1BCE9F-186E-A1D4-A9B9-6ABD7F3B323F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6E5A886-FFFE-20C3-3420-FCC53167B52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C8BB2381-4188-7705-0891-6C509311D3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7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99CC97E9-B159-5A3F-D92F-9879570752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id="{E15A2D62-12CD-515A-767E-0C491FC1006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25119" y="1992423"/>
            <a:ext cx="5293806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4247D15E-E575-9242-38DC-A30F8CC7C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684A980-5FB4-7623-C361-C2BCF71C99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2491DFB8-94B8-6104-2251-68701E79686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CADCB4BC-BC46-E16B-406C-4D853D13641A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79AF071-6C67-B8F4-8379-CFF15F937D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56CF567-44BC-5B51-20E8-581A12F79B69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6F9ED2DA-281D-03DC-AAEC-FC1BE6BD6ACF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5277705-025E-CA27-EC8D-F1FEEA8FB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99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5CFEE005-1AB4-4B00-8706-64B8D21E02E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224836D-D414-5432-45D6-4599FBDB4368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893F98DC-0BE1-27DC-4AF5-8682FD3CBC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09333" y="360172"/>
            <a:ext cx="6015509" cy="5951861"/>
          </a:xfrm>
          <a:custGeom>
            <a:avLst/>
            <a:gdLst>
              <a:gd name="connsiteX0" fmla="*/ 1362824 w 6060300"/>
              <a:gd name="connsiteY0" fmla="*/ 0 h 6137910"/>
              <a:gd name="connsiteX1" fmla="*/ 5916282 w 6060300"/>
              <a:gd name="connsiteY1" fmla="*/ 0 h 6137910"/>
              <a:gd name="connsiteX2" fmla="*/ 6060300 w 6060300"/>
              <a:gd name="connsiteY2" fmla="*/ 144018 h 6137910"/>
              <a:gd name="connsiteX3" fmla="*/ 6060300 w 6060300"/>
              <a:gd name="connsiteY3" fmla="*/ 5993892 h 6137910"/>
              <a:gd name="connsiteX4" fmla="*/ 5916282 w 6060300"/>
              <a:gd name="connsiteY4" fmla="*/ 6137910 h 6137910"/>
              <a:gd name="connsiteX5" fmla="*/ 118223 w 6060300"/>
              <a:gd name="connsiteY5" fmla="*/ 6137910 h 6137910"/>
              <a:gd name="connsiteX6" fmla="*/ 2780 w 6060300"/>
              <a:gd name="connsiteY6" fmla="*/ 5996813 h 6137910"/>
              <a:gd name="connsiteX7" fmla="*/ 1190230 w 6060300"/>
              <a:gd name="connsiteY7" fmla="*/ 141097 h 6137910"/>
              <a:gd name="connsiteX8" fmla="*/ 1362824 w 6060300"/>
              <a:gd name="connsiteY8" fmla="*/ 0 h 613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300" h="6137910">
                <a:moveTo>
                  <a:pt x="1362824" y="0"/>
                </a:moveTo>
                <a:lnTo>
                  <a:pt x="5916282" y="0"/>
                </a:lnTo>
                <a:cubicBezTo>
                  <a:pt x="5995530" y="0"/>
                  <a:pt x="6060300" y="64770"/>
                  <a:pt x="6060300" y="144018"/>
                </a:cubicBezTo>
                <a:lnTo>
                  <a:pt x="6060300" y="5993892"/>
                </a:lnTo>
                <a:cubicBezTo>
                  <a:pt x="6060300" y="6073140"/>
                  <a:pt x="5995530" y="6137910"/>
                  <a:pt x="5916282" y="6137910"/>
                </a:cubicBezTo>
                <a:lnTo>
                  <a:pt x="118223" y="6137910"/>
                </a:lnTo>
                <a:cubicBezTo>
                  <a:pt x="38975" y="6137910"/>
                  <a:pt x="-12840" y="6074410"/>
                  <a:pt x="2780" y="5996813"/>
                </a:cubicBezTo>
                <a:lnTo>
                  <a:pt x="1190230" y="141097"/>
                </a:lnTo>
                <a:cubicBezTo>
                  <a:pt x="1205978" y="63500"/>
                  <a:pt x="1283702" y="0"/>
                  <a:pt x="13628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fr-FR"/>
              <a:t>$$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A4B3013E-2503-C5A5-14D7-72046C338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D9A984C-303E-FA3A-3B3A-B36B575B831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id="{11C81BF8-3EA8-1F5F-F876-28240D31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2">
            <a:extLst>
              <a:ext uri="{FF2B5EF4-FFF2-40B4-BE49-F238E27FC236}">
                <a16:creationId xmlns:a16="http://schemas.microsoft.com/office/drawing/2014/main" id="{8D91AA37-93F0-D0D6-7914-2C2EE88C747C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D8A9B32B-9879-872F-DE08-0DEEEACA174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F4EBAF2-7215-D31F-B4F5-B907B51C7211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17C77B1-F272-2A0F-31E5-DD17DB48D8F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7">
            <a:extLst>
              <a:ext uri="{FF2B5EF4-FFF2-40B4-BE49-F238E27FC236}">
                <a16:creationId xmlns:a16="http://schemas.microsoft.com/office/drawing/2014/main" id="{52C459CD-E55F-90C5-7E63-84D23C5A6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367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F8056CB-06BB-7325-4403-38CBDD70147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44AB67B3-D6D2-9E94-DCA4-9909278F3B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09333" y="360172"/>
            <a:ext cx="6015509" cy="5951861"/>
          </a:xfrm>
          <a:custGeom>
            <a:avLst/>
            <a:gdLst>
              <a:gd name="connsiteX0" fmla="*/ 1362824 w 6060300"/>
              <a:gd name="connsiteY0" fmla="*/ 0 h 6137910"/>
              <a:gd name="connsiteX1" fmla="*/ 5916282 w 6060300"/>
              <a:gd name="connsiteY1" fmla="*/ 0 h 6137910"/>
              <a:gd name="connsiteX2" fmla="*/ 6060300 w 6060300"/>
              <a:gd name="connsiteY2" fmla="*/ 144018 h 6137910"/>
              <a:gd name="connsiteX3" fmla="*/ 6060300 w 6060300"/>
              <a:gd name="connsiteY3" fmla="*/ 5993892 h 6137910"/>
              <a:gd name="connsiteX4" fmla="*/ 5916282 w 6060300"/>
              <a:gd name="connsiteY4" fmla="*/ 6137910 h 6137910"/>
              <a:gd name="connsiteX5" fmla="*/ 118223 w 6060300"/>
              <a:gd name="connsiteY5" fmla="*/ 6137910 h 6137910"/>
              <a:gd name="connsiteX6" fmla="*/ 2780 w 6060300"/>
              <a:gd name="connsiteY6" fmla="*/ 5996813 h 6137910"/>
              <a:gd name="connsiteX7" fmla="*/ 1190230 w 6060300"/>
              <a:gd name="connsiteY7" fmla="*/ 141097 h 6137910"/>
              <a:gd name="connsiteX8" fmla="*/ 1362824 w 6060300"/>
              <a:gd name="connsiteY8" fmla="*/ 0 h 613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0300" h="6137910">
                <a:moveTo>
                  <a:pt x="1362824" y="0"/>
                </a:moveTo>
                <a:lnTo>
                  <a:pt x="5916282" y="0"/>
                </a:lnTo>
                <a:cubicBezTo>
                  <a:pt x="5995530" y="0"/>
                  <a:pt x="6060300" y="64770"/>
                  <a:pt x="6060300" y="144018"/>
                </a:cubicBezTo>
                <a:lnTo>
                  <a:pt x="6060300" y="5993892"/>
                </a:lnTo>
                <a:cubicBezTo>
                  <a:pt x="6060300" y="6073140"/>
                  <a:pt x="5995530" y="6137910"/>
                  <a:pt x="5916282" y="6137910"/>
                </a:cubicBezTo>
                <a:lnTo>
                  <a:pt x="118223" y="6137910"/>
                </a:lnTo>
                <a:cubicBezTo>
                  <a:pt x="38975" y="6137910"/>
                  <a:pt x="-12840" y="6074410"/>
                  <a:pt x="2780" y="5996813"/>
                </a:cubicBezTo>
                <a:lnTo>
                  <a:pt x="1190230" y="141097"/>
                </a:lnTo>
                <a:cubicBezTo>
                  <a:pt x="1205978" y="63500"/>
                  <a:pt x="1283702" y="0"/>
                  <a:pt x="13628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9F1F5A80-C4BF-5C75-6FC2-B006E0AF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D6B976B-EA3C-4302-5C35-301AC61072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F7BBB560-DFA5-0236-E54D-BF82FE89700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7A9C8918-41E8-BCA5-CA3C-2EE9EAA2E1C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C9F54AF-608A-FE86-A272-8E9539E81A8C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0961A2C-25E1-5700-08C9-98E52F3862C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75F1AD10-4913-6802-8E1B-6C3E7EF9E8A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E2B6565-0957-9041-6E95-83734CBAA1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75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2">
            <a:extLst>
              <a:ext uri="{FF2B5EF4-FFF2-40B4-BE49-F238E27FC236}">
                <a16:creationId xmlns:a16="http://schemas.microsoft.com/office/drawing/2014/main" id="{9D32E25A-89A8-917E-37DF-195B27DE296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9435" y="3637165"/>
            <a:ext cx="5603809" cy="2676660"/>
          </a:xfrm>
          <a:custGeom>
            <a:avLst/>
            <a:gdLst>
              <a:gd name="connsiteX0" fmla="*/ 87052 w 5603809"/>
              <a:gd name="connsiteY0" fmla="*/ 0 h 2676660"/>
              <a:gd name="connsiteX1" fmla="*/ 5516757 w 5603809"/>
              <a:gd name="connsiteY1" fmla="*/ 0 h 2676660"/>
              <a:gd name="connsiteX2" fmla="*/ 5603809 w 5603809"/>
              <a:gd name="connsiteY2" fmla="*/ 87083 h 2676660"/>
              <a:gd name="connsiteX3" fmla="*/ 5603809 w 5603809"/>
              <a:gd name="connsiteY3" fmla="*/ 2589578 h 2676660"/>
              <a:gd name="connsiteX4" fmla="*/ 5516757 w 5603809"/>
              <a:gd name="connsiteY4" fmla="*/ 2676660 h 2676660"/>
              <a:gd name="connsiteX5" fmla="*/ 87052 w 5603809"/>
              <a:gd name="connsiteY5" fmla="*/ 2676660 h 2676660"/>
              <a:gd name="connsiteX6" fmla="*/ 0 w 5603809"/>
              <a:gd name="connsiteY6" fmla="*/ 2589578 h 2676660"/>
              <a:gd name="connsiteX7" fmla="*/ 0 w 5603809"/>
              <a:gd name="connsiteY7" fmla="*/ 87083 h 2676660"/>
              <a:gd name="connsiteX8" fmla="*/ 87052 w 5603809"/>
              <a:gd name="connsiteY8" fmla="*/ 0 h 26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809" h="2676660">
                <a:moveTo>
                  <a:pt x="87052" y="0"/>
                </a:moveTo>
                <a:lnTo>
                  <a:pt x="5516757" y="0"/>
                </a:lnTo>
                <a:cubicBezTo>
                  <a:pt x="5564834" y="0"/>
                  <a:pt x="5603809" y="38988"/>
                  <a:pt x="5603809" y="87083"/>
                </a:cubicBezTo>
                <a:lnTo>
                  <a:pt x="5603809" y="2589578"/>
                </a:lnTo>
                <a:cubicBezTo>
                  <a:pt x="5603809" y="2637672"/>
                  <a:pt x="5564834" y="2676660"/>
                  <a:pt x="5516757" y="2676660"/>
                </a:cubicBezTo>
                <a:lnTo>
                  <a:pt x="87052" y="2676660"/>
                </a:lnTo>
                <a:cubicBezTo>
                  <a:pt x="38974" y="2676660"/>
                  <a:pt x="0" y="2637672"/>
                  <a:pt x="0" y="2589578"/>
                </a:cubicBezTo>
                <a:lnTo>
                  <a:pt x="0" y="87083"/>
                </a:lnTo>
                <a:cubicBezTo>
                  <a:pt x="0" y="38988"/>
                  <a:pt x="38974" y="0"/>
                  <a:pt x="870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4F887F89-9D2E-71D8-CED7-8FF9C24AF66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7961859-16FF-4CB6-237F-F7C2638FA2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9D6B9AA7-E11D-F9AA-BF76-198ECEA54DD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9435" y="2172225"/>
            <a:ext cx="5571503" cy="125677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642C360A-D6E5-02BA-A551-7170B2890ECA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7A355D3E-9D73-A534-3F03-B0436BC65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7DCBA7FE-C8F3-AC8F-A70E-BDFEA7F06395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7EE56960-F398-152C-2A75-8C550D5247C6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5A49560-3927-5952-DA2F-05E318214C1E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BE0E31A-21E4-D6A5-251E-885EC5692DF1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7">
            <a:extLst>
              <a:ext uri="{FF2B5EF4-FFF2-40B4-BE49-F238E27FC236}">
                <a16:creationId xmlns:a16="http://schemas.microsoft.com/office/drawing/2014/main" id="{1D655E5D-D5EB-BC76-1127-424705A1C7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6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DD1C8F63-636E-25B1-CA01-F44F8F66E4A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657BDAE0-0CC5-E65F-B3D2-65FD0E2D6E31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0B8209C-809C-461A-42C5-AA8A21A0C479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E019DB-83DA-95D4-90DE-9BFF5E20BC08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6FE21AC3-9AFF-8CAB-B5F6-1A33BB00D1C3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DB21907-C915-E350-B7A7-9C9256396DE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39435" y="3637165"/>
            <a:ext cx="5603809" cy="2676660"/>
          </a:xfrm>
          <a:custGeom>
            <a:avLst/>
            <a:gdLst>
              <a:gd name="connsiteX0" fmla="*/ 87052 w 5603809"/>
              <a:gd name="connsiteY0" fmla="*/ 0 h 2676660"/>
              <a:gd name="connsiteX1" fmla="*/ 5516757 w 5603809"/>
              <a:gd name="connsiteY1" fmla="*/ 0 h 2676660"/>
              <a:gd name="connsiteX2" fmla="*/ 5603809 w 5603809"/>
              <a:gd name="connsiteY2" fmla="*/ 87083 h 2676660"/>
              <a:gd name="connsiteX3" fmla="*/ 5603809 w 5603809"/>
              <a:gd name="connsiteY3" fmla="*/ 2589578 h 2676660"/>
              <a:gd name="connsiteX4" fmla="*/ 5516757 w 5603809"/>
              <a:gd name="connsiteY4" fmla="*/ 2676660 h 2676660"/>
              <a:gd name="connsiteX5" fmla="*/ 87052 w 5603809"/>
              <a:gd name="connsiteY5" fmla="*/ 2676660 h 2676660"/>
              <a:gd name="connsiteX6" fmla="*/ 0 w 5603809"/>
              <a:gd name="connsiteY6" fmla="*/ 2589578 h 2676660"/>
              <a:gd name="connsiteX7" fmla="*/ 0 w 5603809"/>
              <a:gd name="connsiteY7" fmla="*/ 87083 h 2676660"/>
              <a:gd name="connsiteX8" fmla="*/ 87052 w 5603809"/>
              <a:gd name="connsiteY8" fmla="*/ 0 h 267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03809" h="2676660">
                <a:moveTo>
                  <a:pt x="87052" y="0"/>
                </a:moveTo>
                <a:lnTo>
                  <a:pt x="5516757" y="0"/>
                </a:lnTo>
                <a:cubicBezTo>
                  <a:pt x="5564834" y="0"/>
                  <a:pt x="5603809" y="38988"/>
                  <a:pt x="5603809" y="87083"/>
                </a:cubicBezTo>
                <a:lnTo>
                  <a:pt x="5603809" y="2589578"/>
                </a:lnTo>
                <a:cubicBezTo>
                  <a:pt x="5603809" y="2637672"/>
                  <a:pt x="5564834" y="2676660"/>
                  <a:pt x="5516757" y="2676660"/>
                </a:cubicBezTo>
                <a:lnTo>
                  <a:pt x="87052" y="2676660"/>
                </a:lnTo>
                <a:cubicBezTo>
                  <a:pt x="38974" y="2676660"/>
                  <a:pt x="0" y="2637672"/>
                  <a:pt x="0" y="2589578"/>
                </a:cubicBezTo>
                <a:lnTo>
                  <a:pt x="0" y="87083"/>
                </a:lnTo>
                <a:cubicBezTo>
                  <a:pt x="0" y="38988"/>
                  <a:pt x="38974" y="0"/>
                  <a:pt x="870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F73FDFBF-01C7-EC9D-B586-E61D1E8C29E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2172224"/>
            <a:ext cx="5293806" cy="4139809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6831C765-C6AB-F877-BE89-0352CB65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22A3DF3-EC19-E1A3-2577-935FD7137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C2ADA80C-42AC-6B0E-7A63-321290FC397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39435" y="2172225"/>
            <a:ext cx="5571503" cy="125677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618CB53D-4391-2D7E-1AE5-EC0894C8C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4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88C87A5A-5F64-9F85-57FC-D994D6C33A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7EB23684-1026-F72E-7C73-8C17F07B49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E8E86F3E-9F2B-E758-3A82-F716F5F4511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C504B795-D9F6-7A35-381E-B343E02A161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B4EC3DAD-D5F0-EB4A-A6E4-69B59E010C5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41189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83859440-82B1-6BC7-884D-2165ACA246B9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5DB22DB0-4151-5D42-860C-2E97BA04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204707B7-3441-48F4-C60B-7E0BB1AAD341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F0EDE54-ABDF-AD98-31A7-F23B4323211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3C12E84-B6C9-FF7E-021F-DC2B41B97261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7CC0727-39D3-4A81-7CA5-6F95A0A2059A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7">
            <a:extLst>
              <a:ext uri="{FF2B5EF4-FFF2-40B4-BE49-F238E27FC236}">
                <a16:creationId xmlns:a16="http://schemas.microsoft.com/office/drawing/2014/main" id="{B969294E-0574-C869-708E-256632D5F2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20">
            <a:extLst>
              <a:ext uri="{FF2B5EF4-FFF2-40B4-BE49-F238E27FC236}">
                <a16:creationId xmlns:a16="http://schemas.microsoft.com/office/drawing/2014/main" id="{C63ADF74-EE7D-345C-D144-5B66B23C7933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74D3E7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highlight>
                <a:srgbClr val="FFFF00"/>
              </a:highlight>
            </a:endParaRPr>
          </a:p>
        </p:txBody>
      </p:sp>
      <p:sp>
        <p:nvSpPr>
          <p:cNvPr id="7" name="Graphique 16">
            <a:extLst>
              <a:ext uri="{FF2B5EF4-FFF2-40B4-BE49-F238E27FC236}">
                <a16:creationId xmlns:a16="http://schemas.microsoft.com/office/drawing/2014/main" id="{9F3CFD64-B6B7-B7DC-FCA7-8EBBCA4A2D32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C72D4A8-D736-C749-F51C-5E186E2DC2E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4389" y="3803973"/>
            <a:ext cx="4824412" cy="2511136"/>
          </a:xfrm>
        </p:spPr>
        <p:txBody>
          <a:bodyPr anchor="t" anchorCtr="0"/>
          <a:lstStyle>
            <a:lvl1pPr marL="0" indent="0">
              <a:buNone/>
              <a:defRPr sz="5000" b="1">
                <a:solidFill>
                  <a:srgbClr val="40202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Personnaliser</a:t>
            </a:r>
            <a:br>
              <a:rPr lang="fr-FR"/>
            </a:br>
            <a:r>
              <a:rPr lang="fr-FR"/>
              <a:t>le titre du chapitre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31FDAF39-4054-4441-FE6A-5770F30E58A8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52CA9BD8-CF5F-02E5-56A4-85A11F9D47E5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86C889-1567-6A0A-BEFE-55B7D257D19C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321C25D-87AA-8934-D69D-B9A8522730B2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re 1">
            <a:extLst>
              <a:ext uri="{FF2B5EF4-FFF2-40B4-BE49-F238E27FC236}">
                <a16:creationId xmlns:a16="http://schemas.microsoft.com/office/drawing/2014/main" id="{69C7B964-E825-9041-649B-992FA5A9C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389" y="1136636"/>
            <a:ext cx="2387600" cy="1325563"/>
          </a:xfrm>
        </p:spPr>
        <p:txBody>
          <a:bodyPr anchor="b" anchorCtr="0"/>
          <a:lstStyle>
            <a:lvl1pPr algn="l">
              <a:defRPr sz="10000">
                <a:solidFill>
                  <a:srgbClr val="402020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23" name="Espace réservé du numéro de diapositive 5">
            <a:extLst>
              <a:ext uri="{FF2B5EF4-FFF2-40B4-BE49-F238E27FC236}">
                <a16:creationId xmlns:a16="http://schemas.microsoft.com/office/drawing/2014/main" id="{64A00A41-20A5-9869-FC4B-7F000905474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066807AE-CC01-DFAF-24C0-25F8F3F17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11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3">
            <a:extLst>
              <a:ext uri="{FF2B5EF4-FFF2-40B4-BE49-F238E27FC236}">
                <a16:creationId xmlns:a16="http://schemas.microsoft.com/office/drawing/2014/main" id="{008B0601-1BF1-E2F3-229F-F491AAC0CB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C8913482-85DE-C583-CEB7-902CE74B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EB35734-6164-1885-586B-47B968FBBB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5725057E-2539-A1C0-7660-185FD9C9FDC8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CF8544EE-E297-9ECB-7828-3B245B503D45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C98D519-CE5F-751E-6B09-DFD0E96886D7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8A078EC-9FA7-199E-27F2-72168A987B5D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A6CECFD2-DE2E-068B-0E62-19F4A1B3FF17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space réservé du contenu 1">
            <a:extLst>
              <a:ext uri="{FF2B5EF4-FFF2-40B4-BE49-F238E27FC236}">
                <a16:creationId xmlns:a16="http://schemas.microsoft.com/office/drawing/2014/main" id="{88F58419-9FCD-C167-4729-9A65EAA1BD1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contenu 6">
            <a:extLst>
              <a:ext uri="{FF2B5EF4-FFF2-40B4-BE49-F238E27FC236}">
                <a16:creationId xmlns:a16="http://schemas.microsoft.com/office/drawing/2014/main" id="{13D59648-CF32-1F7D-FC37-2E722E997B2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4" name="Espace réservé du contenu 6">
            <a:extLst>
              <a:ext uri="{FF2B5EF4-FFF2-40B4-BE49-F238E27FC236}">
                <a16:creationId xmlns:a16="http://schemas.microsoft.com/office/drawing/2014/main" id="{6539E3F7-2835-AA2C-3009-791AA8C74C4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41189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E3D3A11-5DEB-B09C-164F-815E65167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19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03F90D9-D63A-1356-B852-364E9385FD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6" name="Content Placeholder 13">
            <a:extLst>
              <a:ext uri="{FF2B5EF4-FFF2-40B4-BE49-F238E27FC236}">
                <a16:creationId xmlns:a16="http://schemas.microsoft.com/office/drawing/2014/main" id="{288B79CD-36D3-230D-D23C-49342D1EE9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id="{BA1032EF-7558-D1C3-3180-92F295C442A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8471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4" name="Espace réservé du contenu 6">
            <a:extLst>
              <a:ext uri="{FF2B5EF4-FFF2-40B4-BE49-F238E27FC236}">
                <a16:creationId xmlns:a16="http://schemas.microsoft.com/office/drawing/2014/main" id="{9D0C2C4F-000C-F35C-F496-896159AF175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43226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B7927AE1-0394-9152-1A7D-DF167177F88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43226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50DE7D56-9EE3-98F5-A51A-84B5F1337E32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EE5EB69E-B195-D77D-9693-65B63C61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E836AA0F-0119-93A5-4028-8DCDA293EB6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7" name="Espace réservé du pied de page 3">
            <a:extLst>
              <a:ext uri="{FF2B5EF4-FFF2-40B4-BE49-F238E27FC236}">
                <a16:creationId xmlns:a16="http://schemas.microsoft.com/office/drawing/2014/main" id="{B6FB7D85-4CEF-617F-9E04-D029D6CF344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CD3571-1569-0DF0-8443-E823CFD4CE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7C045965-2501-6F97-10F4-BED3F6D3C47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7">
            <a:extLst>
              <a:ext uri="{FF2B5EF4-FFF2-40B4-BE49-F238E27FC236}">
                <a16:creationId xmlns:a16="http://schemas.microsoft.com/office/drawing/2014/main" id="{563EE31D-D6FC-BB87-48A3-2C560D1B33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87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7">
            <a:extLst>
              <a:ext uri="{FF2B5EF4-FFF2-40B4-BE49-F238E27FC236}">
                <a16:creationId xmlns:a16="http://schemas.microsoft.com/office/drawing/2014/main" id="{2857EEC8-8A71-DEA6-AE49-3F5DF296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8299A63-7AD6-C7D5-BA4A-3818FD8B68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81DB05C3-4435-249F-EE46-9F4DFAC4B6D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96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457C6BE6-7A8F-51A9-D927-4430F5E7521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28471" y="1955042"/>
            <a:ext cx="3743979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59BC0BAD-44FF-8BCE-BC85-E4109E2ED051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EDC55604-9E49-EA22-2A54-B9860EFDC9C2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89E92EA-C35E-A36C-A556-AF260F032EB3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ACA802A-C74A-03A9-075C-184335598F99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0A69D9F0-D72B-DF20-E3FE-5EF70B2F0C92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Espace réservé du contenu 6">
            <a:extLst>
              <a:ext uri="{FF2B5EF4-FFF2-40B4-BE49-F238E27FC236}">
                <a16:creationId xmlns:a16="http://schemas.microsoft.com/office/drawing/2014/main" id="{C3FA5C6F-EA77-D2CC-9CEC-906CAA84FEB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343226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contenu 6">
            <a:extLst>
              <a:ext uri="{FF2B5EF4-FFF2-40B4-BE49-F238E27FC236}">
                <a16:creationId xmlns:a16="http://schemas.microsoft.com/office/drawing/2014/main" id="{222175D8-3C1A-A206-B839-EA4225DCC4A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343226" y="4172064"/>
            <a:ext cx="3370936" cy="2213463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B956A3F7-546C-5A62-3DA1-E4B2DD17E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8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88C87A5A-5F64-9F85-57FC-D994D6C33A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896195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9125DC0-C2EC-0431-D69D-AAF8DFB1425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D0AD729-060A-9B14-4235-857E33B10A0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18735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F4019E5-4C0A-77E6-43B7-1FCBA19E68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rgbClr val="FFA269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B1F3511-C3B7-189E-83F2-8E20BC2F6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13E4B11-5B13-357A-10FE-82BF6F53A39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AEB6BDB5-8A8A-1F27-A2EB-D0A7FB31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57F5B005-A007-00C9-EFE6-E725F8EE090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081AE82E-42BA-D904-0FDB-4E60B67EF301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9C6F86-C05C-F05F-ECD3-E5B656F781CA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62E9770-C40D-258F-0B7B-DCFCCEBA979F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7">
            <a:extLst>
              <a:ext uri="{FF2B5EF4-FFF2-40B4-BE49-F238E27FC236}">
                <a16:creationId xmlns:a16="http://schemas.microsoft.com/office/drawing/2014/main" id="{05A07A73-63DF-515B-0E7F-3ADE6C194E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818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AC95A86-DC5B-E171-FB9E-149C5BBE38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7838" y="1896195"/>
            <a:ext cx="4022908" cy="443048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 de texte</a:t>
            </a:r>
          </a:p>
          <a:p>
            <a:pPr lvl="1"/>
            <a:r>
              <a:rPr lang="fr-FR"/>
              <a:t>Deuxième niveau de texte</a:t>
            </a:r>
          </a:p>
          <a:p>
            <a:pPr lvl="2"/>
            <a:r>
              <a:rPr lang="fr-FR"/>
              <a:t>Puce 1</a:t>
            </a:r>
          </a:p>
          <a:p>
            <a:pPr lvl="3"/>
            <a:r>
              <a:rPr lang="fr-FR"/>
              <a:t>Puce 2</a:t>
            </a:r>
          </a:p>
          <a:p>
            <a:pPr lvl="4"/>
            <a:r>
              <a:rPr lang="fr-FR"/>
              <a:t>Puce 3</a:t>
            </a:r>
          </a:p>
        </p:txBody>
      </p:sp>
      <p:sp>
        <p:nvSpPr>
          <p:cNvPr id="7" name="Espace réservé du contenu 1">
            <a:extLst>
              <a:ext uri="{FF2B5EF4-FFF2-40B4-BE49-F238E27FC236}">
                <a16:creationId xmlns:a16="http://schemas.microsoft.com/office/drawing/2014/main" id="{387907E2-8458-FE63-33BB-EABCC6EBC56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75905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65FC8906-A3A0-3DEF-0F49-8200FD2DB0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18735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C9F90DD1-CAE4-EA8A-6F9F-B8F8468A266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75905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F2E40921-8E8A-28D6-5213-E5175BEE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B36465D-2A53-E47B-8240-E51473428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B08CF39F-F018-A017-A469-D3816C1DC3F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F55D2A3E-EF2A-3B97-AA78-6468D11703E5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0E0DC5F-035F-F7DC-B8B8-F567DDCEF1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ADC7391-0448-6FC9-DF8F-C957DFC8E48E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15B74D86-D869-4371-A559-FF73FE497ED8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C287A03B-981E-A129-05ED-A0D9227F7C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6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contenu 32">
            <a:extLst>
              <a:ext uri="{FF2B5EF4-FFF2-40B4-BE49-F238E27FC236}">
                <a16:creationId xmlns:a16="http://schemas.microsoft.com/office/drawing/2014/main" id="{981DCE1A-A1EC-E291-1EAE-7EFD5CF5ABC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88831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EE780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contenu 29">
            <a:extLst>
              <a:ext uri="{FF2B5EF4-FFF2-40B4-BE49-F238E27FC236}">
                <a16:creationId xmlns:a16="http://schemas.microsoft.com/office/drawing/2014/main" id="{441A3C23-8561-C00C-A7FD-CB627D624E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31661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536E8E5F-84EB-9088-58E1-71BE4EACC89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88831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9239C71A-E1DC-CD7F-BCDC-36FE31EEFD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4002" y="1888831"/>
            <a:ext cx="4116411" cy="4523771"/>
          </a:xfrm>
          <a:custGeom>
            <a:avLst/>
            <a:gdLst>
              <a:gd name="connsiteX0" fmla="*/ 149264 w 4116411"/>
              <a:gd name="connsiteY0" fmla="*/ 0 h 4523771"/>
              <a:gd name="connsiteX1" fmla="*/ 3967223 w 4116411"/>
              <a:gd name="connsiteY1" fmla="*/ 0 h 4523771"/>
              <a:gd name="connsiteX2" fmla="*/ 4104757 w 4116411"/>
              <a:gd name="connsiteY2" fmla="*/ 91164 h 4523771"/>
              <a:gd name="connsiteX3" fmla="*/ 4116411 w 4116411"/>
              <a:gd name="connsiteY3" fmla="*/ 148887 h 4523771"/>
              <a:gd name="connsiteX4" fmla="*/ 4116411 w 4116411"/>
              <a:gd name="connsiteY4" fmla="*/ 4374884 h 4523771"/>
              <a:gd name="connsiteX5" fmla="*/ 4104757 w 4116411"/>
              <a:gd name="connsiteY5" fmla="*/ 4432607 h 4523771"/>
              <a:gd name="connsiteX6" fmla="*/ 3967223 w 4116411"/>
              <a:gd name="connsiteY6" fmla="*/ 4523771 h 4523771"/>
              <a:gd name="connsiteX7" fmla="*/ 149264 w 4116411"/>
              <a:gd name="connsiteY7" fmla="*/ 4523771 h 4523771"/>
              <a:gd name="connsiteX8" fmla="*/ 0 w 4116411"/>
              <a:gd name="connsiteY8" fmla="*/ 4374507 h 4523771"/>
              <a:gd name="connsiteX9" fmla="*/ 0 w 4116411"/>
              <a:gd name="connsiteY9" fmla="*/ 149264 h 4523771"/>
              <a:gd name="connsiteX10" fmla="*/ 149264 w 4116411"/>
              <a:gd name="connsiteY10" fmla="*/ 0 h 45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6411" h="4523771">
                <a:moveTo>
                  <a:pt x="149264" y="0"/>
                </a:moveTo>
                <a:lnTo>
                  <a:pt x="3967223" y="0"/>
                </a:lnTo>
                <a:cubicBezTo>
                  <a:pt x="4029050" y="0"/>
                  <a:pt x="4082098" y="37591"/>
                  <a:pt x="4104757" y="91164"/>
                </a:cubicBezTo>
                <a:lnTo>
                  <a:pt x="4116411" y="148887"/>
                </a:lnTo>
                <a:lnTo>
                  <a:pt x="4116411" y="4374884"/>
                </a:lnTo>
                <a:lnTo>
                  <a:pt x="4104757" y="4432607"/>
                </a:lnTo>
                <a:cubicBezTo>
                  <a:pt x="4082098" y="4486180"/>
                  <a:pt x="4029050" y="4523771"/>
                  <a:pt x="3967223" y="4523771"/>
                </a:cubicBezTo>
                <a:lnTo>
                  <a:pt x="149264" y="4523771"/>
                </a:lnTo>
                <a:cubicBezTo>
                  <a:pt x="66828" y="4523771"/>
                  <a:pt x="0" y="4456943"/>
                  <a:pt x="0" y="4374507"/>
                </a:cubicBezTo>
                <a:lnTo>
                  <a:pt x="0" y="149264"/>
                </a:lnTo>
                <a:cubicBezTo>
                  <a:pt x="0" y="66828"/>
                  <a:pt x="66828" y="0"/>
                  <a:pt x="149264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3E35D43-4145-14DF-1F1C-52F9328BAF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A907265-A223-F33E-CC18-509D9FFDDD44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DD49AA5E-D260-91F4-1317-74FE9E59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1AF0B2B5-69B5-CCFF-4563-331AA9429DAB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85D38755-B01B-AC24-8CBA-E52EDE1FECD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C6D5D0B-6F70-D261-F9A4-A16E6F0C0F22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5B9B18F-DD1F-0567-BF5E-57CA3BA2A8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7">
            <a:extLst>
              <a:ext uri="{FF2B5EF4-FFF2-40B4-BE49-F238E27FC236}">
                <a16:creationId xmlns:a16="http://schemas.microsoft.com/office/drawing/2014/main" id="{09367395-51EA-3EE4-D3F3-B9A803C2D3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372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2">
            <a:extLst>
              <a:ext uri="{FF2B5EF4-FFF2-40B4-BE49-F238E27FC236}">
                <a16:creationId xmlns:a16="http://schemas.microsoft.com/office/drawing/2014/main" id="{F871ECFF-6243-9CD4-4D05-74E323207E7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888831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29">
            <a:extLst>
              <a:ext uri="{FF2B5EF4-FFF2-40B4-BE49-F238E27FC236}">
                <a16:creationId xmlns:a16="http://schemas.microsoft.com/office/drawing/2014/main" id="{839C73BF-9302-03A1-1F45-078314FE86C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41863" y="4231661"/>
            <a:ext cx="3370262" cy="2180838"/>
          </a:xfrm>
          <a:custGeom>
            <a:avLst/>
            <a:gdLst>
              <a:gd name="connsiteX0" fmla="*/ 78407 w 3370262"/>
              <a:gd name="connsiteY0" fmla="*/ 0 h 2180838"/>
              <a:gd name="connsiteX1" fmla="*/ 3291832 w 3370262"/>
              <a:gd name="connsiteY1" fmla="*/ 0 h 2180838"/>
              <a:gd name="connsiteX2" fmla="*/ 3364699 w 3370262"/>
              <a:gd name="connsiteY2" fmla="*/ 48299 h 2180838"/>
              <a:gd name="connsiteX3" fmla="*/ 3370262 w 3370262"/>
              <a:gd name="connsiteY3" fmla="*/ 75857 h 2180838"/>
              <a:gd name="connsiteX4" fmla="*/ 3370262 w 3370262"/>
              <a:gd name="connsiteY4" fmla="*/ 2105085 h 2180838"/>
              <a:gd name="connsiteX5" fmla="*/ 3364699 w 3370262"/>
              <a:gd name="connsiteY5" fmla="*/ 2132642 h 2180838"/>
              <a:gd name="connsiteX6" fmla="*/ 3322614 w 3370262"/>
              <a:gd name="connsiteY6" fmla="*/ 2174727 h 2180838"/>
              <a:gd name="connsiteX7" fmla="*/ 3292342 w 3370262"/>
              <a:gd name="connsiteY7" fmla="*/ 2180838 h 2180838"/>
              <a:gd name="connsiteX8" fmla="*/ 77897 w 3370262"/>
              <a:gd name="connsiteY8" fmla="*/ 2180838 h 2180838"/>
              <a:gd name="connsiteX9" fmla="*/ 47626 w 3370262"/>
              <a:gd name="connsiteY9" fmla="*/ 2174727 h 2180838"/>
              <a:gd name="connsiteX10" fmla="*/ 5541 w 3370262"/>
              <a:gd name="connsiteY10" fmla="*/ 2132642 h 2180838"/>
              <a:gd name="connsiteX11" fmla="*/ 0 w 3370262"/>
              <a:gd name="connsiteY11" fmla="*/ 2105199 h 2180838"/>
              <a:gd name="connsiteX12" fmla="*/ 0 w 3370262"/>
              <a:gd name="connsiteY12" fmla="*/ 75743 h 2180838"/>
              <a:gd name="connsiteX13" fmla="*/ 5541 w 3370262"/>
              <a:gd name="connsiteY13" fmla="*/ 48299 h 2180838"/>
              <a:gd name="connsiteX14" fmla="*/ 78407 w 3370262"/>
              <a:gd name="connsiteY14" fmla="*/ 0 h 218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70262" h="2180838">
                <a:moveTo>
                  <a:pt x="78407" y="0"/>
                </a:moveTo>
                <a:lnTo>
                  <a:pt x="3291832" y="0"/>
                </a:lnTo>
                <a:cubicBezTo>
                  <a:pt x="3324588" y="0"/>
                  <a:pt x="3352693" y="19916"/>
                  <a:pt x="3364699" y="48299"/>
                </a:cubicBezTo>
                <a:lnTo>
                  <a:pt x="3370262" y="75857"/>
                </a:lnTo>
                <a:lnTo>
                  <a:pt x="3370262" y="2105085"/>
                </a:lnTo>
                <a:lnTo>
                  <a:pt x="3364699" y="2132642"/>
                </a:lnTo>
                <a:cubicBezTo>
                  <a:pt x="3356695" y="2151564"/>
                  <a:pt x="3341536" y="2166723"/>
                  <a:pt x="3322614" y="2174727"/>
                </a:cubicBezTo>
                <a:lnTo>
                  <a:pt x="3292342" y="2180838"/>
                </a:lnTo>
                <a:lnTo>
                  <a:pt x="77897" y="2180838"/>
                </a:lnTo>
                <a:lnTo>
                  <a:pt x="47626" y="2174727"/>
                </a:lnTo>
                <a:cubicBezTo>
                  <a:pt x="28703" y="2166723"/>
                  <a:pt x="13544" y="2151564"/>
                  <a:pt x="5541" y="2132642"/>
                </a:cubicBezTo>
                <a:lnTo>
                  <a:pt x="0" y="2105199"/>
                </a:lnTo>
                <a:lnTo>
                  <a:pt x="0" y="75743"/>
                </a:lnTo>
                <a:lnTo>
                  <a:pt x="5541" y="48299"/>
                </a:lnTo>
                <a:cubicBezTo>
                  <a:pt x="17546" y="19916"/>
                  <a:pt x="45651" y="0"/>
                  <a:pt x="78407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24">
            <a:extLst>
              <a:ext uri="{FF2B5EF4-FFF2-40B4-BE49-F238E27FC236}">
                <a16:creationId xmlns:a16="http://schemas.microsoft.com/office/drawing/2014/main" id="{82D6FAC9-E966-DFB3-7C91-211AFC3873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741189" y="1888831"/>
            <a:ext cx="3370936" cy="2155118"/>
          </a:xfrm>
          <a:custGeom>
            <a:avLst/>
            <a:gdLst>
              <a:gd name="connsiteX0" fmla="*/ 78152 w 3370936"/>
              <a:gd name="connsiteY0" fmla="*/ 0 h 2155118"/>
              <a:gd name="connsiteX1" fmla="*/ 3293435 w 3370936"/>
              <a:gd name="connsiteY1" fmla="*/ 0 h 2155118"/>
              <a:gd name="connsiteX2" fmla="*/ 3365446 w 3370936"/>
              <a:gd name="connsiteY2" fmla="*/ 47732 h 2155118"/>
              <a:gd name="connsiteX3" fmla="*/ 3370936 w 3370936"/>
              <a:gd name="connsiteY3" fmla="*/ 74928 h 2155118"/>
              <a:gd name="connsiteX4" fmla="*/ 3370936 w 3370936"/>
              <a:gd name="connsiteY4" fmla="*/ 2080398 h 2155118"/>
              <a:gd name="connsiteX5" fmla="*/ 3365446 w 3370936"/>
              <a:gd name="connsiteY5" fmla="*/ 2107593 h 2155118"/>
              <a:gd name="connsiteX6" fmla="*/ 3323855 w 3370936"/>
              <a:gd name="connsiteY6" fmla="*/ 2149184 h 2155118"/>
              <a:gd name="connsiteX7" fmla="*/ 3294461 w 3370936"/>
              <a:gd name="connsiteY7" fmla="*/ 2155118 h 2155118"/>
              <a:gd name="connsiteX8" fmla="*/ 77127 w 3370936"/>
              <a:gd name="connsiteY8" fmla="*/ 2155118 h 2155118"/>
              <a:gd name="connsiteX9" fmla="*/ 47732 w 3370936"/>
              <a:gd name="connsiteY9" fmla="*/ 2149184 h 2155118"/>
              <a:gd name="connsiteX10" fmla="*/ 0 w 3370936"/>
              <a:gd name="connsiteY10" fmla="*/ 2077173 h 2155118"/>
              <a:gd name="connsiteX11" fmla="*/ 0 w 3370936"/>
              <a:gd name="connsiteY11" fmla="*/ 78152 h 2155118"/>
              <a:gd name="connsiteX12" fmla="*/ 78152 w 3370936"/>
              <a:gd name="connsiteY12" fmla="*/ 0 h 215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936" h="2155118">
                <a:moveTo>
                  <a:pt x="78152" y="0"/>
                </a:moveTo>
                <a:lnTo>
                  <a:pt x="3293435" y="0"/>
                </a:lnTo>
                <a:cubicBezTo>
                  <a:pt x="3325807" y="0"/>
                  <a:pt x="3353581" y="19682"/>
                  <a:pt x="3365446" y="47732"/>
                </a:cubicBezTo>
                <a:lnTo>
                  <a:pt x="3370936" y="74928"/>
                </a:lnTo>
                <a:lnTo>
                  <a:pt x="3370936" y="2080398"/>
                </a:lnTo>
                <a:lnTo>
                  <a:pt x="3365446" y="2107593"/>
                </a:lnTo>
                <a:cubicBezTo>
                  <a:pt x="3357536" y="2126293"/>
                  <a:pt x="3342555" y="2141274"/>
                  <a:pt x="3323855" y="2149184"/>
                </a:cubicBezTo>
                <a:lnTo>
                  <a:pt x="3294461" y="2155118"/>
                </a:lnTo>
                <a:lnTo>
                  <a:pt x="77127" y="2155118"/>
                </a:lnTo>
                <a:lnTo>
                  <a:pt x="47732" y="2149184"/>
                </a:lnTo>
                <a:cubicBezTo>
                  <a:pt x="19682" y="2137319"/>
                  <a:pt x="0" y="2109545"/>
                  <a:pt x="0" y="2077173"/>
                </a:cubicBezTo>
                <a:lnTo>
                  <a:pt x="0" y="78152"/>
                </a:lnTo>
                <a:cubicBezTo>
                  <a:pt x="0" y="34990"/>
                  <a:pt x="34990" y="0"/>
                  <a:pt x="78152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contenu 19">
            <a:extLst>
              <a:ext uri="{FF2B5EF4-FFF2-40B4-BE49-F238E27FC236}">
                <a16:creationId xmlns:a16="http://schemas.microsoft.com/office/drawing/2014/main" id="{D094F4E7-6D3D-86D0-AF50-B0345B60B3E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4002" y="1888831"/>
            <a:ext cx="4116411" cy="4523771"/>
          </a:xfrm>
          <a:custGeom>
            <a:avLst/>
            <a:gdLst>
              <a:gd name="connsiteX0" fmla="*/ 149264 w 4116411"/>
              <a:gd name="connsiteY0" fmla="*/ 0 h 4523771"/>
              <a:gd name="connsiteX1" fmla="*/ 3967223 w 4116411"/>
              <a:gd name="connsiteY1" fmla="*/ 0 h 4523771"/>
              <a:gd name="connsiteX2" fmla="*/ 4104757 w 4116411"/>
              <a:gd name="connsiteY2" fmla="*/ 91164 h 4523771"/>
              <a:gd name="connsiteX3" fmla="*/ 4116411 w 4116411"/>
              <a:gd name="connsiteY3" fmla="*/ 148887 h 4523771"/>
              <a:gd name="connsiteX4" fmla="*/ 4116411 w 4116411"/>
              <a:gd name="connsiteY4" fmla="*/ 4374884 h 4523771"/>
              <a:gd name="connsiteX5" fmla="*/ 4104757 w 4116411"/>
              <a:gd name="connsiteY5" fmla="*/ 4432607 h 4523771"/>
              <a:gd name="connsiteX6" fmla="*/ 3967223 w 4116411"/>
              <a:gd name="connsiteY6" fmla="*/ 4523771 h 4523771"/>
              <a:gd name="connsiteX7" fmla="*/ 149264 w 4116411"/>
              <a:gd name="connsiteY7" fmla="*/ 4523771 h 4523771"/>
              <a:gd name="connsiteX8" fmla="*/ 0 w 4116411"/>
              <a:gd name="connsiteY8" fmla="*/ 4374507 h 4523771"/>
              <a:gd name="connsiteX9" fmla="*/ 0 w 4116411"/>
              <a:gd name="connsiteY9" fmla="*/ 149264 h 4523771"/>
              <a:gd name="connsiteX10" fmla="*/ 149264 w 4116411"/>
              <a:gd name="connsiteY10" fmla="*/ 0 h 452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6411" h="4523771">
                <a:moveTo>
                  <a:pt x="149264" y="0"/>
                </a:moveTo>
                <a:lnTo>
                  <a:pt x="3967223" y="0"/>
                </a:lnTo>
                <a:cubicBezTo>
                  <a:pt x="4029050" y="0"/>
                  <a:pt x="4082098" y="37591"/>
                  <a:pt x="4104757" y="91164"/>
                </a:cubicBezTo>
                <a:lnTo>
                  <a:pt x="4116411" y="148887"/>
                </a:lnTo>
                <a:lnTo>
                  <a:pt x="4116411" y="4374884"/>
                </a:lnTo>
                <a:lnTo>
                  <a:pt x="4104757" y="4432607"/>
                </a:lnTo>
                <a:cubicBezTo>
                  <a:pt x="4082098" y="4486180"/>
                  <a:pt x="4029050" y="4523771"/>
                  <a:pt x="3967223" y="4523771"/>
                </a:cubicBezTo>
                <a:lnTo>
                  <a:pt x="149264" y="4523771"/>
                </a:lnTo>
                <a:cubicBezTo>
                  <a:pt x="66828" y="4523771"/>
                  <a:pt x="0" y="4456943"/>
                  <a:pt x="0" y="4374507"/>
                </a:cubicBezTo>
                <a:lnTo>
                  <a:pt x="0" y="149264"/>
                </a:lnTo>
                <a:cubicBezTo>
                  <a:pt x="0" y="66828"/>
                  <a:pt x="66828" y="0"/>
                  <a:pt x="149264" y="0"/>
                </a:cubicBezTo>
                <a:close/>
              </a:path>
            </a:pathLst>
          </a:custGeom>
          <a:solidFill>
            <a:srgbClr val="402020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29F40253-46AC-5908-21EB-C9F403BD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03E3B62-9B1A-BD8B-9AB5-0ABA9B2321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E9FB8CE8-A933-11AE-A33C-386C13EB3A5E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Espace réservé du pied de page 3">
            <a:extLst>
              <a:ext uri="{FF2B5EF4-FFF2-40B4-BE49-F238E27FC236}">
                <a16:creationId xmlns:a16="http://schemas.microsoft.com/office/drawing/2014/main" id="{6972E90D-A90D-73E5-0A3A-AE05A4380D29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237C99B-2C81-9E87-FB68-79137815ADB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AF7B60-9D99-7AE5-7227-07B6CE651A8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04345D88-3FD4-FC1D-5067-145A14792F69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9617C13F-D837-D0FD-FEFF-8B16A22883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16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+Sous-titre+Contenu+Mosaique Parc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5">
            <a:extLst>
              <a:ext uri="{FF2B5EF4-FFF2-40B4-BE49-F238E27FC236}">
                <a16:creationId xmlns:a16="http://schemas.microsoft.com/office/drawing/2014/main" id="{72A087C3-F0FB-D259-B3C3-E635BD79C7D9}"/>
              </a:ext>
            </a:extLst>
          </p:cNvPr>
          <p:cNvSpPr>
            <a:spLocks noGrp="1" noChangeAspect="1"/>
          </p:cNvSpPr>
          <p:nvPr>
            <p:ph sz="quarter" idx="18"/>
          </p:nvPr>
        </p:nvSpPr>
        <p:spPr>
          <a:xfrm>
            <a:off x="477838" y="1931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2859" t="-173" r="33" b="-12654"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21F924BE-DD12-733B-47CA-F4F5B507B4B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337144" y="1931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5BCEB02B-776F-61B0-7B8C-1879AB593C3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7838" y="4217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" name="Espace réservé du contenu 28">
            <a:extLst>
              <a:ext uri="{FF2B5EF4-FFF2-40B4-BE49-F238E27FC236}">
                <a16:creationId xmlns:a16="http://schemas.microsoft.com/office/drawing/2014/main" id="{87D88C0A-9D71-77EF-F412-6B3B89BC1A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37144" y="4217917"/>
            <a:ext cx="3716337" cy="2180906"/>
          </a:xfrm>
          <a:custGeom>
            <a:avLst/>
            <a:gdLst>
              <a:gd name="connsiteX0" fmla="*/ 79081 w 3716337"/>
              <a:gd name="connsiteY0" fmla="*/ 0 h 2180906"/>
              <a:gd name="connsiteX1" fmla="*/ 3637395 w 3716337"/>
              <a:gd name="connsiteY1" fmla="*/ 0 h 2180906"/>
              <a:gd name="connsiteX2" fmla="*/ 3710262 w 3716337"/>
              <a:gd name="connsiteY2" fmla="*/ 48299 h 2180906"/>
              <a:gd name="connsiteX3" fmla="*/ 3716337 w 3716337"/>
              <a:gd name="connsiteY3" fmla="*/ 78393 h 2180906"/>
              <a:gd name="connsiteX4" fmla="*/ 3716337 w 3716337"/>
              <a:gd name="connsiteY4" fmla="*/ 2102549 h 2180906"/>
              <a:gd name="connsiteX5" fmla="*/ 3710262 w 3716337"/>
              <a:gd name="connsiteY5" fmla="*/ 2132642 h 2180906"/>
              <a:gd name="connsiteX6" fmla="*/ 3668177 w 3716337"/>
              <a:gd name="connsiteY6" fmla="*/ 2174727 h 2180906"/>
              <a:gd name="connsiteX7" fmla="*/ 3637569 w 3716337"/>
              <a:gd name="connsiteY7" fmla="*/ 2180906 h 2180906"/>
              <a:gd name="connsiteX8" fmla="*/ 78908 w 3716337"/>
              <a:gd name="connsiteY8" fmla="*/ 2180906 h 2180906"/>
              <a:gd name="connsiteX9" fmla="*/ 48299 w 3716337"/>
              <a:gd name="connsiteY9" fmla="*/ 2174727 h 2180906"/>
              <a:gd name="connsiteX10" fmla="*/ 0 w 3716337"/>
              <a:gd name="connsiteY10" fmla="*/ 2101860 h 2180906"/>
              <a:gd name="connsiteX11" fmla="*/ 0 w 3716337"/>
              <a:gd name="connsiteY11" fmla="*/ 79081 h 2180906"/>
              <a:gd name="connsiteX12" fmla="*/ 79081 w 3716337"/>
              <a:gd name="connsiteY12" fmla="*/ 0 h 218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16337" h="2180906">
                <a:moveTo>
                  <a:pt x="79081" y="0"/>
                </a:moveTo>
                <a:lnTo>
                  <a:pt x="3637395" y="0"/>
                </a:lnTo>
                <a:cubicBezTo>
                  <a:pt x="3670151" y="0"/>
                  <a:pt x="3698256" y="19916"/>
                  <a:pt x="3710262" y="48299"/>
                </a:cubicBezTo>
                <a:lnTo>
                  <a:pt x="3716337" y="78393"/>
                </a:lnTo>
                <a:lnTo>
                  <a:pt x="3716337" y="2102549"/>
                </a:lnTo>
                <a:lnTo>
                  <a:pt x="3710262" y="2132642"/>
                </a:lnTo>
                <a:cubicBezTo>
                  <a:pt x="3702258" y="2151564"/>
                  <a:pt x="3687099" y="2166723"/>
                  <a:pt x="3668177" y="2174727"/>
                </a:cubicBezTo>
                <a:lnTo>
                  <a:pt x="3637569" y="2180906"/>
                </a:lnTo>
                <a:lnTo>
                  <a:pt x="78908" y="2180906"/>
                </a:lnTo>
                <a:lnTo>
                  <a:pt x="48299" y="2174727"/>
                </a:lnTo>
                <a:cubicBezTo>
                  <a:pt x="19916" y="2162721"/>
                  <a:pt x="0" y="2134616"/>
                  <a:pt x="0" y="2101860"/>
                </a:cubicBezTo>
                <a:lnTo>
                  <a:pt x="0" y="79081"/>
                </a:lnTo>
                <a:cubicBezTo>
                  <a:pt x="0" y="35406"/>
                  <a:pt x="35406" y="0"/>
                  <a:pt x="79081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4511" t="-175" r="32" b="-24305"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5" name="Espace réservé du contenu 34">
            <a:extLst>
              <a:ext uri="{FF2B5EF4-FFF2-40B4-BE49-F238E27FC236}">
                <a16:creationId xmlns:a16="http://schemas.microsoft.com/office/drawing/2014/main" id="{B3A3C4CF-C64A-72BA-E1F3-17014398881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96450" y="1914843"/>
            <a:ext cx="3574637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EE780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F779646-CC03-9E2A-D019-768E164B5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BF9064E-308D-929F-7E5A-22A7CA65425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FC7E38E7-6CFF-3002-1FD2-F2180DB1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4E4D19CF-7132-ED43-662D-1CAE1DDAA8D9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1715F9A2-AB65-D654-97E8-0885AD25833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556E3E7-44D1-934C-D2EA-4C04264F2A5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30466FD-2D20-19D1-1428-3449F36D7470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1CB372D2-F798-2A5B-F9F2-B0C7AE4DA6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7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contenu 26">
            <a:extLst>
              <a:ext uri="{FF2B5EF4-FFF2-40B4-BE49-F238E27FC236}">
                <a16:creationId xmlns:a16="http://schemas.microsoft.com/office/drawing/2014/main" id="{45014CAB-0576-E7D3-0169-B734DCD88D4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7838" y="1949352"/>
            <a:ext cx="3706685" cy="4523668"/>
          </a:xfrm>
          <a:custGeom>
            <a:avLst/>
            <a:gdLst>
              <a:gd name="connsiteX0" fmla="*/ 134404 w 3706685"/>
              <a:gd name="connsiteY0" fmla="*/ 0 h 4523668"/>
              <a:gd name="connsiteX1" fmla="*/ 3572281 w 3706685"/>
              <a:gd name="connsiteY1" fmla="*/ 0 h 4523668"/>
              <a:gd name="connsiteX2" fmla="*/ 3706685 w 3706685"/>
              <a:gd name="connsiteY2" fmla="*/ 134404 h 4523668"/>
              <a:gd name="connsiteX3" fmla="*/ 3706685 w 3706685"/>
              <a:gd name="connsiteY3" fmla="*/ 4389367 h 4523668"/>
              <a:gd name="connsiteX4" fmla="*/ 3624597 w 3706685"/>
              <a:gd name="connsiteY4" fmla="*/ 4513209 h 4523668"/>
              <a:gd name="connsiteX5" fmla="*/ 3572791 w 3706685"/>
              <a:gd name="connsiteY5" fmla="*/ 4523668 h 4523668"/>
              <a:gd name="connsiteX6" fmla="*/ 133894 w 3706685"/>
              <a:gd name="connsiteY6" fmla="*/ 4523668 h 4523668"/>
              <a:gd name="connsiteX7" fmla="*/ 82088 w 3706685"/>
              <a:gd name="connsiteY7" fmla="*/ 4513209 h 4523668"/>
              <a:gd name="connsiteX8" fmla="*/ 0 w 3706685"/>
              <a:gd name="connsiteY8" fmla="*/ 4389367 h 4523668"/>
              <a:gd name="connsiteX9" fmla="*/ 0 w 3706685"/>
              <a:gd name="connsiteY9" fmla="*/ 134404 h 4523668"/>
              <a:gd name="connsiteX10" fmla="*/ 134404 w 3706685"/>
              <a:gd name="connsiteY10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6685" h="4523668">
                <a:moveTo>
                  <a:pt x="134404" y="0"/>
                </a:moveTo>
                <a:lnTo>
                  <a:pt x="3572281" y="0"/>
                </a:lnTo>
                <a:cubicBezTo>
                  <a:pt x="3646510" y="0"/>
                  <a:pt x="3706685" y="60175"/>
                  <a:pt x="3706685" y="134404"/>
                </a:cubicBezTo>
                <a:lnTo>
                  <a:pt x="3706685" y="4389367"/>
                </a:lnTo>
                <a:cubicBezTo>
                  <a:pt x="3706685" y="4445039"/>
                  <a:pt x="3672837" y="4492805"/>
                  <a:pt x="3624597" y="4513209"/>
                </a:cubicBezTo>
                <a:lnTo>
                  <a:pt x="3572791" y="4523668"/>
                </a:lnTo>
                <a:lnTo>
                  <a:pt x="133894" y="4523668"/>
                </a:lnTo>
                <a:lnTo>
                  <a:pt x="82088" y="4513209"/>
                </a:lnTo>
                <a:cubicBezTo>
                  <a:pt x="33849" y="4492805"/>
                  <a:pt x="0" y="4445039"/>
                  <a:pt x="0" y="4389367"/>
                </a:cubicBezTo>
                <a:lnTo>
                  <a:pt x="0" y="134404"/>
                </a:lnTo>
                <a:cubicBezTo>
                  <a:pt x="0" y="60175"/>
                  <a:pt x="60175" y="0"/>
                  <a:pt x="134404" y="0"/>
                </a:cubicBezTo>
                <a:close/>
              </a:path>
            </a:pathLst>
          </a:custGeom>
          <a:solidFill>
            <a:srgbClr val="BBC25C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2B2C521-6162-DD31-29E6-D74447353EB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248705" y="1949352"/>
            <a:ext cx="3522382" cy="4523668"/>
          </a:xfrm>
          <a:custGeom>
            <a:avLst/>
            <a:gdLst>
              <a:gd name="connsiteX0" fmla="*/ 115155 w 3522382"/>
              <a:gd name="connsiteY0" fmla="*/ 0 h 4523668"/>
              <a:gd name="connsiteX1" fmla="*/ 3407228 w 3522382"/>
              <a:gd name="connsiteY1" fmla="*/ 0 h 4523668"/>
              <a:gd name="connsiteX2" fmla="*/ 3522382 w 3522382"/>
              <a:gd name="connsiteY2" fmla="*/ 112756 h 4523668"/>
              <a:gd name="connsiteX3" fmla="*/ 3522382 w 3522382"/>
              <a:gd name="connsiteY3" fmla="*/ 2408251 h 4523668"/>
              <a:gd name="connsiteX4" fmla="*/ 3483490 w 3522382"/>
              <a:gd name="connsiteY4" fmla="*/ 2627101 h 4523668"/>
              <a:gd name="connsiteX5" fmla="*/ 2826984 w 3522382"/>
              <a:gd name="connsiteY5" fmla="*/ 4417678 h 4523668"/>
              <a:gd name="connsiteX6" fmla="*/ 2826883 w 3522382"/>
              <a:gd name="connsiteY6" fmla="*/ 4417678 h 4523668"/>
              <a:gd name="connsiteX7" fmla="*/ 2720624 w 3522382"/>
              <a:gd name="connsiteY7" fmla="*/ 4515403 h 4523668"/>
              <a:gd name="connsiteX8" fmla="*/ 2673429 w 3522382"/>
              <a:gd name="connsiteY8" fmla="*/ 4523668 h 4523668"/>
              <a:gd name="connsiteX9" fmla="*/ 114632 w 3522382"/>
              <a:gd name="connsiteY9" fmla="*/ 4523668 h 4523668"/>
              <a:gd name="connsiteX10" fmla="*/ 70430 w 3522382"/>
              <a:gd name="connsiteY10" fmla="*/ 4514879 h 4523668"/>
              <a:gd name="connsiteX11" fmla="*/ 0 w 3522382"/>
              <a:gd name="connsiteY11" fmla="*/ 4411016 h 4523668"/>
              <a:gd name="connsiteX12" fmla="*/ 0 w 3522382"/>
              <a:gd name="connsiteY12" fmla="*/ 112756 h 4523668"/>
              <a:gd name="connsiteX13" fmla="*/ 115155 w 3522382"/>
              <a:gd name="connsiteY13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2382" h="4523668">
                <a:moveTo>
                  <a:pt x="115155" y="0"/>
                </a:moveTo>
                <a:lnTo>
                  <a:pt x="3407228" y="0"/>
                </a:lnTo>
                <a:cubicBezTo>
                  <a:pt x="3470593" y="0"/>
                  <a:pt x="3522382" y="50710"/>
                  <a:pt x="3522382" y="112756"/>
                </a:cubicBezTo>
                <a:lnTo>
                  <a:pt x="3522382" y="2408251"/>
                </a:lnTo>
                <a:cubicBezTo>
                  <a:pt x="3522382" y="2470296"/>
                  <a:pt x="3504916" y="2568734"/>
                  <a:pt x="3483490" y="2627101"/>
                </a:cubicBezTo>
                <a:lnTo>
                  <a:pt x="2826984" y="4417678"/>
                </a:lnTo>
                <a:lnTo>
                  <a:pt x="2826883" y="4417678"/>
                </a:lnTo>
                <a:cubicBezTo>
                  <a:pt x="2810813" y="4461453"/>
                  <a:pt x="2767839" y="4499243"/>
                  <a:pt x="2720624" y="4515403"/>
                </a:cubicBezTo>
                <a:lnTo>
                  <a:pt x="2673429" y="4523668"/>
                </a:lnTo>
                <a:lnTo>
                  <a:pt x="114632" y="4523668"/>
                </a:lnTo>
                <a:lnTo>
                  <a:pt x="70430" y="4514879"/>
                </a:lnTo>
                <a:cubicBezTo>
                  <a:pt x="29132" y="4497709"/>
                  <a:pt x="0" y="4457550"/>
                  <a:pt x="0" y="4411016"/>
                </a:cubicBezTo>
                <a:lnTo>
                  <a:pt x="0" y="112756"/>
                </a:lnTo>
                <a:cubicBezTo>
                  <a:pt x="0" y="50710"/>
                  <a:pt x="51789" y="0"/>
                  <a:pt x="115155" y="0"/>
                </a:cubicBezTo>
                <a:close/>
              </a:path>
            </a:pathLst>
          </a:custGeom>
          <a:solidFill>
            <a:srgbClr val="DFA8DE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E7263E3B-3C7B-34EE-1890-8382626A8DC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64038" y="1949352"/>
            <a:ext cx="3706685" cy="4525200"/>
          </a:xfrm>
          <a:custGeom>
            <a:avLst/>
            <a:gdLst>
              <a:gd name="connsiteX0" fmla="*/ 134404 w 3706685"/>
              <a:gd name="connsiteY0" fmla="*/ 0 h 4523668"/>
              <a:gd name="connsiteX1" fmla="*/ 3572281 w 3706685"/>
              <a:gd name="connsiteY1" fmla="*/ 0 h 4523668"/>
              <a:gd name="connsiteX2" fmla="*/ 3706685 w 3706685"/>
              <a:gd name="connsiteY2" fmla="*/ 134404 h 4523668"/>
              <a:gd name="connsiteX3" fmla="*/ 3706685 w 3706685"/>
              <a:gd name="connsiteY3" fmla="*/ 4389367 h 4523668"/>
              <a:gd name="connsiteX4" fmla="*/ 3624597 w 3706685"/>
              <a:gd name="connsiteY4" fmla="*/ 4513209 h 4523668"/>
              <a:gd name="connsiteX5" fmla="*/ 3572791 w 3706685"/>
              <a:gd name="connsiteY5" fmla="*/ 4523668 h 4523668"/>
              <a:gd name="connsiteX6" fmla="*/ 133894 w 3706685"/>
              <a:gd name="connsiteY6" fmla="*/ 4523668 h 4523668"/>
              <a:gd name="connsiteX7" fmla="*/ 82088 w 3706685"/>
              <a:gd name="connsiteY7" fmla="*/ 4513209 h 4523668"/>
              <a:gd name="connsiteX8" fmla="*/ 0 w 3706685"/>
              <a:gd name="connsiteY8" fmla="*/ 4389367 h 4523668"/>
              <a:gd name="connsiteX9" fmla="*/ 0 w 3706685"/>
              <a:gd name="connsiteY9" fmla="*/ 134404 h 4523668"/>
              <a:gd name="connsiteX10" fmla="*/ 134404 w 3706685"/>
              <a:gd name="connsiteY10" fmla="*/ 0 h 452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6685" h="4523668">
                <a:moveTo>
                  <a:pt x="134404" y="0"/>
                </a:moveTo>
                <a:lnTo>
                  <a:pt x="3572281" y="0"/>
                </a:lnTo>
                <a:cubicBezTo>
                  <a:pt x="3646510" y="0"/>
                  <a:pt x="3706685" y="60175"/>
                  <a:pt x="3706685" y="134404"/>
                </a:cubicBezTo>
                <a:lnTo>
                  <a:pt x="3706685" y="4389367"/>
                </a:lnTo>
                <a:cubicBezTo>
                  <a:pt x="3706685" y="4445039"/>
                  <a:pt x="3672837" y="4492805"/>
                  <a:pt x="3624597" y="4513209"/>
                </a:cubicBezTo>
                <a:lnTo>
                  <a:pt x="3572791" y="4523668"/>
                </a:lnTo>
                <a:lnTo>
                  <a:pt x="133894" y="4523668"/>
                </a:lnTo>
                <a:lnTo>
                  <a:pt x="82088" y="4513209"/>
                </a:lnTo>
                <a:cubicBezTo>
                  <a:pt x="33849" y="4492805"/>
                  <a:pt x="0" y="4445039"/>
                  <a:pt x="0" y="4389367"/>
                </a:cubicBezTo>
                <a:lnTo>
                  <a:pt x="0" y="134404"/>
                </a:lnTo>
                <a:cubicBezTo>
                  <a:pt x="0" y="60175"/>
                  <a:pt x="60175" y="0"/>
                  <a:pt x="13440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770" t="-2059" r="-2172" b="-3883"/>
            </a:stretch>
          </a:blip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15F45AD-679B-7B0C-EE1D-7BA96172D6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D7CA6A6-D109-A79B-F31B-8636BB9CE17B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545D1EC7-73BE-B607-D3E5-508C6797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EC18620B-2F68-96F7-23D8-1FF00FF0111B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E6E353CF-2861-ACE3-7B86-A82C5B6933B7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C65A22B-0493-67EE-92B0-25C0349C4C83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A81A255-84C5-F51E-499B-98745D5D9DE6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4BC02B09-46AF-51CD-2708-60E70E2F41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3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_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00D0E0E6-9A27-8FE7-D9DC-7B7B1258080A}"/>
              </a:ext>
            </a:extLst>
          </p:cNvPr>
          <p:cNvSpPr/>
          <p:nvPr userDrawn="1"/>
        </p:nvSpPr>
        <p:spPr>
          <a:xfrm>
            <a:off x="4282502" y="4323671"/>
            <a:ext cx="3597475" cy="2176888"/>
          </a:xfrm>
          <a:prstGeom prst="roundRect">
            <a:avLst>
              <a:gd name="adj" fmla="val 6173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570" t="-6136" r="-2461" b="-773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8B7B0D40-8B72-AA19-AFD8-4B21385E486A}"/>
              </a:ext>
            </a:extLst>
          </p:cNvPr>
          <p:cNvSpPr/>
          <p:nvPr userDrawn="1"/>
        </p:nvSpPr>
        <p:spPr>
          <a:xfrm>
            <a:off x="8102321" y="1928935"/>
            <a:ext cx="3588552" cy="2186589"/>
          </a:xfrm>
          <a:prstGeom prst="roundRect">
            <a:avLst>
              <a:gd name="adj" fmla="val 6173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549" t="-52983" r="-2195" b="-2473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1C8F0418-DFE6-E4C8-3B54-78FE4C6473D3}"/>
              </a:ext>
            </a:extLst>
          </p:cNvPr>
          <p:cNvSpPr/>
          <p:nvPr userDrawn="1"/>
        </p:nvSpPr>
        <p:spPr>
          <a:xfrm>
            <a:off x="477838" y="1937803"/>
            <a:ext cx="3588553" cy="2162317"/>
          </a:xfrm>
          <a:prstGeom prst="roundRect">
            <a:avLst>
              <a:gd name="adj" fmla="val 6173"/>
            </a:avLst>
          </a:prstGeom>
          <a:blipFill dpi="0" rotWithShape="1">
            <a:blip r:embed="rId4"/>
            <a:srcRect/>
            <a:stretch>
              <a:fillRect l="-28411" t="-50950" r="-47270" b="-24731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2AB78FF5-6146-8F03-B938-98E43E76CFBA}"/>
              </a:ext>
            </a:extLst>
          </p:cNvPr>
          <p:cNvSpPr/>
          <p:nvPr userDrawn="1"/>
        </p:nvSpPr>
        <p:spPr>
          <a:xfrm>
            <a:off x="4269909" y="1928935"/>
            <a:ext cx="3610069" cy="2191592"/>
          </a:xfrm>
          <a:prstGeom prst="roundRect">
            <a:avLst>
              <a:gd name="adj" fmla="val 5507"/>
            </a:avLst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FF7728A-1AF6-8759-9587-7A83895319D2}"/>
              </a:ext>
            </a:extLst>
          </p:cNvPr>
          <p:cNvSpPr/>
          <p:nvPr userDrawn="1"/>
        </p:nvSpPr>
        <p:spPr>
          <a:xfrm>
            <a:off x="8102321" y="4323768"/>
            <a:ext cx="3610069" cy="2176888"/>
          </a:xfrm>
          <a:prstGeom prst="roundRect">
            <a:avLst>
              <a:gd name="adj" fmla="val 5507"/>
            </a:avLst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5E2DD44-63F4-939A-43E3-1E57A480D228}"/>
              </a:ext>
            </a:extLst>
          </p:cNvPr>
          <p:cNvSpPr/>
          <p:nvPr userDrawn="1"/>
        </p:nvSpPr>
        <p:spPr>
          <a:xfrm>
            <a:off x="477839" y="4323768"/>
            <a:ext cx="3610069" cy="2176888"/>
          </a:xfrm>
          <a:prstGeom prst="roundRect">
            <a:avLst>
              <a:gd name="adj" fmla="val 5507"/>
            </a:avLst>
          </a:prstGeom>
          <a:solidFill>
            <a:srgbClr val="74D3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du texte 2">
            <a:extLst>
              <a:ext uri="{FF2B5EF4-FFF2-40B4-BE49-F238E27FC236}">
                <a16:creationId xmlns:a16="http://schemas.microsoft.com/office/drawing/2014/main" id="{907FEA81-D4D6-6C77-1164-A64390DDA6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2524" y="2060239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38" name="Espace réservé du texte 2">
            <a:extLst>
              <a:ext uri="{FF2B5EF4-FFF2-40B4-BE49-F238E27FC236}">
                <a16:creationId xmlns:a16="http://schemas.microsoft.com/office/drawing/2014/main" id="{8D96A4EF-A697-1DA1-97B7-B0E690D01D7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434594" y="2051130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22B8EF5A-DDE3-10C2-166E-6D5B3024386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280453" y="2051131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69614E48-9EF5-ADA7-30C2-A6618539355A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2524" y="4456433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F58D611F-A0A7-B43E-D9B4-E2B08F06A9B0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434594" y="4445194"/>
            <a:ext cx="2191647" cy="62849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2C60E73D-BC5A-712F-AD8C-F26C6CCD223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80453" y="4430073"/>
            <a:ext cx="2191647" cy="691345"/>
          </a:xfrm>
        </p:spPr>
        <p:txBody>
          <a:bodyPr anchor="t" anchorCtr="0"/>
          <a:lstStyle>
            <a:lvl1pPr marL="0" indent="0">
              <a:buNone/>
              <a:defRPr sz="1300" b="0" i="0" u="sng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CHIFFRE CLÉ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721A61EF-1DEE-D11C-9769-2031A002F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524" y="2882074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61F27E31-EA02-A374-C015-264B6931D5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17690" y="2882074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18CAA741-6E6B-102C-86A0-0B2B47F09B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58170" y="2882074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AF5291C2-C2E9-304A-C4B7-A7D54A7F9B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524" y="5147778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11DD06D9-4F8D-B928-1BC1-83D29A07EE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17690" y="5151483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1591B136-7994-1BC2-9D60-6F8C305C36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58170" y="5151483"/>
            <a:ext cx="3158767" cy="1093852"/>
          </a:xfrm>
          <a:prstGeom prst="rect">
            <a:avLst/>
          </a:prstGeom>
          <a:noFill/>
        </p:spPr>
        <p:txBody>
          <a:bodyPr lIns="90000" rIns="90000">
            <a:noAutofit/>
          </a:bodyPr>
          <a:lstStyle>
            <a:lvl1pPr marL="0" indent="0" algn="l">
              <a:buNone/>
              <a:defRPr sz="8000" cap="all" spc="300" baseline="0">
                <a:solidFill>
                  <a:srgbClr val="4D09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/>
              <a:t>100%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57B544A-8F9B-279C-9EB7-62F4F8B83D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D96FEB4-1DD0-BB83-A375-A563CB3C435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8A200317-65BC-3B10-61D1-4CB0B0F3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1307F6D7-7806-CD9E-2BB8-F704F920443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9830D775-5414-AF88-6F0B-833F9AE83D9A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E6EE16-14A0-5441-0DB7-4510700375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AD26D6-0BA1-3704-BDB8-DFCF7C696AD7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C3A94374-2CBF-3B25-440C-62BAD8FDCC1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+Sous-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15871D26-713A-5B37-44BC-26196DF78D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838" y="1992423"/>
            <a:ext cx="11236325" cy="41083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91D232CF-14E5-A215-9F84-DA2E574B82A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9A032C84-DD52-CB2F-C258-E1D51017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1ED9387-EECB-2968-6DA4-5088CD353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DF6B-F187-0835-570D-BA5F63D5C2D3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8A749-2FC1-B292-B787-CB107C4AABA2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A789D-A696-8953-4874-EABE3F35EB75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AD150-A99B-8F98-6F0D-57FB69ED4F6A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E4899-66EA-D87B-DBD5-42D0A02C8731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65579-44D8-C8C8-64E2-C63FB46A7CCF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02AF1-B50A-F461-FF17-3DAEC1AF226E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75A37-6459-EE16-629E-E4CE774E2A96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C4A2F-3E93-FD2E-8D2A-D83A63988E12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233B3-7090-3C36-7948-76D31A17A0A9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EAD5-577D-46DB-D8B9-6E2A081D91C8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CC2AA-7D59-2A1E-BF42-0442E71C41F1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1E506D-21F4-CD2B-A165-99A19617F39F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0A677C-066E-3919-DD04-3CD2F51D95FD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875191F-1F79-8036-347F-00A2065DFDD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2E07B5A0-A47E-A553-9A77-3D4D569438D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79B20C-F81D-66CC-7CEA-3706CB5B84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8D9E70-2599-0B78-79FD-85EB559B5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A515BA40-BE6F-2353-E1E6-9C9D8411D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859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saiqu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C5C5F19C-1F6F-F7B6-EC3B-B5D23ACD2E0D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Espace réservé pour une image  3">
            <a:extLst>
              <a:ext uri="{FF2B5EF4-FFF2-40B4-BE49-F238E27FC236}">
                <a16:creationId xmlns:a16="http://schemas.microsoft.com/office/drawing/2014/main" id="{7CE06ED2-04D9-E2A4-98E6-0EF2290385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63076" y="1863086"/>
            <a:ext cx="3451086" cy="4526498"/>
          </a:xfrm>
          <a:custGeom>
            <a:avLst/>
            <a:gdLst>
              <a:gd name="connsiteX0" fmla="*/ 143781 w 4397997"/>
              <a:gd name="connsiteY0" fmla="*/ 0 h 5768481"/>
              <a:gd name="connsiteX1" fmla="*/ 4254217 w 4397997"/>
              <a:gd name="connsiteY1" fmla="*/ 0 h 5768481"/>
              <a:gd name="connsiteX2" fmla="*/ 4397997 w 4397997"/>
              <a:gd name="connsiteY2" fmla="*/ 143781 h 5768481"/>
              <a:gd name="connsiteX3" fmla="*/ 4397997 w 4397997"/>
              <a:gd name="connsiteY3" fmla="*/ 3070877 h 5768481"/>
              <a:gd name="connsiteX4" fmla="*/ 4349437 w 4397997"/>
              <a:gd name="connsiteY4" fmla="*/ 3349944 h 5768481"/>
              <a:gd name="connsiteX5" fmla="*/ 3529733 w 4397997"/>
              <a:gd name="connsiteY5" fmla="*/ 5633195 h 5768481"/>
              <a:gd name="connsiteX6" fmla="*/ 3529606 w 4397997"/>
              <a:gd name="connsiteY6" fmla="*/ 5633195 h 5768481"/>
              <a:gd name="connsiteX7" fmla="*/ 3337264 w 4397997"/>
              <a:gd name="connsiteY7" fmla="*/ 5768481 h 5768481"/>
              <a:gd name="connsiteX8" fmla="*/ 143781 w 4397997"/>
              <a:gd name="connsiteY8" fmla="*/ 5768481 h 5768481"/>
              <a:gd name="connsiteX9" fmla="*/ 0 w 4397997"/>
              <a:gd name="connsiteY9" fmla="*/ 5624700 h 5768481"/>
              <a:gd name="connsiteX10" fmla="*/ 0 w 4397997"/>
              <a:gd name="connsiteY10" fmla="*/ 143781 h 5768481"/>
              <a:gd name="connsiteX11" fmla="*/ 143781 w 4397997"/>
              <a:gd name="connsiteY11" fmla="*/ 0 h 576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7997" h="5768481">
                <a:moveTo>
                  <a:pt x="143781" y="0"/>
                </a:moveTo>
                <a:lnTo>
                  <a:pt x="4254217" y="0"/>
                </a:lnTo>
                <a:cubicBezTo>
                  <a:pt x="4333334" y="0"/>
                  <a:pt x="4397997" y="64663"/>
                  <a:pt x="4397997" y="143781"/>
                </a:cubicBezTo>
                <a:lnTo>
                  <a:pt x="4397997" y="3070877"/>
                </a:lnTo>
                <a:cubicBezTo>
                  <a:pt x="4397997" y="3149994"/>
                  <a:pt x="4376189" y="3275517"/>
                  <a:pt x="4349437" y="3349944"/>
                </a:cubicBezTo>
                <a:lnTo>
                  <a:pt x="3529733" y="5633195"/>
                </a:lnTo>
                <a:lnTo>
                  <a:pt x="3529606" y="5633195"/>
                </a:lnTo>
                <a:cubicBezTo>
                  <a:pt x="3502853" y="5707621"/>
                  <a:pt x="3416382" y="5768481"/>
                  <a:pt x="3337264" y="5768481"/>
                </a:cubicBezTo>
                <a:lnTo>
                  <a:pt x="143781" y="5768481"/>
                </a:lnTo>
                <a:cubicBezTo>
                  <a:pt x="64663" y="5768481"/>
                  <a:pt x="0" y="5703818"/>
                  <a:pt x="0" y="5624700"/>
                </a:cubicBezTo>
                <a:lnTo>
                  <a:pt x="0" y="143781"/>
                </a:lnTo>
                <a:cubicBezTo>
                  <a:pt x="0" y="64663"/>
                  <a:pt x="64663" y="0"/>
                  <a:pt x="1437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1" name="Espace réservé pour une image  9">
            <a:extLst>
              <a:ext uri="{FF2B5EF4-FFF2-40B4-BE49-F238E27FC236}">
                <a16:creationId xmlns:a16="http://schemas.microsoft.com/office/drawing/2014/main" id="{85CDB495-79E7-0937-6CB4-06BD215DDF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41189" y="1863086"/>
            <a:ext cx="3371587" cy="2155325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4" name="Espace réservé pour une image  9">
            <a:extLst>
              <a:ext uri="{FF2B5EF4-FFF2-40B4-BE49-F238E27FC236}">
                <a16:creationId xmlns:a16="http://schemas.microsoft.com/office/drawing/2014/main" id="{5EC01223-2186-3236-21D8-0AB7ED7CF6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41189" y="4154746"/>
            <a:ext cx="3371587" cy="2234838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5" name="Espace réservé pour une image  9">
            <a:extLst>
              <a:ext uri="{FF2B5EF4-FFF2-40B4-BE49-F238E27FC236}">
                <a16:creationId xmlns:a16="http://schemas.microsoft.com/office/drawing/2014/main" id="{C0B6AA85-F58D-E05E-64DF-C24784F415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7837" y="1863086"/>
            <a:ext cx="4116487" cy="4526498"/>
          </a:xfrm>
          <a:custGeom>
            <a:avLst/>
            <a:gdLst>
              <a:gd name="connsiteX0" fmla="*/ 127570 w 3371587"/>
              <a:gd name="connsiteY0" fmla="*/ 0 h 3203666"/>
              <a:gd name="connsiteX1" fmla="*/ 3244017 w 3371587"/>
              <a:gd name="connsiteY1" fmla="*/ 0 h 3203666"/>
              <a:gd name="connsiteX2" fmla="*/ 3371587 w 3371587"/>
              <a:gd name="connsiteY2" fmla="*/ 127570 h 3203666"/>
              <a:gd name="connsiteX3" fmla="*/ 3371587 w 3371587"/>
              <a:gd name="connsiteY3" fmla="*/ 3076096 h 3203666"/>
              <a:gd name="connsiteX4" fmla="*/ 3244017 w 3371587"/>
              <a:gd name="connsiteY4" fmla="*/ 3203666 h 3203666"/>
              <a:gd name="connsiteX5" fmla="*/ 127570 w 3371587"/>
              <a:gd name="connsiteY5" fmla="*/ 3203666 h 3203666"/>
              <a:gd name="connsiteX6" fmla="*/ 0 w 3371587"/>
              <a:gd name="connsiteY6" fmla="*/ 3076096 h 3203666"/>
              <a:gd name="connsiteX7" fmla="*/ 0 w 3371587"/>
              <a:gd name="connsiteY7" fmla="*/ 127570 h 3203666"/>
              <a:gd name="connsiteX8" fmla="*/ 127570 w 3371587"/>
              <a:gd name="connsiteY8" fmla="*/ 0 h 320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1587" h="3203666">
                <a:moveTo>
                  <a:pt x="127570" y="0"/>
                </a:moveTo>
                <a:lnTo>
                  <a:pt x="3244017" y="0"/>
                </a:lnTo>
                <a:cubicBezTo>
                  <a:pt x="3314472" y="0"/>
                  <a:pt x="3371587" y="57115"/>
                  <a:pt x="3371587" y="127570"/>
                </a:cubicBezTo>
                <a:lnTo>
                  <a:pt x="3371587" y="3076096"/>
                </a:lnTo>
                <a:cubicBezTo>
                  <a:pt x="3371587" y="3146551"/>
                  <a:pt x="3314472" y="3203666"/>
                  <a:pt x="3244017" y="3203666"/>
                </a:cubicBezTo>
                <a:lnTo>
                  <a:pt x="127570" y="3203666"/>
                </a:lnTo>
                <a:cubicBezTo>
                  <a:pt x="57115" y="3203666"/>
                  <a:pt x="0" y="3146551"/>
                  <a:pt x="0" y="3076096"/>
                </a:cubicBezTo>
                <a:lnTo>
                  <a:pt x="0" y="127570"/>
                </a:lnTo>
                <a:cubicBezTo>
                  <a:pt x="0" y="57115"/>
                  <a:pt x="57115" y="0"/>
                  <a:pt x="12757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B384AF4-18F8-ED31-4BFA-3C696B6F9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603212FB-E1E7-2B0A-F6B4-C3257DF44685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88C2EB9A-D922-5BF1-8EC1-2BC2608E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solidFill>
            <a:schemeClr val="bg1"/>
          </a:solidFill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799CDD38-9EA6-B216-13EA-BE59E0631334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32FB7601-8146-AF19-2ABC-D677C396631F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1BBAFDE-FF1C-F3AC-A38A-C905FED4AD80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4B4BAB3-5555-9B58-E9D5-18E159E2679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CD61A82B-BE96-57D9-2143-E5BD1B1EDC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54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contenu 39">
            <a:extLst>
              <a:ext uri="{FF2B5EF4-FFF2-40B4-BE49-F238E27FC236}">
                <a16:creationId xmlns:a16="http://schemas.microsoft.com/office/drawing/2014/main" id="{853BF7B7-1BC4-C761-BC98-0D4BD4509F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7496" y="944880"/>
            <a:ext cx="3607551" cy="5489369"/>
          </a:xfrm>
          <a:custGeom>
            <a:avLst/>
            <a:gdLst>
              <a:gd name="connsiteX0" fmla="*/ 158754 w 3607551"/>
              <a:gd name="connsiteY0" fmla="*/ 0 h 5489369"/>
              <a:gd name="connsiteX1" fmla="*/ 3448797 w 3607551"/>
              <a:gd name="connsiteY1" fmla="*/ 0 h 5489369"/>
              <a:gd name="connsiteX2" fmla="*/ 3607551 w 3607551"/>
              <a:gd name="connsiteY2" fmla="*/ 158757 h 5489369"/>
              <a:gd name="connsiteX3" fmla="*/ 3607551 w 3607551"/>
              <a:gd name="connsiteY3" fmla="*/ 3459116 h 5489369"/>
              <a:gd name="connsiteX4" fmla="*/ 3576189 w 3607551"/>
              <a:gd name="connsiteY4" fmla="*/ 3639633 h 5489369"/>
              <a:gd name="connsiteX5" fmla="*/ 2971702 w 3607551"/>
              <a:gd name="connsiteY5" fmla="*/ 5326060 h 5489369"/>
              <a:gd name="connsiteX6" fmla="*/ 2739676 w 3607551"/>
              <a:gd name="connsiteY6" fmla="*/ 5489369 h 5489369"/>
              <a:gd name="connsiteX7" fmla="*/ 2739732 w 3607551"/>
              <a:gd name="connsiteY7" fmla="*/ 5489313 h 5489369"/>
              <a:gd name="connsiteX8" fmla="*/ 158754 w 3607551"/>
              <a:gd name="connsiteY8" fmla="*/ 5489313 h 5489369"/>
              <a:gd name="connsiteX9" fmla="*/ 0 w 3607551"/>
              <a:gd name="connsiteY9" fmla="*/ 5330557 h 5489369"/>
              <a:gd name="connsiteX10" fmla="*/ 0 w 3607551"/>
              <a:gd name="connsiteY10" fmla="*/ 158757 h 5489369"/>
              <a:gd name="connsiteX11" fmla="*/ 158754 w 3607551"/>
              <a:gd name="connsiteY11" fmla="*/ 0 h 54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7551" h="5489369">
                <a:moveTo>
                  <a:pt x="158754" y="0"/>
                </a:moveTo>
                <a:lnTo>
                  <a:pt x="3448797" y="0"/>
                </a:lnTo>
                <a:cubicBezTo>
                  <a:pt x="3536501" y="0"/>
                  <a:pt x="3607551" y="71052"/>
                  <a:pt x="3607551" y="158757"/>
                </a:cubicBezTo>
                <a:lnTo>
                  <a:pt x="3607551" y="3459116"/>
                </a:lnTo>
                <a:cubicBezTo>
                  <a:pt x="3607551" y="3520621"/>
                  <a:pt x="3596949" y="3581681"/>
                  <a:pt x="3576189" y="3639633"/>
                </a:cubicBezTo>
                <a:lnTo>
                  <a:pt x="2971702" y="5326060"/>
                </a:lnTo>
                <a:cubicBezTo>
                  <a:pt x="2936565" y="5424034"/>
                  <a:pt x="2843755" y="5489369"/>
                  <a:pt x="2739676" y="5489369"/>
                </a:cubicBezTo>
                <a:lnTo>
                  <a:pt x="2739732" y="5489313"/>
                </a:lnTo>
                <a:lnTo>
                  <a:pt x="158754" y="5489313"/>
                </a:lnTo>
                <a:cubicBezTo>
                  <a:pt x="71051" y="5489313"/>
                  <a:pt x="0" y="5418261"/>
                  <a:pt x="0" y="5330557"/>
                </a:cubicBezTo>
                <a:lnTo>
                  <a:pt x="0" y="158757"/>
                </a:lnTo>
                <a:cubicBezTo>
                  <a:pt x="0" y="71052"/>
                  <a:pt x="71051" y="0"/>
                  <a:pt x="158754" y="0"/>
                </a:cubicBezTo>
                <a:close/>
              </a:path>
            </a:pathLst>
          </a:custGeom>
          <a:solidFill>
            <a:srgbClr val="74D3E7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1" name="Espace réservé du contenu 40">
            <a:extLst>
              <a:ext uri="{FF2B5EF4-FFF2-40B4-BE49-F238E27FC236}">
                <a16:creationId xmlns:a16="http://schemas.microsoft.com/office/drawing/2014/main" id="{8F80AD09-FE6A-C066-4972-2574BF00733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3" name="Espace réservé du contenu 42">
            <a:extLst>
              <a:ext uri="{FF2B5EF4-FFF2-40B4-BE49-F238E27FC236}">
                <a16:creationId xmlns:a16="http://schemas.microsoft.com/office/drawing/2014/main" id="{263EDF59-E423-6138-6D32-FD47B7F7D94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D2091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351E9F62-01C9-B116-BA5E-BA81D4536FA0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5" name="Espace réservé de la date 2">
            <a:extLst>
              <a:ext uri="{FF2B5EF4-FFF2-40B4-BE49-F238E27FC236}">
                <a16:creationId xmlns:a16="http://schemas.microsoft.com/office/drawing/2014/main" id="{5868408D-1854-40AE-BDAF-E7F7A0C8D87B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55DBEE2A-4E5A-BABD-38F7-434F5EC4A9BE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92212B7-3298-62C8-66E7-2155139FC04A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84255C6-5A06-E3F6-31D2-55CF482B3E05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7">
            <a:extLst>
              <a:ext uri="{FF2B5EF4-FFF2-40B4-BE49-F238E27FC236}">
                <a16:creationId xmlns:a16="http://schemas.microsoft.com/office/drawing/2014/main" id="{ED33A0FD-AFDF-6A4D-F0ED-AD4899B82A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620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2">
            <a:extLst>
              <a:ext uri="{FF2B5EF4-FFF2-40B4-BE49-F238E27FC236}">
                <a16:creationId xmlns:a16="http://schemas.microsoft.com/office/drawing/2014/main" id="{8EB6F786-6CF0-2D31-5754-ED55371F35AD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chemeClr val="bg1"/>
                </a:solidFill>
              </a:rPr>
              <a:pPr/>
              <a:t>17/11/2025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1308BFC8-F3E2-5639-5718-1915CE99930B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30597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bg1"/>
                </a:solidFill>
              </a:rPr>
              <a:t>Confidentiel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8F20A2F-340C-B8C9-445C-532482C18777}"/>
              </a:ext>
            </a:extLst>
          </p:cNvPr>
          <p:cNvCxnSpPr>
            <a:cxnSpLocks/>
          </p:cNvCxnSpPr>
          <p:nvPr userDrawn="1"/>
        </p:nvCxnSpPr>
        <p:spPr>
          <a:xfrm flipV="1">
            <a:off x="1440561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7D9E0F5-B877-CD5E-59F1-7D3326F0337C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D14D3156-8D6F-98A5-DEAC-A58C94C93EC3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E330B07-1007-3518-6654-D2A5387280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97496" y="944880"/>
            <a:ext cx="3607551" cy="5489369"/>
          </a:xfrm>
          <a:custGeom>
            <a:avLst/>
            <a:gdLst>
              <a:gd name="connsiteX0" fmla="*/ 158754 w 3607551"/>
              <a:gd name="connsiteY0" fmla="*/ 0 h 5489369"/>
              <a:gd name="connsiteX1" fmla="*/ 3448797 w 3607551"/>
              <a:gd name="connsiteY1" fmla="*/ 0 h 5489369"/>
              <a:gd name="connsiteX2" fmla="*/ 3607551 w 3607551"/>
              <a:gd name="connsiteY2" fmla="*/ 158757 h 5489369"/>
              <a:gd name="connsiteX3" fmla="*/ 3607551 w 3607551"/>
              <a:gd name="connsiteY3" fmla="*/ 3459116 h 5489369"/>
              <a:gd name="connsiteX4" fmla="*/ 3576189 w 3607551"/>
              <a:gd name="connsiteY4" fmla="*/ 3639633 h 5489369"/>
              <a:gd name="connsiteX5" fmla="*/ 2971702 w 3607551"/>
              <a:gd name="connsiteY5" fmla="*/ 5326060 h 5489369"/>
              <a:gd name="connsiteX6" fmla="*/ 2739676 w 3607551"/>
              <a:gd name="connsiteY6" fmla="*/ 5489369 h 5489369"/>
              <a:gd name="connsiteX7" fmla="*/ 2739732 w 3607551"/>
              <a:gd name="connsiteY7" fmla="*/ 5489313 h 5489369"/>
              <a:gd name="connsiteX8" fmla="*/ 158754 w 3607551"/>
              <a:gd name="connsiteY8" fmla="*/ 5489313 h 5489369"/>
              <a:gd name="connsiteX9" fmla="*/ 0 w 3607551"/>
              <a:gd name="connsiteY9" fmla="*/ 5330557 h 5489369"/>
              <a:gd name="connsiteX10" fmla="*/ 0 w 3607551"/>
              <a:gd name="connsiteY10" fmla="*/ 158757 h 5489369"/>
              <a:gd name="connsiteX11" fmla="*/ 158754 w 3607551"/>
              <a:gd name="connsiteY11" fmla="*/ 0 h 548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7551" h="5489369">
                <a:moveTo>
                  <a:pt x="158754" y="0"/>
                </a:moveTo>
                <a:lnTo>
                  <a:pt x="3448797" y="0"/>
                </a:lnTo>
                <a:cubicBezTo>
                  <a:pt x="3536501" y="0"/>
                  <a:pt x="3607551" y="71052"/>
                  <a:pt x="3607551" y="158757"/>
                </a:cubicBezTo>
                <a:lnTo>
                  <a:pt x="3607551" y="3459116"/>
                </a:lnTo>
                <a:cubicBezTo>
                  <a:pt x="3607551" y="3520621"/>
                  <a:pt x="3596949" y="3581681"/>
                  <a:pt x="3576189" y="3639633"/>
                </a:cubicBezTo>
                <a:lnTo>
                  <a:pt x="2971702" y="5326060"/>
                </a:lnTo>
                <a:cubicBezTo>
                  <a:pt x="2936565" y="5424034"/>
                  <a:pt x="2843755" y="5489369"/>
                  <a:pt x="2739676" y="5489369"/>
                </a:cubicBezTo>
                <a:lnTo>
                  <a:pt x="2739732" y="5489313"/>
                </a:lnTo>
                <a:lnTo>
                  <a:pt x="158754" y="5489313"/>
                </a:lnTo>
                <a:cubicBezTo>
                  <a:pt x="71051" y="5489313"/>
                  <a:pt x="0" y="5418261"/>
                  <a:pt x="0" y="5330557"/>
                </a:cubicBezTo>
                <a:lnTo>
                  <a:pt x="0" y="158757"/>
                </a:lnTo>
                <a:cubicBezTo>
                  <a:pt x="0" y="71052"/>
                  <a:pt x="71051" y="0"/>
                  <a:pt x="15875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065F0E49-D744-3E15-4AB9-83529A2D94E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FABA0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BD73986-3ED3-7F1A-6979-BFE0B37BC21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7562" y="944378"/>
            <a:ext cx="3607552" cy="5489314"/>
          </a:xfrm>
          <a:custGeom>
            <a:avLst/>
            <a:gdLst>
              <a:gd name="connsiteX0" fmla="*/ 152926 w 3607552"/>
              <a:gd name="connsiteY0" fmla="*/ 0 h 5489314"/>
              <a:gd name="connsiteX1" fmla="*/ 3454627 w 3607552"/>
              <a:gd name="connsiteY1" fmla="*/ 0 h 5489314"/>
              <a:gd name="connsiteX2" fmla="*/ 3607552 w 3607552"/>
              <a:gd name="connsiteY2" fmla="*/ 152928 h 5489314"/>
              <a:gd name="connsiteX3" fmla="*/ 3607552 w 3607552"/>
              <a:gd name="connsiteY3" fmla="*/ 5336386 h 5489314"/>
              <a:gd name="connsiteX4" fmla="*/ 3454627 w 3607552"/>
              <a:gd name="connsiteY4" fmla="*/ 5489314 h 5489314"/>
              <a:gd name="connsiteX5" fmla="*/ 152926 w 3607552"/>
              <a:gd name="connsiteY5" fmla="*/ 5489314 h 5489314"/>
              <a:gd name="connsiteX6" fmla="*/ 0 w 3607552"/>
              <a:gd name="connsiteY6" fmla="*/ 5336386 h 5489314"/>
              <a:gd name="connsiteX7" fmla="*/ 0 w 3607552"/>
              <a:gd name="connsiteY7" fmla="*/ 152928 h 5489314"/>
              <a:gd name="connsiteX8" fmla="*/ 152926 w 3607552"/>
              <a:gd name="connsiteY8" fmla="*/ 0 h 548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7552" h="5489314">
                <a:moveTo>
                  <a:pt x="152926" y="0"/>
                </a:moveTo>
                <a:lnTo>
                  <a:pt x="3454627" y="0"/>
                </a:lnTo>
                <a:cubicBezTo>
                  <a:pt x="3539085" y="0"/>
                  <a:pt x="3607552" y="68468"/>
                  <a:pt x="3607552" y="152928"/>
                </a:cubicBezTo>
                <a:lnTo>
                  <a:pt x="3607552" y="5336386"/>
                </a:lnTo>
                <a:cubicBezTo>
                  <a:pt x="3607552" y="5420846"/>
                  <a:pt x="3539085" y="5489314"/>
                  <a:pt x="3454627" y="5489314"/>
                </a:cubicBezTo>
                <a:lnTo>
                  <a:pt x="152926" y="5489314"/>
                </a:lnTo>
                <a:cubicBezTo>
                  <a:pt x="68467" y="5489314"/>
                  <a:pt x="0" y="5420846"/>
                  <a:pt x="0" y="5336386"/>
                </a:cubicBezTo>
                <a:lnTo>
                  <a:pt x="0" y="152928"/>
                </a:lnTo>
                <a:cubicBezTo>
                  <a:pt x="0" y="68468"/>
                  <a:pt x="68467" y="0"/>
                  <a:pt x="152926" y="0"/>
                </a:cubicBezTo>
                <a:close/>
              </a:path>
            </a:pathLst>
          </a:custGeom>
          <a:solidFill>
            <a:srgbClr val="D20910"/>
          </a:solidFill>
        </p:spPr>
        <p:txBody>
          <a:bodyPr wrap="square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FDC43878-20D8-87DC-1D56-9BCCD457A5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8572" y="146900"/>
            <a:ext cx="1345111" cy="59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58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_FI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que 16">
            <a:extLst>
              <a:ext uri="{FF2B5EF4-FFF2-40B4-BE49-F238E27FC236}">
                <a16:creationId xmlns:a16="http://schemas.microsoft.com/office/drawing/2014/main" id="{7A0B368D-A287-6098-70FD-E59AF7E19A7E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Graphique 20">
            <a:extLst>
              <a:ext uri="{FF2B5EF4-FFF2-40B4-BE49-F238E27FC236}">
                <a16:creationId xmlns:a16="http://schemas.microsoft.com/office/drawing/2014/main" id="{8CC3909E-BF4A-B279-4DA3-1CA86D254BD7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F73D1E0-C2B3-9FD9-4945-D2CA66B0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33CF6526-4CE5-081C-04B5-16C7689BD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8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16">
            <a:extLst>
              <a:ext uri="{FF2B5EF4-FFF2-40B4-BE49-F238E27FC236}">
                <a16:creationId xmlns:a16="http://schemas.microsoft.com/office/drawing/2014/main" id="{47DFC7CD-3867-67D6-76C4-2941FBE1C120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20">
            <a:extLst>
              <a:ext uri="{FF2B5EF4-FFF2-40B4-BE49-F238E27FC236}">
                <a16:creationId xmlns:a16="http://schemas.microsoft.com/office/drawing/2014/main" id="{831C3EE8-5DEA-EB11-F9F9-7CE8B7A02484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FABA00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F2B46BF3-F7BB-210F-7597-5116903358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3" name="Image 7">
            <a:extLst>
              <a:ext uri="{FF2B5EF4-FFF2-40B4-BE49-F238E27FC236}">
                <a16:creationId xmlns:a16="http://schemas.microsoft.com/office/drawing/2014/main" id="{628225FF-7E9E-8CE3-25A8-28A96F580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40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16">
            <a:extLst>
              <a:ext uri="{FF2B5EF4-FFF2-40B4-BE49-F238E27FC236}">
                <a16:creationId xmlns:a16="http://schemas.microsoft.com/office/drawing/2014/main" id="{9097A1D6-BE34-D549-4BBC-735401E5739C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20">
            <a:extLst>
              <a:ext uri="{FF2B5EF4-FFF2-40B4-BE49-F238E27FC236}">
                <a16:creationId xmlns:a16="http://schemas.microsoft.com/office/drawing/2014/main" id="{5FF0DED3-605E-A529-1556-FF30416D2910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74D3E7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556674A-CC9A-CB4D-4CE7-B1FEBAE486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D06E6727-43DE-8C15-5B1D-31193B67D9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23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que 16">
            <a:extLst>
              <a:ext uri="{FF2B5EF4-FFF2-40B4-BE49-F238E27FC236}">
                <a16:creationId xmlns:a16="http://schemas.microsoft.com/office/drawing/2014/main" id="{3A4EC1C1-F8FA-7135-B579-35FA26BA3EBA}"/>
              </a:ext>
            </a:extLst>
          </p:cNvPr>
          <p:cNvSpPr/>
          <p:nvPr userDrawn="1"/>
        </p:nvSpPr>
        <p:spPr>
          <a:xfrm>
            <a:off x="355600" y="1000184"/>
            <a:ext cx="3357169" cy="2053844"/>
          </a:xfrm>
          <a:custGeom>
            <a:avLst/>
            <a:gdLst>
              <a:gd name="connsiteX0" fmla="*/ 2043736 w 2135547"/>
              <a:gd name="connsiteY0" fmla="*/ 0 h 1306482"/>
              <a:gd name="connsiteX1" fmla="*/ 2135548 w 2135547"/>
              <a:gd name="connsiteY1" fmla="*/ 91811 h 1306482"/>
              <a:gd name="connsiteX2" fmla="*/ 2135548 w 2135547"/>
              <a:gd name="connsiteY2" fmla="*/ 1231116 h 1306482"/>
              <a:gd name="connsiteX3" fmla="*/ 2045599 w 2135547"/>
              <a:gd name="connsiteY3" fmla="*/ 1304711 h 1306482"/>
              <a:gd name="connsiteX4" fmla="*/ 89949 w 2135547"/>
              <a:gd name="connsiteY4" fmla="*/ 908156 h 1306482"/>
              <a:gd name="connsiteX5" fmla="*/ 0 w 2135547"/>
              <a:gd name="connsiteY5" fmla="*/ 798128 h 1306482"/>
              <a:gd name="connsiteX6" fmla="*/ 0 w 2135547"/>
              <a:gd name="connsiteY6" fmla="*/ 91892 h 1306482"/>
              <a:gd name="connsiteX7" fmla="*/ 91811 w 2135547"/>
              <a:gd name="connsiteY7" fmla="*/ 81 h 1306482"/>
              <a:gd name="connsiteX8" fmla="*/ 2043817 w 2135547"/>
              <a:gd name="connsiteY8" fmla="*/ 81 h 130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5547" h="1306482">
                <a:moveTo>
                  <a:pt x="2043736" y="0"/>
                </a:moveTo>
                <a:cubicBezTo>
                  <a:pt x="2094257" y="0"/>
                  <a:pt x="2135548" y="41291"/>
                  <a:pt x="2135548" y="91811"/>
                </a:cubicBezTo>
                <a:lnTo>
                  <a:pt x="2135548" y="1231116"/>
                </a:lnTo>
                <a:cubicBezTo>
                  <a:pt x="2135548" y="1281636"/>
                  <a:pt x="2095067" y="1314669"/>
                  <a:pt x="2045599" y="1304711"/>
                </a:cubicBezTo>
                <a:lnTo>
                  <a:pt x="89949" y="908156"/>
                </a:lnTo>
                <a:cubicBezTo>
                  <a:pt x="40481" y="898117"/>
                  <a:pt x="0" y="848568"/>
                  <a:pt x="0" y="798128"/>
                </a:cubicBezTo>
                <a:lnTo>
                  <a:pt x="0" y="91892"/>
                </a:lnTo>
                <a:cubicBezTo>
                  <a:pt x="0" y="41372"/>
                  <a:pt x="41291" y="81"/>
                  <a:pt x="91811" y="81"/>
                </a:cubicBezTo>
                <a:lnTo>
                  <a:pt x="2043817" y="81"/>
                </a:lnTo>
                <a:close/>
              </a:path>
            </a:pathLst>
          </a:custGeom>
          <a:solidFill>
            <a:schemeClr val="bg1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" name="Graphique 20">
            <a:extLst>
              <a:ext uri="{FF2B5EF4-FFF2-40B4-BE49-F238E27FC236}">
                <a16:creationId xmlns:a16="http://schemas.microsoft.com/office/drawing/2014/main" id="{F4CA02A3-5FAC-DCF6-0322-3DB56986FA91}"/>
              </a:ext>
            </a:extLst>
          </p:cNvPr>
          <p:cNvSpPr/>
          <p:nvPr userDrawn="1"/>
        </p:nvSpPr>
        <p:spPr>
          <a:xfrm>
            <a:off x="355600" y="2662314"/>
            <a:ext cx="5613400" cy="3834440"/>
          </a:xfrm>
          <a:custGeom>
            <a:avLst/>
            <a:gdLst>
              <a:gd name="connsiteX0" fmla="*/ 91811 w 3570770"/>
              <a:gd name="connsiteY0" fmla="*/ 2439148 h 2439147"/>
              <a:gd name="connsiteX1" fmla="*/ 0 w 3570770"/>
              <a:gd name="connsiteY1" fmla="*/ 2347337 h 2439147"/>
              <a:gd name="connsiteX2" fmla="*/ 0 w 3570770"/>
              <a:gd name="connsiteY2" fmla="*/ 75367 h 2439147"/>
              <a:gd name="connsiteX3" fmla="*/ 89949 w 3570770"/>
              <a:gd name="connsiteY3" fmla="*/ 1772 h 2439147"/>
              <a:gd name="connsiteX4" fmla="*/ 3480821 w 3570770"/>
              <a:gd name="connsiteY4" fmla="*/ 689386 h 2439147"/>
              <a:gd name="connsiteX5" fmla="*/ 3570770 w 3570770"/>
              <a:gd name="connsiteY5" fmla="*/ 799414 h 2439147"/>
              <a:gd name="connsiteX6" fmla="*/ 3570770 w 3570770"/>
              <a:gd name="connsiteY6" fmla="*/ 2347337 h 2439147"/>
              <a:gd name="connsiteX7" fmla="*/ 3478959 w 3570770"/>
              <a:gd name="connsiteY7" fmla="*/ 2439148 h 2439147"/>
              <a:gd name="connsiteX8" fmla="*/ 91811 w 3570770"/>
              <a:gd name="connsiteY8" fmla="*/ 2439148 h 243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70770" h="2439147">
                <a:moveTo>
                  <a:pt x="91811" y="2439148"/>
                </a:moveTo>
                <a:cubicBezTo>
                  <a:pt x="41291" y="2439148"/>
                  <a:pt x="0" y="2397857"/>
                  <a:pt x="0" y="2347337"/>
                </a:cubicBezTo>
                <a:lnTo>
                  <a:pt x="0" y="75367"/>
                </a:lnTo>
                <a:cubicBezTo>
                  <a:pt x="0" y="24846"/>
                  <a:pt x="40481" y="-8187"/>
                  <a:pt x="89949" y="1772"/>
                </a:cubicBezTo>
                <a:lnTo>
                  <a:pt x="3480821" y="689386"/>
                </a:lnTo>
                <a:cubicBezTo>
                  <a:pt x="3530289" y="699426"/>
                  <a:pt x="3570770" y="748975"/>
                  <a:pt x="3570770" y="799414"/>
                </a:cubicBezTo>
                <a:lnTo>
                  <a:pt x="3570770" y="2347337"/>
                </a:lnTo>
                <a:cubicBezTo>
                  <a:pt x="3570770" y="2397857"/>
                  <a:pt x="3529479" y="2439148"/>
                  <a:pt x="3478959" y="2439148"/>
                </a:cubicBezTo>
                <a:lnTo>
                  <a:pt x="91811" y="2439148"/>
                </a:lnTo>
                <a:close/>
              </a:path>
            </a:pathLst>
          </a:custGeom>
          <a:solidFill>
            <a:srgbClr val="00BAB3"/>
          </a:solidFill>
          <a:ln w="80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82CA9E4-D3C8-C62C-2D4B-D21BC758A2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9555" y="4447267"/>
            <a:ext cx="4822375" cy="1794507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/>
            </a:lvl1pPr>
          </a:lstStyle>
          <a:p>
            <a:r>
              <a:rPr lang="fr-FR"/>
              <a:t>Texte du</a:t>
            </a:r>
            <a:br>
              <a:rPr lang="fr-FR"/>
            </a:br>
            <a:r>
              <a:rPr lang="fr-FR"/>
              <a:t>Diapositive</a:t>
            </a:r>
          </a:p>
        </p:txBody>
      </p:sp>
      <p:pic>
        <p:nvPicPr>
          <p:cNvPr id="2" name="Image 7">
            <a:extLst>
              <a:ext uri="{FF2B5EF4-FFF2-40B4-BE49-F238E27FC236}">
                <a16:creationId xmlns:a16="http://schemas.microsoft.com/office/drawing/2014/main" id="{432559F2-6187-93C6-B35E-441CED9F9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6704" y="1163320"/>
            <a:ext cx="2800250" cy="124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4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_FI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>
            <a:extLst>
              <a:ext uri="{FF2B5EF4-FFF2-40B4-BE49-F238E27FC236}">
                <a16:creationId xmlns:a16="http://schemas.microsoft.com/office/drawing/2014/main" id="{6FF67CCE-5C30-21A1-0ACC-B7AC68D5D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4" cy="18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44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_FI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>
            <a:extLst>
              <a:ext uri="{FF2B5EF4-FFF2-40B4-BE49-F238E27FC236}">
                <a16:creationId xmlns:a16="http://schemas.microsoft.com/office/drawing/2014/main" id="{65CBEE29-D522-D06A-1BE6-828DD87D6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4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347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rgbClr val="193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>
            <a:extLst>
              <a:ext uri="{FF2B5EF4-FFF2-40B4-BE49-F238E27FC236}">
                <a16:creationId xmlns:a16="http://schemas.microsoft.com/office/drawing/2014/main" id="{CA2B4D55-0435-FD50-BBB4-95CBC90C5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4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+Sous-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91D232CF-14E5-A215-9F84-DA2E574B82A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9A032C84-DD52-CB2F-C258-E1D51017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1ED9387-EECB-2968-6DA4-5088CD353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DF6B-F187-0835-570D-BA5F63D5C2D3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8A749-2FC1-B292-B787-CB107C4AABA2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A789D-A696-8953-4874-EABE3F35EB75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AD150-A99B-8F98-6F0D-57FB69ED4F6A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E4899-66EA-D87B-DBD5-42D0A02C8731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65579-44D8-C8C8-64E2-C63FB46A7CCF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02AF1-B50A-F461-FF17-3DAEC1AF226E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75A37-6459-EE16-629E-E4CE774E2A96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C4A2F-3E93-FD2E-8D2A-D83A63988E12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233B3-7090-3C36-7948-76D31A17A0A9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EAD5-577D-46DB-D8B9-6E2A081D91C8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CC2AA-7D59-2A1E-BF42-0442E71C41F1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1E506D-21F4-CD2B-A165-99A19617F39F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0A677C-066E-3919-DD04-3CD2F51D95FD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875191F-1F79-8036-347F-00A2065DFDD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2E07B5A0-A47E-A553-9A77-3D4D569438D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79B20C-F81D-66CC-7CEA-3706CB5B84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8D9E70-2599-0B78-79FD-85EB559B5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A515BA40-BE6F-2353-E1E6-9C9D8411D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90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bg>
      <p:bgPr>
        <a:solidFill>
          <a:srgbClr val="193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ACDE3BB1-1340-88EC-28B1-FDF980192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3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123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bg>
      <p:bgPr>
        <a:solidFill>
          <a:srgbClr val="FF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64412C36-FC62-45EA-0860-4392ED1505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3" cy="18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82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rgbClr val="FF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>
            <a:extLst>
              <a:ext uri="{FF2B5EF4-FFF2-40B4-BE49-F238E27FC236}">
                <a16:creationId xmlns:a16="http://schemas.microsoft.com/office/drawing/2014/main" id="{C72D6B61-D797-C3E9-9C12-5EB1D7998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34110" y="2419752"/>
            <a:ext cx="4108363" cy="18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76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fond photo lib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blanc, noir et blanc, noir, conception&#10;&#10;Description générée automatiquement">
            <a:extLst>
              <a:ext uri="{FF2B5EF4-FFF2-40B4-BE49-F238E27FC236}">
                <a16:creationId xmlns:a16="http://schemas.microsoft.com/office/drawing/2014/main" id="{1D0F2401-AC04-857A-33E8-85A2CBBF6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148" y="612074"/>
            <a:ext cx="8695695" cy="563117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754446-253C-270B-76D6-A6A8950723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6877" y="1163511"/>
            <a:ext cx="7155130" cy="2346011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>
                <a:solidFill>
                  <a:srgbClr val="402020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CABD68-2918-A2C1-B834-5663C8C087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6878" y="3643209"/>
            <a:ext cx="4757530" cy="61634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rgbClr val="D2091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et titre de l’intervenant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DDBC4707-B0CA-4436-EA20-078962C4B1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6670" y="4260036"/>
            <a:ext cx="4757738" cy="423862"/>
          </a:xfrm>
        </p:spPr>
        <p:txBody>
          <a:bodyPr/>
          <a:lstStyle>
            <a:lvl1pPr>
              <a:defRPr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EB00174-4764-7B5A-5528-5CED531850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8709" y="4799705"/>
            <a:ext cx="2857424" cy="12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9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 fond photo lib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blanc, noir et blanc, noir, conception&#10;&#10;Description générée automatiquement">
            <a:extLst>
              <a:ext uri="{FF2B5EF4-FFF2-40B4-BE49-F238E27FC236}">
                <a16:creationId xmlns:a16="http://schemas.microsoft.com/office/drawing/2014/main" id="{1D0F2401-AC04-857A-33E8-85A2CBBF68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148" y="612074"/>
            <a:ext cx="8695695" cy="563117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5945A7E6-846F-CAA1-BBAB-56E31B8A1F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923" y="4933627"/>
            <a:ext cx="2652212" cy="117787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754446-253C-270B-76D6-A6A8950723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6877" y="1163511"/>
            <a:ext cx="7155130" cy="2346011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>
                <a:solidFill>
                  <a:srgbClr val="402020"/>
                </a:solidFill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CABD68-2918-A2C1-B834-5663C8C087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6878" y="3643209"/>
            <a:ext cx="4757530" cy="61634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>
                <a:solidFill>
                  <a:srgbClr val="D2091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Nom et titre de l’intervenant</a:t>
            </a:r>
          </a:p>
        </p:txBody>
      </p:sp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id="{DDBC4707-B0CA-4436-EA20-078962C4B1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6670" y="4260036"/>
            <a:ext cx="4757738" cy="423862"/>
          </a:xfrm>
        </p:spPr>
        <p:txBody>
          <a:bodyPr/>
          <a:lstStyle>
            <a:lvl1pPr>
              <a:defRPr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98167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+Sous-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FF4C70A-AF5B-B316-7B28-6F65D59A6FA1}"/>
              </a:ext>
            </a:extLst>
          </p:cNvPr>
          <p:cNvSpPr txBox="1">
            <a:spLocks/>
          </p:cNvSpPr>
          <p:nvPr userDrawn="1"/>
        </p:nvSpPr>
        <p:spPr>
          <a:xfrm>
            <a:off x="2927444" y="6326681"/>
            <a:ext cx="41148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91D232CF-14E5-A215-9F84-DA2E574B82AC}"/>
              </a:ext>
            </a:extLst>
          </p:cNvPr>
          <p:cNvSpPr txBox="1">
            <a:spLocks/>
          </p:cNvSpPr>
          <p:nvPr userDrawn="1"/>
        </p:nvSpPr>
        <p:spPr>
          <a:xfrm>
            <a:off x="5523299" y="244537"/>
            <a:ext cx="3284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Work Sans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A142E8-0056-E24A-AE7B-7AAE1D0989AB}" type="slidenum">
              <a:rPr lang="fr-FR" smtClean="0">
                <a:solidFill>
                  <a:srgbClr val="402020"/>
                </a:solidFill>
              </a:rPr>
              <a:pPr/>
              <a:t>‹N°›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14" name="Titre 7">
            <a:extLst>
              <a:ext uri="{FF2B5EF4-FFF2-40B4-BE49-F238E27FC236}">
                <a16:creationId xmlns:a16="http://schemas.microsoft.com/office/drawing/2014/main" id="{9A032C84-DD52-CB2F-C258-E1D51017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9" y="914132"/>
            <a:ext cx="6037262" cy="480131"/>
          </a:xfrm>
          <a:prstGeom prst="rect">
            <a:avLst/>
          </a:prstGeom>
          <a:noFill/>
        </p:spPr>
        <p:txBody>
          <a:bodyPr wrap="square" bIns="0" anchor="t" anchorCtr="0">
            <a:noAutofit/>
          </a:bodyPr>
          <a:lstStyle>
            <a:lvl1pPr>
              <a:defRPr>
                <a:solidFill>
                  <a:srgbClr val="4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1ED9387-EECB-2968-6DA4-5088CD353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7838" y="1510781"/>
            <a:ext cx="6037262" cy="365124"/>
          </a:xfrm>
          <a:prstGeom prst="rect">
            <a:avLst/>
          </a:prstGeom>
        </p:spPr>
        <p:txBody>
          <a:bodyPr lIns="90000" rIns="90000">
            <a:normAutofit/>
          </a:bodyPr>
          <a:lstStyle>
            <a:lvl1pPr marL="0" indent="0" algn="l">
              <a:buNone/>
              <a:defRPr sz="1400" cap="none" spc="300" baseline="0">
                <a:solidFill>
                  <a:srgbClr val="D20910"/>
                </a:solidFill>
              </a:defRPr>
            </a:lvl1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3DF6B-F187-0835-570D-BA5F63D5C2D3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8A749-2FC1-B292-B787-CB107C4AABA2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A789D-A696-8953-4874-EABE3F35EB75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8AD150-A99B-8F98-6F0D-57FB69ED4F6A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BE4899-66EA-D87B-DBD5-42D0A02C8731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465579-44D8-C8C8-64E2-C63FB46A7CCF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302AF1-B50A-F461-FF17-3DAEC1AF226E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F75A37-6459-EE16-629E-E4CE774E2A96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C4A2F-3E93-FD2E-8D2A-D83A63988E12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74233B3-7090-3C36-7948-76D31A17A0A9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5CEAD5-577D-46DB-D8B9-6E2A081D91C8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2CC2AA-7D59-2A1E-BF42-0442E71C41F1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1E506D-21F4-CD2B-A165-99A19617F39F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0A677C-066E-3919-DD04-3CD2F51D95FD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875191F-1F79-8036-347F-00A2065DFDDA}"/>
              </a:ext>
            </a:extLst>
          </p:cNvPr>
          <p:cNvSpPr txBox="1">
            <a:spLocks/>
          </p:cNvSpPr>
          <p:nvPr userDrawn="1"/>
        </p:nvSpPr>
        <p:spPr>
          <a:xfrm>
            <a:off x="1622747" y="294592"/>
            <a:ext cx="7878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40FF-A38E-CB45-BB0A-D572843D1515}" type="datetime1">
              <a:rPr lang="fr-FR" smtClean="0">
                <a:solidFill>
                  <a:srgbClr val="402020"/>
                </a:solidFill>
              </a:rPr>
              <a:pPr/>
              <a:t>17/11/2025</a:t>
            </a:fld>
            <a:endParaRPr lang="fr-FR">
              <a:solidFill>
                <a:srgbClr val="402020"/>
              </a:solidFill>
            </a:endParaRPr>
          </a:p>
        </p:txBody>
      </p:sp>
      <p:sp>
        <p:nvSpPr>
          <p:cNvPr id="27" name="Espace réservé du pied de page 3">
            <a:extLst>
              <a:ext uri="{FF2B5EF4-FFF2-40B4-BE49-F238E27FC236}">
                <a16:creationId xmlns:a16="http://schemas.microsoft.com/office/drawing/2014/main" id="{2E07B5A0-A47E-A553-9A77-3D4D569438DD}"/>
              </a:ext>
            </a:extLst>
          </p:cNvPr>
          <p:cNvSpPr txBox="1">
            <a:spLocks/>
          </p:cNvSpPr>
          <p:nvPr userDrawn="1"/>
        </p:nvSpPr>
        <p:spPr>
          <a:xfrm>
            <a:off x="2637650" y="29459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b="0" i="0" kern="1200">
                <a:solidFill>
                  <a:srgbClr val="1933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402020"/>
                </a:solidFill>
              </a:rPr>
              <a:t>Confidentiel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179B20C-F81D-66CC-7CEA-3706CB5B84C5}"/>
              </a:ext>
            </a:extLst>
          </p:cNvPr>
          <p:cNvCxnSpPr>
            <a:cxnSpLocks/>
          </p:cNvCxnSpPr>
          <p:nvPr userDrawn="1"/>
        </p:nvCxnSpPr>
        <p:spPr>
          <a:xfrm flipV="1">
            <a:off x="152590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28D9E70-2599-0B78-79FD-85EB559B5D5B}"/>
              </a:ext>
            </a:extLst>
          </p:cNvPr>
          <p:cNvCxnSpPr>
            <a:cxnSpLocks/>
          </p:cNvCxnSpPr>
          <p:nvPr userDrawn="1"/>
        </p:nvCxnSpPr>
        <p:spPr>
          <a:xfrm flipV="1">
            <a:off x="2524125" y="316180"/>
            <a:ext cx="0" cy="303146"/>
          </a:xfrm>
          <a:prstGeom prst="line">
            <a:avLst/>
          </a:prstGeom>
          <a:ln>
            <a:solidFill>
              <a:srgbClr val="4020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7">
            <a:extLst>
              <a:ext uri="{FF2B5EF4-FFF2-40B4-BE49-F238E27FC236}">
                <a16:creationId xmlns:a16="http://schemas.microsoft.com/office/drawing/2014/main" id="{A515BA40-BE6F-2353-E1E6-9C9D8411D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12725" y="153188"/>
            <a:ext cx="1330959" cy="5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3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slideLayout" Target="../slideLayouts/slideLayout38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theme" Target="../theme/theme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E51E3-3575-EC96-4833-46E92591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2D7782-F60C-7846-4EA2-90E94EBA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Titre chapitre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76E9D-7553-2187-F3E1-CF75B1E8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402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36613-B719-06CF-98E0-1CF90CEA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rgbClr val="4020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C5E63-6626-4EDE-1A34-1762DB15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fld id="{ABA142E8-0056-E24A-AE7B-7AAE1D0989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0CFE4A-9E5A-C841-E094-75D3DF0EDC33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5CB820-093A-012A-0A25-836C19C03923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C9E7D-D706-C222-AE01-32AAA5A79781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46F06E-016A-1F89-9414-A32FA79DA6D1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7EFD9-6D53-B376-135A-9F7DFCE22761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99053-7715-78E0-F1A7-7DA19D264F2E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0B486B-CCCE-AA1D-D9E8-EBA95FD39D89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074CF6-1592-1060-846F-2F8A953976F0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F1A2CE-0E9A-F85C-E1E8-19BF94553DD9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D87CFB-7D09-F3E1-F67B-96B15F3477F3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48589-ACC0-14E1-256C-2381E1CF804C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356A24-C669-124B-D29D-2AB3936AD748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CCC26C-60C4-D958-95B3-80AA85DF8BA7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5C9515-82A0-95C6-D7E1-BB8094835FE0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9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24" r:id="rId3"/>
    <p:sldLayoutId id="2147483725" r:id="rId4"/>
    <p:sldLayoutId id="2147483726" r:id="rId5"/>
    <p:sldLayoutId id="2147483766" r:id="rId6"/>
    <p:sldLayoutId id="214748376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800" b="1" i="0" kern="1200">
          <a:solidFill>
            <a:srgbClr val="40202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5100" b="0" i="0" kern="1200">
          <a:solidFill>
            <a:srgbClr val="40202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rgbClr val="4D0900"/>
          </a:solidFill>
          <a:latin typeface="Playfair Display Medium" pitchFamily="2" charset="77"/>
          <a:ea typeface="+mn-ea"/>
          <a:cs typeface="Playfair 12pt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rgbClr val="4D0900"/>
          </a:solidFill>
          <a:latin typeface="Playfair Display Medium" pitchFamily="2" charset="77"/>
          <a:ea typeface="+mn-ea"/>
          <a:cs typeface="Playfair 12pt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4D0900"/>
          </a:solidFill>
          <a:latin typeface="Playfair Display Medium" pitchFamily="2" charset="77"/>
          <a:ea typeface="+mn-ea"/>
          <a:cs typeface="Playfair 12p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rgbClr val="4D0900"/>
          </a:solidFill>
          <a:latin typeface="Playfair Display Medium" pitchFamily="2" charset="77"/>
          <a:ea typeface="+mn-ea"/>
          <a:cs typeface="Playfair 12p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pos="224" userDrawn="1">
          <p15:clr>
            <a:srgbClr val="F26B43"/>
          </p15:clr>
        </p15:guide>
        <p15:guide id="5" orient="horz" pos="4092" userDrawn="1">
          <p15:clr>
            <a:srgbClr val="F26B43"/>
          </p15:clr>
        </p15:guide>
        <p15:guide id="6" pos="745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E51E3-3575-EC96-4833-46E92591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2D7782-F60C-7846-4EA2-90E94EBA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76E9D-7553-2187-F3E1-CF75B1E8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4D0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36613-B719-06CF-98E0-1CF90CEA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rgbClr val="4D0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C5E63-6626-4EDE-1A34-1762DB15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fld id="{ABA142E8-0056-E24A-AE7B-7AAE1D0989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F65D9-63A1-4931-614E-41B17B6747E5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694EB-7CAA-F6F1-2D20-03FECCF72265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13573-F971-E653-FA93-C29B6A8EE4F7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A5B186-BF25-E54B-4C34-4BAB896B9260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53A709-A4E1-FB05-7C70-B8DA198B446E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A00C3-4200-38DF-DB2F-3A2140333C3D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A3278-C02F-9425-5B33-9023C1D84B1A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D1EAA-D989-E678-D05F-AC1B09DF87D9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5998D-7411-150D-314D-1237DDFC936A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9DA51C-177C-986A-0638-7B7B109EF138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655AF-C43D-3331-CD95-5401C657AFA2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B3A17-6215-5148-CE62-A24DB359FAF5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106C1F-B01D-F120-8844-C2B981898A5A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06EE4E-011B-D750-4658-A2B5C831D0EC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4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07" r:id="rId2"/>
    <p:sldLayoutId id="2147483730" r:id="rId3"/>
    <p:sldLayoutId id="2147483803" r:id="rId4"/>
    <p:sldLayoutId id="2147483732" r:id="rId5"/>
    <p:sldLayoutId id="2147483774" r:id="rId6"/>
    <p:sldLayoutId id="2147483733" r:id="rId7"/>
    <p:sldLayoutId id="2147483775" r:id="rId8"/>
    <p:sldLayoutId id="2147483729" r:id="rId9"/>
    <p:sldLayoutId id="2147483777" r:id="rId10"/>
    <p:sldLayoutId id="2147483776" r:id="rId11"/>
    <p:sldLayoutId id="2147483735" r:id="rId12"/>
    <p:sldLayoutId id="2147483778" r:id="rId13"/>
    <p:sldLayoutId id="2147483796" r:id="rId14"/>
    <p:sldLayoutId id="2147483797" r:id="rId15"/>
    <p:sldLayoutId id="2147483738" r:id="rId16"/>
    <p:sldLayoutId id="2147483798" r:id="rId17"/>
    <p:sldLayoutId id="2147483799" r:id="rId18"/>
    <p:sldLayoutId id="2147483800" r:id="rId19"/>
    <p:sldLayoutId id="2147483746" r:id="rId20"/>
    <p:sldLayoutId id="2147483779" r:id="rId21"/>
    <p:sldLayoutId id="2147483743" r:id="rId22"/>
    <p:sldLayoutId id="2147483780" r:id="rId23"/>
    <p:sldLayoutId id="2147483744" r:id="rId24"/>
    <p:sldLayoutId id="2147483745" r:id="rId25"/>
    <p:sldLayoutId id="2147483748" r:id="rId26"/>
    <p:sldLayoutId id="2147483747" r:id="rId27"/>
    <p:sldLayoutId id="2147483801" r:id="rId28"/>
    <p:sldLayoutId id="2147483802" r:id="rId29"/>
    <p:sldLayoutId id="2147483752" r:id="rId30"/>
    <p:sldLayoutId id="2147483769" r:id="rId31"/>
    <p:sldLayoutId id="2147483770" r:id="rId32"/>
    <p:sldLayoutId id="2147483771" r:id="rId33"/>
    <p:sldLayoutId id="2147483753" r:id="rId34"/>
    <p:sldLayoutId id="2147483806" r:id="rId35"/>
    <p:sldLayoutId id="2147483772" r:id="rId36"/>
    <p:sldLayoutId id="2147483805" r:id="rId37"/>
    <p:sldLayoutId id="2147483804" r:id="rId38"/>
    <p:sldLayoutId id="2147483773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0202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b="1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pos="224" userDrawn="1">
          <p15:clr>
            <a:srgbClr val="F26B43"/>
          </p15:clr>
        </p15:guide>
        <p15:guide id="5" orient="horz" pos="4092" userDrawn="1">
          <p15:clr>
            <a:srgbClr val="F26B43"/>
          </p15:clr>
        </p15:guide>
        <p15:guide id="6" pos="74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E51E3-3575-EC96-4833-46E92591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2D7782-F60C-7846-4EA2-90E94EBA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76E9D-7553-2187-F3E1-CF75B1E8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4D0900"/>
                </a:solidFill>
                <a:latin typeface="Work Sans Medium" pitchFamily="2" charset="77"/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36613-B719-06CF-98E0-1CF90CEA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rgbClr val="4D0900"/>
                </a:solidFill>
                <a:latin typeface="Work Sans Medium" pitchFamily="2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C5E63-6626-4EDE-1A34-1762DB15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fld id="{ABA142E8-0056-E24A-AE7B-7AAE1D0989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3D7E4-144D-2CCD-1A7D-151CF9FEE0F8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79DF5B-83CA-9E3D-EC3C-42F76218EC8D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3D061-9D82-D119-D4AE-543BDCAA7C6D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2F3A78-C8FC-2CCF-8E26-375ABD121A09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1434A-B02A-747C-F995-FDEB20B78934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376FE9-5E69-BF91-0500-D0F2F629A273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747EC8-F9C8-C5E5-BD30-5F8BBF26126E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DD1BD-9045-AB28-315C-C3E2559595FF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280C55-1966-E1F9-F065-D09CD34D6E22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37404-9A15-1C9D-AD38-DF328DA26298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F64F91-E638-D3BC-2189-8B6D36A9695F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F6E2EC-46FA-989B-915D-246C742EF763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C5B25E-13F1-2F83-EC3D-DD87EEF6EA34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1CEBBA-D8D4-9959-70D3-AA038B9BAF04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2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6" r:id="rId2"/>
    <p:sldLayoutId id="2147483737" r:id="rId3"/>
    <p:sldLayoutId id="2147483727" r:id="rId4"/>
    <p:sldLayoutId id="2147483741" r:id="rId5"/>
    <p:sldLayoutId id="2147483742" r:id="rId6"/>
    <p:sldLayoutId id="2147483740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D09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5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pos="224" userDrawn="1">
          <p15:clr>
            <a:srgbClr val="F26B43"/>
          </p15:clr>
        </p15:guide>
        <p15:guide id="5" orient="horz" pos="4092" userDrawn="1">
          <p15:clr>
            <a:srgbClr val="F26B43"/>
          </p15:clr>
        </p15:guide>
        <p15:guide id="6" pos="745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E51E3-3575-EC96-4833-46E92591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2D7782-F60C-7846-4EA2-90E94EBA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76E9D-7553-2187-F3E1-CF75B1E8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4D0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36613-B719-06CF-98E0-1CF90CEA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rgbClr val="4D0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C5E63-6626-4EDE-1A34-1762DB15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fld id="{ABA142E8-0056-E24A-AE7B-7AAE1D0989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F65D9-63A1-4931-614E-41B17B6747E5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694EB-7CAA-F6F1-2D20-03FECCF72265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13573-F971-E653-FA93-C29B6A8EE4F7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A5B186-BF25-E54B-4C34-4BAB896B9260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53A709-A4E1-FB05-7C70-B8DA198B446E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1A00C3-4200-38DF-DB2F-3A2140333C3D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A3278-C02F-9425-5B33-9023C1D84B1A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CD1EAA-D989-E678-D05F-AC1B09DF87D9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E5998D-7411-150D-314D-1237DDFC936A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9DA51C-177C-986A-0638-7B7B109EF138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655AF-C43D-3331-CD95-5401C657AFA2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B3A17-6215-5148-CE62-A24DB359FAF5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106C1F-B01D-F120-8844-C2B981898A5A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06EE4E-011B-D750-4658-A2B5C831D0EC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75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0202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b="1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3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26">
          <p15:clr>
            <a:srgbClr val="F26B43"/>
          </p15:clr>
        </p15:guide>
        <p15:guide id="4" pos="224">
          <p15:clr>
            <a:srgbClr val="F26B43"/>
          </p15:clr>
        </p15:guide>
        <p15:guide id="5" orient="horz" pos="4092">
          <p15:clr>
            <a:srgbClr val="F26B43"/>
          </p15:clr>
        </p15:guide>
        <p15:guide id="6" pos="745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E51E3-3575-EC96-4833-46E92591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2D7782-F60C-7846-4EA2-90E94EBA7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D76E9D-7553-2187-F3E1-CF75B1E8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rgbClr val="4D0900"/>
                </a:solidFill>
                <a:latin typeface="Work Sans Medium" pitchFamily="2" charset="77"/>
              </a:defRPr>
            </a:lvl1pPr>
          </a:lstStyle>
          <a:p>
            <a:r>
              <a:rPr lang="fr-FR"/>
              <a:t>06/06/2024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A36613-B719-06CF-98E0-1CF90CEA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rgbClr val="4D0900"/>
                </a:solidFill>
                <a:latin typeface="Work Sans Medium" pitchFamily="2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6C5E63-6626-4EDE-1A34-1762DB15D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fld id="{ABA142E8-0056-E24A-AE7B-7AAE1D0989A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F78A7-D278-2703-B39F-ADC3BF8CEECF}"/>
              </a:ext>
            </a:extLst>
          </p:cNvPr>
          <p:cNvSpPr/>
          <p:nvPr userDrawn="1"/>
        </p:nvSpPr>
        <p:spPr>
          <a:xfrm>
            <a:off x="0" y="-888160"/>
            <a:ext cx="609290" cy="609289"/>
          </a:xfrm>
          <a:prstGeom prst="rect">
            <a:avLst/>
          </a:prstGeom>
          <a:solidFill>
            <a:srgbClr val="4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BF238-B100-9AA8-45A7-C3D4E4BBFAAE}"/>
              </a:ext>
            </a:extLst>
          </p:cNvPr>
          <p:cNvSpPr/>
          <p:nvPr userDrawn="1"/>
        </p:nvSpPr>
        <p:spPr>
          <a:xfrm>
            <a:off x="890977" y="-888160"/>
            <a:ext cx="609290" cy="609289"/>
          </a:xfrm>
          <a:prstGeom prst="rect">
            <a:avLst/>
          </a:prstGeom>
          <a:solidFill>
            <a:srgbClr val="D1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D7E3B2-EA91-EFA2-EFE5-43AFE0A51EA0}"/>
              </a:ext>
            </a:extLst>
          </p:cNvPr>
          <p:cNvSpPr/>
          <p:nvPr userDrawn="1"/>
        </p:nvSpPr>
        <p:spPr>
          <a:xfrm>
            <a:off x="1781955" y="-888160"/>
            <a:ext cx="609290" cy="609289"/>
          </a:xfrm>
          <a:prstGeom prst="rect">
            <a:avLst/>
          </a:prstGeom>
          <a:solidFill>
            <a:srgbClr val="BBC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B65FC-C13E-B53B-915F-6BF2E2FE5AC7}"/>
              </a:ext>
            </a:extLst>
          </p:cNvPr>
          <p:cNvSpPr/>
          <p:nvPr userDrawn="1"/>
        </p:nvSpPr>
        <p:spPr>
          <a:xfrm>
            <a:off x="2672932" y="-888160"/>
            <a:ext cx="609290" cy="609289"/>
          </a:xfrm>
          <a:prstGeom prst="rect">
            <a:avLst/>
          </a:prstGeom>
          <a:solidFill>
            <a:srgbClr val="71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1107D6-1487-4433-8A6D-A624D7962D23}"/>
              </a:ext>
            </a:extLst>
          </p:cNvPr>
          <p:cNvSpPr/>
          <p:nvPr userDrawn="1"/>
        </p:nvSpPr>
        <p:spPr>
          <a:xfrm>
            <a:off x="3563909" y="-888160"/>
            <a:ext cx="609290" cy="609289"/>
          </a:xfrm>
          <a:prstGeom prst="rect">
            <a:avLst/>
          </a:prstGeom>
          <a:solidFill>
            <a:srgbClr val="FFA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DD919F-AEF8-8940-467A-C5B54BCDC1C1}"/>
              </a:ext>
            </a:extLst>
          </p:cNvPr>
          <p:cNvSpPr/>
          <p:nvPr userDrawn="1"/>
        </p:nvSpPr>
        <p:spPr>
          <a:xfrm>
            <a:off x="4454887" y="-888160"/>
            <a:ext cx="609290" cy="609289"/>
          </a:xfrm>
          <a:prstGeom prst="rect">
            <a:avLst/>
          </a:prstGeom>
          <a:solidFill>
            <a:srgbClr val="ED7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7136ED-B133-05E3-C2A2-D0CCB1157AEC}"/>
              </a:ext>
            </a:extLst>
          </p:cNvPr>
          <p:cNvSpPr/>
          <p:nvPr userDrawn="1"/>
        </p:nvSpPr>
        <p:spPr>
          <a:xfrm>
            <a:off x="5345864" y="-888160"/>
            <a:ext cx="609290" cy="609289"/>
          </a:xfrm>
          <a:prstGeom prst="rect">
            <a:avLst/>
          </a:prstGeom>
          <a:solidFill>
            <a:srgbClr val="FA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6F4274-08BD-7EC9-1FEA-55A05FB389C5}"/>
              </a:ext>
            </a:extLst>
          </p:cNvPr>
          <p:cNvSpPr/>
          <p:nvPr userDrawn="1"/>
        </p:nvSpPr>
        <p:spPr>
          <a:xfrm>
            <a:off x="6236842" y="-888160"/>
            <a:ext cx="609290" cy="609289"/>
          </a:xfrm>
          <a:prstGeom prst="rect">
            <a:avLst/>
          </a:prstGeom>
          <a:solidFill>
            <a:srgbClr val="AE8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58C8D1-D81D-3C62-C9EE-76DF36ED9E58}"/>
              </a:ext>
            </a:extLst>
          </p:cNvPr>
          <p:cNvSpPr/>
          <p:nvPr userDrawn="1"/>
        </p:nvSpPr>
        <p:spPr>
          <a:xfrm>
            <a:off x="7127819" y="-888160"/>
            <a:ext cx="609290" cy="609289"/>
          </a:xfrm>
          <a:prstGeom prst="rect">
            <a:avLst/>
          </a:prstGeom>
          <a:solidFill>
            <a:srgbClr val="74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95A47-9274-BA23-E4D6-F980DE3A78DF}"/>
              </a:ext>
            </a:extLst>
          </p:cNvPr>
          <p:cNvSpPr/>
          <p:nvPr userDrawn="1"/>
        </p:nvSpPr>
        <p:spPr>
          <a:xfrm>
            <a:off x="8018796" y="-888160"/>
            <a:ext cx="609290" cy="609289"/>
          </a:xfrm>
          <a:prstGeom prst="rect">
            <a:avLst/>
          </a:prstGeom>
          <a:solidFill>
            <a:srgbClr val="06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490BD5-4ECB-F6EC-8667-13265DDB504C}"/>
              </a:ext>
            </a:extLst>
          </p:cNvPr>
          <p:cNvSpPr/>
          <p:nvPr userDrawn="1"/>
        </p:nvSpPr>
        <p:spPr>
          <a:xfrm>
            <a:off x="8909774" y="-888160"/>
            <a:ext cx="609290" cy="609289"/>
          </a:xfrm>
          <a:prstGeom prst="rect">
            <a:avLst/>
          </a:prstGeom>
          <a:solidFill>
            <a:srgbClr val="00B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3EE1B4-6D8E-3983-3D22-57E4D8F3716E}"/>
              </a:ext>
            </a:extLst>
          </p:cNvPr>
          <p:cNvSpPr/>
          <p:nvPr userDrawn="1"/>
        </p:nvSpPr>
        <p:spPr>
          <a:xfrm>
            <a:off x="9800751" y="-888160"/>
            <a:ext cx="609290" cy="609289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93D64B-922F-CF37-6449-DD89C74B1105}"/>
              </a:ext>
            </a:extLst>
          </p:cNvPr>
          <p:cNvSpPr/>
          <p:nvPr userDrawn="1"/>
        </p:nvSpPr>
        <p:spPr>
          <a:xfrm>
            <a:off x="10691728" y="-888160"/>
            <a:ext cx="609290" cy="609289"/>
          </a:xfrm>
          <a:prstGeom prst="rect">
            <a:avLst/>
          </a:prstGeom>
          <a:solidFill>
            <a:srgbClr val="7F5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EC01B-9122-5B72-8D29-ABAC801B2939}"/>
              </a:ext>
            </a:extLst>
          </p:cNvPr>
          <p:cNvSpPr/>
          <p:nvPr userDrawn="1"/>
        </p:nvSpPr>
        <p:spPr>
          <a:xfrm>
            <a:off x="11582710" y="-888160"/>
            <a:ext cx="609290" cy="609289"/>
          </a:xfrm>
          <a:prstGeom prst="rect">
            <a:avLst/>
          </a:prstGeom>
          <a:solidFill>
            <a:srgbClr val="DEA8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2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D09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2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rgbClr val="4D09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26">
          <p15:clr>
            <a:srgbClr val="F26B43"/>
          </p15:clr>
        </p15:guide>
        <p15:guide id="4" pos="224">
          <p15:clr>
            <a:srgbClr val="F26B43"/>
          </p15:clr>
        </p15:guide>
        <p15:guide id="5" orient="horz" pos="4092">
          <p15:clr>
            <a:srgbClr val="F26B43"/>
          </p15:clr>
        </p15:guide>
        <p15:guide id="6" pos="74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35.png"/><Relationship Id="rId5" Type="http://schemas.openxmlformats.org/officeDocument/2006/relationships/hyperlink" Target="http://www.public-domain-image.com/full-image/flags-of-the-world-public-domain-images-pictures/flag-of-european-union.jpg-royalty-free-stock-photograph.html" TargetMode="Externa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37.png"/><Relationship Id="rId4" Type="http://schemas.openxmlformats.org/officeDocument/2006/relationships/hyperlink" Target="https://wikitravel.org/pt/Fran%C3%A7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2949A-DFD9-E6C8-5630-1F990C20B0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8000" dirty="0">
                <a:latin typeface="Times New Roman"/>
                <a:cs typeface="Times New Roman"/>
              </a:rPr>
              <a:t>Tereos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89BA4C-247F-5561-496B-DCCB65874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9913" y="2585398"/>
            <a:ext cx="6794372" cy="234601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Rôle des biocarburants durables dans la transition énergétique</a:t>
            </a:r>
            <a:endParaRPr lang="fr-FR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Valérie Corre – Directrice affaires réglementaires alcool-éthanol Europe</a:t>
            </a:r>
          </a:p>
          <a:p>
            <a:endParaRPr lang="fr-F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Atelier Parlementaire – EUFORES 19/11/2025 : </a:t>
            </a:r>
          </a:p>
          <a:p>
            <a:r>
              <a:rPr lang="fr-FR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 Clean Industrial Deal comme moteur de la prospérité économique et de la transition énergétique en France”</a:t>
            </a:r>
          </a:p>
        </p:txBody>
      </p:sp>
    </p:spTree>
    <p:extLst>
      <p:ext uri="{BB962C8B-B14F-4D97-AF65-F5344CB8AC3E}">
        <p14:creationId xmlns:p14="http://schemas.microsoft.com/office/powerpoint/2010/main" val="36101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B8487-CE8B-76D6-E5DD-1B62CC3BF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4ED1046C-63EF-16E1-2683-67765AE60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4" y="933383"/>
            <a:ext cx="11295062" cy="480131"/>
          </a:xfrm>
        </p:spPr>
        <p:txBody>
          <a:bodyPr/>
          <a:lstStyle/>
          <a:p>
            <a:r>
              <a:rPr lang="fr-FR" sz="3600" dirty="0">
                <a:latin typeface="Times New Roman"/>
                <a:cs typeface="Times New Roman"/>
              </a:rPr>
              <a:t>La transition c’est maintenant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3F7508-BEAE-7027-A885-6CEF5EA7008D}"/>
              </a:ext>
            </a:extLst>
          </p:cNvPr>
          <p:cNvSpPr txBox="1"/>
          <p:nvPr/>
        </p:nvSpPr>
        <p:spPr>
          <a:xfrm>
            <a:off x="285209" y="1775513"/>
            <a:ext cx="670273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 2023 - </a:t>
            </a:r>
            <a:r>
              <a:rPr lang="fr-FR" sz="16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véhicules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l’UE ont un moteur thermique (2</a:t>
            </a: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023- ACEA)</a:t>
            </a: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Ventes 2024 - 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83,2%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véhicules légers neufs ont un moteur thermique </a:t>
            </a:r>
          </a:p>
          <a:p>
            <a:endParaRPr lang="fr-FR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conditions pour réussir la décarbonation du transport: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Décarboner les véhicules existants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Durée de vie moyenne 12,5 ans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Besoin de carburants liquides décarbonés comme le bioéthanol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Accepter la diversification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alternatives de mobilités (révision du règlement CO2 des véhicules):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Répondre aux besoins et moyens des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citoyens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Chaque alternative a ses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limites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1A19CA6-CFB2-C9B6-D85A-16BDB7638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422887"/>
              </p:ext>
            </p:extLst>
          </p:nvPr>
        </p:nvGraphicFramePr>
        <p:xfrm>
          <a:off x="8191099" y="3647976"/>
          <a:ext cx="3629928" cy="251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D3B15810-CAC0-078D-9D53-35BE214A94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190064"/>
              </p:ext>
            </p:extLst>
          </p:nvPr>
        </p:nvGraphicFramePr>
        <p:xfrm>
          <a:off x="8191099" y="871745"/>
          <a:ext cx="3629927" cy="259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0541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FAA0C-48C9-668D-7257-D7320C4B4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2F51BACA-F2BD-69CA-1F7C-7B9C877C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914132"/>
            <a:ext cx="11295062" cy="480131"/>
          </a:xfrm>
        </p:spPr>
        <p:txBody>
          <a:bodyPr/>
          <a:lstStyle/>
          <a:p>
            <a:r>
              <a:rPr lang="fr-FR" sz="3200" dirty="0">
                <a:latin typeface="Times New Roman"/>
                <a:cs typeface="Times New Roman"/>
              </a:rPr>
              <a:t>Biocarburants : 1</a:t>
            </a:r>
            <a:r>
              <a:rPr lang="fr-FR" sz="3200" baseline="30000" dirty="0">
                <a:latin typeface="Times New Roman"/>
                <a:cs typeface="Times New Roman"/>
              </a:rPr>
              <a:t>ère</a:t>
            </a:r>
            <a:r>
              <a:rPr lang="fr-FR" sz="3200" dirty="0">
                <a:latin typeface="Times New Roman"/>
                <a:cs typeface="Times New Roman"/>
              </a:rPr>
              <a:t> source de décarbonation des </a:t>
            </a:r>
            <a:r>
              <a:rPr lang="fr-FR" sz="3200" dirty="0" err="1">
                <a:latin typeface="Times New Roman"/>
                <a:cs typeface="Times New Roman"/>
              </a:rPr>
              <a:t>véh</a:t>
            </a:r>
            <a:r>
              <a:rPr lang="fr-FR" sz="3200" dirty="0">
                <a:latin typeface="Times New Roman"/>
                <a:cs typeface="Times New Roman"/>
              </a:rPr>
              <a:t>. thermiques</a:t>
            </a:r>
            <a:endParaRPr lang="fr-FR" sz="32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F570626-7858-F8EE-D1A7-F9CD02814B1A}"/>
              </a:ext>
            </a:extLst>
          </p:cNvPr>
          <p:cNvSpPr txBox="1"/>
          <p:nvPr/>
        </p:nvSpPr>
        <p:spPr>
          <a:xfrm>
            <a:off x="6125369" y="6447684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Source: EC SHARES, 2025; RES-T for road and rail calculated by ePURE, based on SHARES data  - (*) = share of RED compliant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E73E1C2-1FE6-2944-313B-08C5B55B787F}"/>
              </a:ext>
            </a:extLst>
          </p:cNvPr>
          <p:cNvCxnSpPr>
            <a:cxnSpLocks/>
          </p:cNvCxnSpPr>
          <p:nvPr/>
        </p:nvCxnSpPr>
        <p:spPr>
          <a:xfrm>
            <a:off x="7324825" y="4028085"/>
            <a:ext cx="1051698" cy="4673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95FA45CE-3A9E-DEBC-D21F-CBB784FB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631" y="3809671"/>
            <a:ext cx="6213369" cy="265784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C02DA46-AC47-7875-AD97-55E0065A1B79}"/>
              </a:ext>
            </a:extLst>
          </p:cNvPr>
          <p:cNvSpPr txBox="1"/>
          <p:nvPr/>
        </p:nvSpPr>
        <p:spPr>
          <a:xfrm>
            <a:off x="30731" y="1837181"/>
            <a:ext cx="5830573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7,5% d’</a:t>
            </a:r>
            <a:r>
              <a:rPr lang="fr-FR" sz="16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</a:t>
            </a: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2023 dont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Biocarburant de 1G :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45,1%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Déchets et résidus : 35,6% (essentiellement huiles usagées)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Elec: 3 % (routier) </a:t>
            </a:r>
          </a:p>
          <a:p>
            <a:endParaRPr lang="fr-FR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Bioéthanol européen: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réduction des émissions de GES vs essence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Facile à utiliser dans les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véh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existants: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 réglementaire: 10% max éthanol dans essence ; approbation norme E20 récente (CEN)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E85 autorisé dans l’UE: boîtier de conversion ou véhicule flex d’origine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Progrès lents des </a:t>
            </a:r>
            <a:r>
              <a:rPr lang="fr-FR" sz="16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</a:t>
            </a: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depuis 2009 </a:t>
            </a: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d’</a:t>
            </a:r>
            <a:r>
              <a:rPr lang="fr-FR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EnR</a:t>
            </a: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4,4 % en 2009 =&gt; 7,5% en 2023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Débat </a:t>
            </a:r>
            <a:r>
              <a:rPr lang="fr-FR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fuel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 frein exagéré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fossile continue de dominer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 descr="Une image contenant drapeau, étoile, bleu, Bleu électrique&#10;&#10;Le contenu généré par l’IA peut être incorrect.">
            <a:extLst>
              <a:ext uri="{FF2B5EF4-FFF2-40B4-BE49-F238E27FC236}">
                <a16:creationId xmlns:a16="http://schemas.microsoft.com/office/drawing/2014/main" id="{64BDC56F-2AEE-357A-444D-447B1E6EE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031104" y="99578"/>
            <a:ext cx="1036394" cy="5811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53E2FB-59C4-1583-2675-4CA0237FC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1945" y="1644813"/>
            <a:ext cx="3635788" cy="20789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0F70B6-C0F8-E6EA-F367-5DAE34AE396E}"/>
              </a:ext>
            </a:extLst>
          </p:cNvPr>
          <p:cNvSpPr txBox="1"/>
          <p:nvPr/>
        </p:nvSpPr>
        <p:spPr>
          <a:xfrm>
            <a:off x="7062608" y="1361021"/>
            <a:ext cx="396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Réduction moyenne des GES de l’éthanol UE :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21DB933-C46D-3937-33BD-4B893FFDC434}"/>
              </a:ext>
            </a:extLst>
          </p:cNvPr>
          <p:cNvSpPr txBox="1">
            <a:spLocks/>
          </p:cNvSpPr>
          <p:nvPr/>
        </p:nvSpPr>
        <p:spPr>
          <a:xfrm>
            <a:off x="7141945" y="3673636"/>
            <a:ext cx="3079027" cy="1543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200" b="0" i="0" kern="1200">
                <a:solidFill>
                  <a:srgbClr val="4D0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b="0" i="0" kern="1200">
                <a:solidFill>
                  <a:srgbClr val="4D0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b="0" i="0" kern="1200">
                <a:solidFill>
                  <a:srgbClr val="4D0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4D0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rgbClr val="4D09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76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Audited data of bioethanol producers for 202</a:t>
            </a:r>
            <a:r>
              <a:rPr lang="en-BE" sz="1000" dirty="0">
                <a:solidFill>
                  <a:srgbClr val="76767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000" dirty="0">
              <a:solidFill>
                <a:srgbClr val="76767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9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A1CFD-7092-386F-5260-5A640C675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047E5F8F-986F-FB76-C703-CD5CF3C3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914132"/>
            <a:ext cx="11295062" cy="480131"/>
          </a:xfrm>
        </p:spPr>
        <p:txBody>
          <a:bodyPr/>
          <a:lstStyle/>
          <a:p>
            <a:r>
              <a:rPr lang="fr-FR" sz="3600" dirty="0">
                <a:latin typeface="Times New Roman"/>
                <a:cs typeface="Times New Roman"/>
              </a:rPr>
              <a:t>La France: leader européen des biocarburants</a:t>
            </a:r>
            <a:endParaRPr lang="fr-FR" sz="36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44C81E5-EF9F-A84E-8854-9336B0075AC6}"/>
              </a:ext>
            </a:extLst>
          </p:cNvPr>
          <p:cNvCxnSpPr>
            <a:cxnSpLocks/>
          </p:cNvCxnSpPr>
          <p:nvPr/>
        </p:nvCxnSpPr>
        <p:spPr>
          <a:xfrm>
            <a:off x="7324825" y="4028085"/>
            <a:ext cx="1051698" cy="4673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7D0B8132-8437-D7C2-CF51-677C51E6C838}"/>
              </a:ext>
            </a:extLst>
          </p:cNvPr>
          <p:cNvSpPr txBox="1"/>
          <p:nvPr/>
        </p:nvSpPr>
        <p:spPr>
          <a:xfrm>
            <a:off x="210364" y="1931968"/>
            <a:ext cx="6520374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France n°1 dans l’UE de la production et consommation de bioéthanol</a:t>
            </a: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SP95-E10 : près de 60% du marché des essences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Progression du Superéthanol-E85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4 000 stations services (42% des stations)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400 000 véhicules flex-E85 en 12/2024 (dont 252 000 boîtiers)</a:t>
            </a:r>
            <a:endParaRPr lang="fr-FR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de 2,2 Mm3 de bioéthanol/biodiesel par an soit:</a:t>
            </a: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Importation de </a:t>
            </a:r>
            <a:r>
              <a:rPr lang="fr-FR" sz="1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Mm3 essence/</a:t>
            </a:r>
            <a:r>
              <a:rPr lang="fr-FR" sz="1600" b="1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gasole</a:t>
            </a: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fossiles évitées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 </a:t>
            </a:r>
            <a:r>
              <a:rPr lang="fr-FR" sz="16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Md€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balance commerciale*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Co-production protéine végétale (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 biocarburants = 10,5 Mt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GES évitées en 2024**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Soutient le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 de 120 000 agriculteurs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+ 30 000 emplois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territoires</a:t>
            </a:r>
            <a:endParaRPr lang="fr-FR" sz="16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 descr="Une image contenant Rectangle, capture d’écran, carré, rouge&#10;&#10;Le contenu généré par l’IA peut être incorrect.">
            <a:extLst>
              <a:ext uri="{FF2B5EF4-FFF2-40B4-BE49-F238E27FC236}">
                <a16:creationId xmlns:a16="http://schemas.microsoft.com/office/drawing/2014/main" id="{AD39FD35-A858-6617-EC7D-683DEC2C3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99251" y="142500"/>
            <a:ext cx="1034177" cy="6523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DB2D1C-7CC8-2BD2-8A6A-C2835D532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293" y="2231469"/>
            <a:ext cx="5816707" cy="35932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F71ECB5-08E1-D7FC-EFD5-D2CA320F34FC}"/>
              </a:ext>
            </a:extLst>
          </p:cNvPr>
          <p:cNvSpPr txBox="1"/>
          <p:nvPr/>
        </p:nvSpPr>
        <p:spPr>
          <a:xfrm>
            <a:off x="6710412" y="5709285"/>
            <a:ext cx="228052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Source: CPDP – DGDDI ; </a:t>
            </a:r>
            <a:r>
              <a:rPr lang="en-US" sz="900" dirty="0" err="1"/>
              <a:t>Bioéthanol</a:t>
            </a:r>
            <a:r>
              <a:rPr lang="en-US" sz="900" dirty="0"/>
              <a:t> France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ED8983-7291-D183-BC3A-D8356A80D336}"/>
              </a:ext>
            </a:extLst>
          </p:cNvPr>
          <p:cNvSpPr txBox="1"/>
          <p:nvPr/>
        </p:nvSpPr>
        <p:spPr>
          <a:xfrm>
            <a:off x="48750" y="6448633"/>
            <a:ext cx="6234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* Estimations Bioéthanol France et </a:t>
            </a:r>
            <a:r>
              <a:rPr lang="fr-FR" sz="1000" dirty="0" err="1"/>
              <a:t>Esterifrance</a:t>
            </a:r>
            <a:r>
              <a:rPr lang="fr-FR" sz="1000" dirty="0"/>
              <a:t>, sur la base des cours moyens à Rotterdam sur la période 2023-2024</a:t>
            </a:r>
          </a:p>
          <a:p>
            <a:r>
              <a:rPr lang="fr-FR" sz="1000" dirty="0"/>
              <a:t>** source : </a:t>
            </a:r>
            <a:r>
              <a:rPr lang="fr-FR" sz="1000" dirty="0" err="1"/>
              <a:t>CarbuRe</a:t>
            </a:r>
            <a:r>
              <a:rPr lang="fr-FR" sz="1000" dirty="0"/>
              <a:t>, DGEC</a:t>
            </a:r>
          </a:p>
        </p:txBody>
      </p:sp>
    </p:spTree>
    <p:extLst>
      <p:ext uri="{BB962C8B-B14F-4D97-AF65-F5344CB8AC3E}">
        <p14:creationId xmlns:p14="http://schemas.microsoft.com/office/powerpoint/2010/main" val="5933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5AA96-8425-BD36-0F6D-69B128BE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63392888-B400-D62E-4E22-DA7BE0477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914132"/>
            <a:ext cx="11295062" cy="480131"/>
          </a:xfrm>
        </p:spPr>
        <p:txBody>
          <a:bodyPr/>
          <a:lstStyle/>
          <a:p>
            <a:r>
              <a:rPr lang="fr-FR" sz="3600" dirty="0">
                <a:latin typeface="Times New Roman"/>
                <a:cs typeface="Times New Roman"/>
              </a:rPr>
              <a:t>Le bioéthanol: accélérateur de la transition énergétique</a:t>
            </a:r>
            <a:endParaRPr lang="fr-FR" sz="36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A42FDEE-1D97-6BF0-73E4-CA7C3AEDCA95}"/>
              </a:ext>
            </a:extLst>
          </p:cNvPr>
          <p:cNvCxnSpPr>
            <a:cxnSpLocks/>
          </p:cNvCxnSpPr>
          <p:nvPr/>
        </p:nvCxnSpPr>
        <p:spPr>
          <a:xfrm>
            <a:off x="7324825" y="4028085"/>
            <a:ext cx="1051698" cy="4673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1909091-0136-A368-1736-1BD87ED9EBBA}"/>
              </a:ext>
            </a:extLst>
          </p:cNvPr>
          <p:cNvSpPr txBox="1"/>
          <p:nvPr/>
        </p:nvSpPr>
        <p:spPr>
          <a:xfrm>
            <a:off x="172676" y="1689985"/>
            <a:ext cx="6565008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Accélérer la décarbonation du parc actuel d’ici 2035 :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Généraliser le SP95-E10 dans l’UE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Révision de la Directive FQD: permettre le passage à l’E20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Accompagner la conversion au Superéthanol E-85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un scénario de neutralité technologique post 2035 : compléter la décarbonation des hybrides neufs avec un E85 100% renouvelable: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éthanol (UE) : 13 Mm3 =&gt;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M PHEV-E85+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soit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parc européen (2030)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éthanol (FR): 1,8Mm3 =&gt;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 PHEV-E85+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soit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parc auto (2030)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Superéthanol-E85 100% renouvelable est possible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Bilan CO2 concluant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mix </a:t>
            </a:r>
            <a:r>
              <a:rPr lang="fr-F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FR: résultats identiques en 2022 au BEV (13 t. Co2eq) ; en 2040 : 7 t Co2eq pour le PHEV-flex et 9 t CO2 pour BEV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 descr="Une image contenant texte, Police, Icône d’ordinateur, nombre&#10;&#10;Description générée automatiquement">
            <a:extLst>
              <a:ext uri="{FF2B5EF4-FFF2-40B4-BE49-F238E27FC236}">
                <a16:creationId xmlns:a16="http://schemas.microsoft.com/office/drawing/2014/main" id="{4C25373B-2760-E55F-1C36-99AE70F65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70" y="2325732"/>
            <a:ext cx="5098102" cy="34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8120-8F28-D4AD-8217-02639F5AB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D0BE7292-82C1-6577-70C1-F35CEAA2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914132"/>
            <a:ext cx="11295062" cy="480131"/>
          </a:xfrm>
        </p:spPr>
        <p:txBody>
          <a:bodyPr/>
          <a:lstStyle/>
          <a:p>
            <a:r>
              <a:rPr lang="fr-FR" sz="3600" dirty="0">
                <a:latin typeface="Times New Roman"/>
                <a:cs typeface="Times New Roman"/>
              </a:rPr>
              <a:t>Réussir le CID : besoin de pragmatisme</a:t>
            </a:r>
            <a:endParaRPr lang="fr-FR" sz="3600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F4BD161-5A01-2C31-4DC1-8D857799B9F9}"/>
              </a:ext>
            </a:extLst>
          </p:cNvPr>
          <p:cNvCxnSpPr>
            <a:cxnSpLocks/>
          </p:cNvCxnSpPr>
          <p:nvPr/>
        </p:nvCxnSpPr>
        <p:spPr>
          <a:xfrm>
            <a:off x="7324825" y="4028085"/>
            <a:ext cx="1051698" cy="46731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BFF46-0550-2E91-CAF7-82E426C41700}"/>
              </a:ext>
            </a:extLst>
          </p:cNvPr>
          <p:cNvSpPr txBox="1"/>
          <p:nvPr/>
        </p:nvSpPr>
        <p:spPr>
          <a:xfrm>
            <a:off x="133190" y="1642028"/>
            <a:ext cx="7717484" cy="47705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pas opposer les alternatives :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additionner. La FR à deux atouts: puissance agricole </a:t>
            </a:r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nucléaire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Ecouter </a:t>
            </a:r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citoyens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donner une place aux véhicules hybrides </a:t>
            </a:r>
          </a:p>
          <a:p>
            <a:endParaRPr lang="fr-F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 doit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soutenir la neutralité technologique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(révision Rég. CO2 des véhicules)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 doit soutenir l’inclusion de </a:t>
            </a:r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tous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biocarburants durables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la définition des Carburants Neutres en Carbone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Réviser la directive « Qualité des Carburants » pour autoriser l’E20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aux dogmes: diversifier les usages (alimentaires et non alimentaires) de la biomasse: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Levier de résilience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l’agriculture et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souveraineté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soutient revenu, augmente production alimentaire; création de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réserve alimentaire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Accélère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décarbonation de l’économie : cohérent avec agenda climatique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stratégie fondée sur les </a:t>
            </a:r>
            <a:r>
              <a:rPr lang="fr-FR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seuls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déchets et résidus est vouée à l’échec</a:t>
            </a: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4B4E09-0841-7BDA-FCEE-BBEBDDF4C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410" y="819673"/>
            <a:ext cx="4064220" cy="57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20877"/>
      </p:ext>
    </p:extLst>
  </p:cSld>
  <p:clrMapOvr>
    <a:masterClrMapping/>
  </p:clrMapOvr>
</p:sld>
</file>

<file path=ppt/theme/theme1.xml><?xml version="1.0" encoding="utf-8"?>
<a:theme xmlns:a="http://schemas.openxmlformats.org/drawingml/2006/main" name="CHAPITRE">
  <a:themeElements>
    <a:clrScheme name="TEREOS-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CBE1"/>
      </a:accent1>
      <a:accent2>
        <a:srgbClr val="1567AF"/>
      </a:accent2>
      <a:accent3>
        <a:srgbClr val="27B3B0"/>
      </a:accent3>
      <a:accent4>
        <a:srgbClr val="133150"/>
      </a:accent4>
      <a:accent5>
        <a:srgbClr val="D4A7CD"/>
      </a:accent5>
      <a:accent6>
        <a:srgbClr val="735BA2"/>
      </a:accent6>
      <a:hlink>
        <a:srgbClr val="D20810"/>
      </a:hlink>
      <a:folHlink>
        <a:srgbClr val="4020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 Contenu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4C0900"/>
      </a:accent1>
      <a:accent2>
        <a:srgbClr val="D00B10"/>
      </a:accent2>
      <a:accent3>
        <a:srgbClr val="BBC25B"/>
      </a:accent3>
      <a:accent4>
        <a:srgbClr val="658D50"/>
      </a:accent4>
      <a:accent5>
        <a:srgbClr val="FEA168"/>
      </a:accent5>
      <a:accent6>
        <a:srgbClr val="FBBF40"/>
      </a:accent6>
      <a:hlink>
        <a:srgbClr val="AC8400"/>
      </a:hlink>
      <a:folHlink>
        <a:srgbClr val="73D1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FFRES - DATA - VERBATIM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AGES Contenu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4C0900"/>
      </a:accent1>
      <a:accent2>
        <a:srgbClr val="D00B10"/>
      </a:accent2>
      <a:accent3>
        <a:srgbClr val="BBC25B"/>
      </a:accent3>
      <a:accent4>
        <a:srgbClr val="658D50"/>
      </a:accent4>
      <a:accent5>
        <a:srgbClr val="FEA168"/>
      </a:accent5>
      <a:accent6>
        <a:srgbClr val="FBBF40"/>
      </a:accent6>
      <a:hlink>
        <a:srgbClr val="AC8400"/>
      </a:hlink>
      <a:folHlink>
        <a:srgbClr val="73D1E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UVERTURE">
  <a:themeElements>
    <a:clrScheme name="TEREOS-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CBE1"/>
      </a:accent1>
      <a:accent2>
        <a:srgbClr val="1567AF"/>
      </a:accent2>
      <a:accent3>
        <a:srgbClr val="27B3B0"/>
      </a:accent3>
      <a:accent4>
        <a:srgbClr val="133150"/>
      </a:accent4>
      <a:accent5>
        <a:srgbClr val="D4A7CD"/>
      </a:accent5>
      <a:accent6>
        <a:srgbClr val="735BA2"/>
      </a:accent6>
      <a:hlink>
        <a:srgbClr val="D20810"/>
      </a:hlink>
      <a:folHlink>
        <a:srgbClr val="40201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89fbe9ec6c1f9ec85c19d858011993f8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ecf784f5448bf7db776acdd9eba1a3f5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4B9D3261-0515-48B2-961F-D76C3500A8D8}"/>
</file>

<file path=customXml/itemProps2.xml><?xml version="1.0" encoding="utf-8"?>
<ds:datastoreItem xmlns:ds="http://schemas.openxmlformats.org/officeDocument/2006/customXml" ds:itemID="{4521BA8A-8424-4D5F-9826-C531E1F14C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AD86C-9743-44CF-A82B-56FD4C3D327A}">
  <ds:schemaRefs>
    <ds:schemaRef ds:uri="http://www.w3.org/XML/1998/namespace"/>
    <ds:schemaRef ds:uri="http://purl.org/dc/terms/"/>
    <ds:schemaRef ds:uri="3ad0d907-306a-4081-a3ba-b71b87e26645"/>
    <ds:schemaRef ds:uri="http://schemas.microsoft.com/office/2006/documentManagement/types"/>
    <ds:schemaRef ds:uri="http://schemas.microsoft.com/office/2006/metadata/properties"/>
    <ds:schemaRef ds:uri="c91dd0a0-6c8d-435a-8315-796931bbab30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5314</TotalTime>
  <Words>804</Words>
  <Application>Microsoft Office PowerPoint</Application>
  <PresentationFormat>Grand écran</PresentationFormat>
  <Paragraphs>106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Playfair Display Medium</vt:lpstr>
      <vt:lpstr>Segoe UI</vt:lpstr>
      <vt:lpstr>Times New Roman</vt:lpstr>
      <vt:lpstr>Wingdings</vt:lpstr>
      <vt:lpstr>Work Sans Medium</vt:lpstr>
      <vt:lpstr>CHAPITRE</vt:lpstr>
      <vt:lpstr>PAGES Contenu</vt:lpstr>
      <vt:lpstr>CHIFFRES - DATA - VERBATIMS</vt:lpstr>
      <vt:lpstr>1_PAGES Contenu</vt:lpstr>
      <vt:lpstr>COUVERTURE</vt:lpstr>
      <vt:lpstr>Tereos</vt:lpstr>
      <vt:lpstr>La transition c’est maintenant</vt:lpstr>
      <vt:lpstr>Biocarburants : 1ère source de décarbonation des véh. thermiques</vt:lpstr>
      <vt:lpstr>La France: leader européen des biocarburants</vt:lpstr>
      <vt:lpstr>Le bioéthanol: accélérateur de la transition énergétique</vt:lpstr>
      <vt:lpstr>Réussir le CID : besoin de pragmatisme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Annabelle ROISIN</dc:creator>
  <cp:lastModifiedBy>Valerie Corre</cp:lastModifiedBy>
  <cp:revision>3</cp:revision>
  <cp:lastPrinted>2025-10-24T14:29:02Z</cp:lastPrinted>
  <dcterms:created xsi:type="dcterms:W3CDTF">2024-01-17T13:17:36Z</dcterms:created>
  <dcterms:modified xsi:type="dcterms:W3CDTF">2025-11-17T15:14:32Z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ediaServiceImageTags">
    <vt:lpwstr/>
  </property>
</Properties>
</file>