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4"/>
  </p:sldMasterIdLst>
  <p:notesMasterIdLst>
    <p:notesMasterId r:id="rId13"/>
  </p:notesMasterIdLst>
  <p:sldIdLst>
    <p:sldId id="276" r:id="rId5"/>
    <p:sldId id="277" r:id="rId6"/>
    <p:sldId id="280" r:id="rId7"/>
    <p:sldId id="281" r:id="rId8"/>
    <p:sldId id="282" r:id="rId9"/>
    <p:sldId id="278" r:id="rId10"/>
    <p:sldId id="273" r:id="rId11"/>
    <p:sldId id="258" r:id="rId1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FFC8C38-2500-BA7D-763E-42E7522E057C}" v="3094" dt="2025-11-14T10:58:38.665"/>
    <p1510:client id="{47AEF710-CB4D-4370-E496-1CCF897C746F}" v="142" dt="2025-11-19T08:26:25.472"/>
    <p1510:client id="{92246425-1369-4928-9BA4-250E8AEAAE38}" v="466" dt="2025-11-14T14:44:50.678"/>
    <p1510:client id="{96E10282-A7B6-13AF-CB15-1B3810DD23F3}" v="7" dt="2025-11-12T17:20:30.824"/>
    <p1510:client id="{98BA88E4-2B71-D8CA-24B5-2BF7507F0D28}" v="2170" dt="2025-11-13T17:35:24.94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84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5E374D-14F9-488E-8398-9BDE094293A9}" type="datetimeFigureOut">
              <a:t>11/19/2025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C0196A-B8FA-48D7-B1E0-635B082219F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1415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F9D8D1-82E0-997F-4168-FEC2872362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74F78E2-266E-1C0F-6E2E-F008F618F94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DD0EE96-4EA0-C7CF-D6E0-59D426C871C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537D1C-BF90-FEE0-5B99-5100133BD4B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8B3AC5-46BB-4620-9E23-80CEDF493464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6769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endParaRPr lang="en-US" b="1">
              <a:ea typeface="Calibri"/>
              <a:cs typeface="Calibri"/>
            </a:endParaRPr>
          </a:p>
          <a:p>
            <a:endParaRPr lang="en-US">
              <a:solidFill>
                <a:srgbClr val="424242"/>
              </a:solidFill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8B3AC5-46BB-4620-9E23-80CEDF493464}" type="slidenum"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1553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sv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sv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sv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phique 15">
            <a:extLst>
              <a:ext uri="{FF2B5EF4-FFF2-40B4-BE49-F238E27FC236}">
                <a16:creationId xmlns:a16="http://schemas.microsoft.com/office/drawing/2014/main" id="{6B77CA19-FDB7-3FC5-4733-153C8A0DD2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21384" y="2778754"/>
            <a:ext cx="2507995" cy="2265936"/>
          </a:xfrm>
          <a:prstGeom prst="rect">
            <a:avLst/>
          </a:prstGeom>
        </p:spPr>
      </p:pic>
      <p:pic>
        <p:nvPicPr>
          <p:cNvPr id="3" name="Image 2" descr="Une image contenant ciel, nuage, plein air, herbe&#10;&#10;Description générée automatiquement">
            <a:extLst>
              <a:ext uri="{FF2B5EF4-FFF2-40B4-BE49-F238E27FC236}">
                <a16:creationId xmlns:a16="http://schemas.microsoft.com/office/drawing/2014/main" id="{01F1C28C-04B6-937A-65FA-71460383741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781" r="12781"/>
          <a:stretch/>
        </p:blipFill>
        <p:spPr>
          <a:xfrm>
            <a:off x="5410200" y="2528321"/>
            <a:ext cx="6781800" cy="1599433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A8C4A32D-2720-92F1-0D62-EBC4EC91B4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9410" y="2809325"/>
            <a:ext cx="3943350" cy="967581"/>
          </a:xfrm>
          <a:prstGeom prst="rect">
            <a:avLst/>
          </a:prstGeom>
        </p:spPr>
        <p:txBody>
          <a:bodyPr/>
          <a:lstStyle>
            <a:lvl1pPr>
              <a:defRPr sz="4000" b="1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15" name="Espace réservé du texte 5">
            <a:extLst>
              <a:ext uri="{FF2B5EF4-FFF2-40B4-BE49-F238E27FC236}">
                <a16:creationId xmlns:a16="http://schemas.microsoft.com/office/drawing/2014/main" id="{84A93B7F-E57B-78E1-BB99-8762B139829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19410" y="4053894"/>
            <a:ext cx="3943350" cy="30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/>
              <a:t>Sous-titre</a:t>
            </a:r>
          </a:p>
        </p:txBody>
      </p:sp>
      <p:sp>
        <p:nvSpPr>
          <p:cNvPr id="17" name="Forme libre : forme 16">
            <a:extLst>
              <a:ext uri="{FF2B5EF4-FFF2-40B4-BE49-F238E27FC236}">
                <a16:creationId xmlns:a16="http://schemas.microsoft.com/office/drawing/2014/main" id="{88AB5D02-E3FD-7355-63B3-8799B3F86FBE}"/>
              </a:ext>
            </a:extLst>
          </p:cNvPr>
          <p:cNvSpPr/>
          <p:nvPr/>
        </p:nvSpPr>
        <p:spPr>
          <a:xfrm>
            <a:off x="-12700" y="-17755"/>
            <a:ext cx="7337425" cy="719091"/>
          </a:xfrm>
          <a:custGeom>
            <a:avLst/>
            <a:gdLst>
              <a:gd name="connsiteX0" fmla="*/ 0 w 12197918"/>
              <a:gd name="connsiteY0" fmla="*/ 35510 h 719091"/>
              <a:gd name="connsiteX1" fmla="*/ 807868 w 12197918"/>
              <a:gd name="connsiteY1" fmla="*/ 719091 h 719091"/>
              <a:gd name="connsiteX2" fmla="*/ 12197918 w 12197918"/>
              <a:gd name="connsiteY2" fmla="*/ 301840 h 719091"/>
              <a:gd name="connsiteX3" fmla="*/ 12197918 w 12197918"/>
              <a:gd name="connsiteY3" fmla="*/ 0 h 719091"/>
              <a:gd name="connsiteX4" fmla="*/ 0 w 12197918"/>
              <a:gd name="connsiteY4" fmla="*/ 35510 h 719091"/>
              <a:gd name="connsiteX0" fmla="*/ 0 w 12210618"/>
              <a:gd name="connsiteY0" fmla="*/ 19635 h 719091"/>
              <a:gd name="connsiteX1" fmla="*/ 820568 w 12210618"/>
              <a:gd name="connsiteY1" fmla="*/ 719091 h 719091"/>
              <a:gd name="connsiteX2" fmla="*/ 12210618 w 12210618"/>
              <a:gd name="connsiteY2" fmla="*/ 301840 h 719091"/>
              <a:gd name="connsiteX3" fmla="*/ 12210618 w 12210618"/>
              <a:gd name="connsiteY3" fmla="*/ 0 h 719091"/>
              <a:gd name="connsiteX4" fmla="*/ 0 w 12210618"/>
              <a:gd name="connsiteY4" fmla="*/ 19635 h 719091"/>
              <a:gd name="connsiteX0" fmla="*/ 0 w 12210618"/>
              <a:gd name="connsiteY0" fmla="*/ 19635 h 719091"/>
              <a:gd name="connsiteX1" fmla="*/ 820568 w 12210618"/>
              <a:gd name="connsiteY1" fmla="*/ 719091 h 719091"/>
              <a:gd name="connsiteX2" fmla="*/ 12194767 w 12210618"/>
              <a:gd name="connsiteY2" fmla="*/ 25615 h 719091"/>
              <a:gd name="connsiteX3" fmla="*/ 12210618 w 12210618"/>
              <a:gd name="connsiteY3" fmla="*/ 0 h 719091"/>
              <a:gd name="connsiteX4" fmla="*/ 0 w 12210618"/>
              <a:gd name="connsiteY4" fmla="*/ 19635 h 719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10618" h="719091">
                <a:moveTo>
                  <a:pt x="0" y="19635"/>
                </a:moveTo>
                <a:lnTo>
                  <a:pt x="820568" y="719091"/>
                </a:lnTo>
                <a:lnTo>
                  <a:pt x="12194767" y="25615"/>
                </a:lnTo>
                <a:lnTo>
                  <a:pt x="12210618" y="0"/>
                </a:lnTo>
                <a:lnTo>
                  <a:pt x="0" y="1963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2" name="Image 41" descr="Une image contenant plein air, capture d’écran, cellule solaire&#10;&#10;Description générée automatiquement">
            <a:extLst>
              <a:ext uri="{FF2B5EF4-FFF2-40B4-BE49-F238E27FC236}">
                <a16:creationId xmlns:a16="http://schemas.microsoft.com/office/drawing/2014/main" id="{E23DFFE8-E505-F9AD-82FC-F84A0D92A6A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48258" y="757297"/>
            <a:ext cx="5367558" cy="1570815"/>
          </a:xfrm>
          <a:prstGeom prst="rect">
            <a:avLst/>
          </a:prstGeom>
        </p:spPr>
      </p:pic>
      <p:pic>
        <p:nvPicPr>
          <p:cNvPr id="43" name="Image 42" descr="Une image contenant Graphique, Police, conception, typographie&#10;&#10;Description générée automatiquement">
            <a:extLst>
              <a:ext uri="{FF2B5EF4-FFF2-40B4-BE49-F238E27FC236}">
                <a16:creationId xmlns:a16="http://schemas.microsoft.com/office/drawing/2014/main" id="{2F7BA501-7F80-9B72-E62E-741AD9B5CE8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7952" y="6040705"/>
            <a:ext cx="1662559" cy="679833"/>
          </a:xfrm>
          <a:prstGeom prst="rect">
            <a:avLst/>
          </a:prstGeom>
        </p:spPr>
      </p:pic>
      <p:sp>
        <p:nvSpPr>
          <p:cNvPr id="46" name="Forme libre : forme 45">
            <a:extLst>
              <a:ext uri="{FF2B5EF4-FFF2-40B4-BE49-F238E27FC236}">
                <a16:creationId xmlns:a16="http://schemas.microsoft.com/office/drawing/2014/main" id="{46477445-C3BA-FECA-5B82-C17D8B3294F3}"/>
              </a:ext>
            </a:extLst>
          </p:cNvPr>
          <p:cNvSpPr/>
          <p:nvPr/>
        </p:nvSpPr>
        <p:spPr>
          <a:xfrm rot="10800000">
            <a:off x="2188946" y="6314611"/>
            <a:ext cx="8413750" cy="575631"/>
          </a:xfrm>
          <a:custGeom>
            <a:avLst/>
            <a:gdLst>
              <a:gd name="connsiteX0" fmla="*/ 0 w 12197918"/>
              <a:gd name="connsiteY0" fmla="*/ 35510 h 719091"/>
              <a:gd name="connsiteX1" fmla="*/ 807868 w 12197918"/>
              <a:gd name="connsiteY1" fmla="*/ 719091 h 719091"/>
              <a:gd name="connsiteX2" fmla="*/ 12197918 w 12197918"/>
              <a:gd name="connsiteY2" fmla="*/ 301840 h 719091"/>
              <a:gd name="connsiteX3" fmla="*/ 12197918 w 12197918"/>
              <a:gd name="connsiteY3" fmla="*/ 0 h 719091"/>
              <a:gd name="connsiteX4" fmla="*/ 0 w 12197918"/>
              <a:gd name="connsiteY4" fmla="*/ 35510 h 719091"/>
              <a:gd name="connsiteX0" fmla="*/ 0 w 12210618"/>
              <a:gd name="connsiteY0" fmla="*/ 19635 h 719091"/>
              <a:gd name="connsiteX1" fmla="*/ 820568 w 12210618"/>
              <a:gd name="connsiteY1" fmla="*/ 719091 h 719091"/>
              <a:gd name="connsiteX2" fmla="*/ 12210618 w 12210618"/>
              <a:gd name="connsiteY2" fmla="*/ 301840 h 719091"/>
              <a:gd name="connsiteX3" fmla="*/ 12210618 w 12210618"/>
              <a:gd name="connsiteY3" fmla="*/ 0 h 719091"/>
              <a:gd name="connsiteX4" fmla="*/ 0 w 12210618"/>
              <a:gd name="connsiteY4" fmla="*/ 19635 h 719091"/>
              <a:gd name="connsiteX0" fmla="*/ 0 w 12210618"/>
              <a:gd name="connsiteY0" fmla="*/ 19635 h 719091"/>
              <a:gd name="connsiteX1" fmla="*/ 820568 w 12210618"/>
              <a:gd name="connsiteY1" fmla="*/ 719091 h 719091"/>
              <a:gd name="connsiteX2" fmla="*/ 12194767 w 12210618"/>
              <a:gd name="connsiteY2" fmla="*/ 25615 h 719091"/>
              <a:gd name="connsiteX3" fmla="*/ 12210618 w 12210618"/>
              <a:gd name="connsiteY3" fmla="*/ 0 h 719091"/>
              <a:gd name="connsiteX4" fmla="*/ 0 w 12210618"/>
              <a:gd name="connsiteY4" fmla="*/ 19635 h 719091"/>
              <a:gd name="connsiteX0" fmla="*/ 0 w 12337427"/>
              <a:gd name="connsiteY0" fmla="*/ 191085 h 719091"/>
              <a:gd name="connsiteX1" fmla="*/ 947377 w 12337427"/>
              <a:gd name="connsiteY1" fmla="*/ 719091 h 719091"/>
              <a:gd name="connsiteX2" fmla="*/ 12321576 w 12337427"/>
              <a:gd name="connsiteY2" fmla="*/ 25615 h 719091"/>
              <a:gd name="connsiteX3" fmla="*/ 12337427 w 12337427"/>
              <a:gd name="connsiteY3" fmla="*/ 0 h 719091"/>
              <a:gd name="connsiteX4" fmla="*/ 0 w 12337427"/>
              <a:gd name="connsiteY4" fmla="*/ 191085 h 719091"/>
              <a:gd name="connsiteX0" fmla="*/ 0 w 12321576"/>
              <a:gd name="connsiteY0" fmla="*/ 276810 h 804816"/>
              <a:gd name="connsiteX1" fmla="*/ 947377 w 12321576"/>
              <a:gd name="connsiteY1" fmla="*/ 804816 h 804816"/>
              <a:gd name="connsiteX2" fmla="*/ 12321576 w 12321576"/>
              <a:gd name="connsiteY2" fmla="*/ 111340 h 804816"/>
              <a:gd name="connsiteX3" fmla="*/ 12147214 w 12321576"/>
              <a:gd name="connsiteY3" fmla="*/ 0 h 804816"/>
              <a:gd name="connsiteX4" fmla="*/ 0 w 12321576"/>
              <a:gd name="connsiteY4" fmla="*/ 276810 h 804816"/>
              <a:gd name="connsiteX0" fmla="*/ 0 w 13985940"/>
              <a:gd name="connsiteY0" fmla="*/ 276810 h 804816"/>
              <a:gd name="connsiteX1" fmla="*/ 947377 w 13985940"/>
              <a:gd name="connsiteY1" fmla="*/ 804816 h 804816"/>
              <a:gd name="connsiteX2" fmla="*/ 13985940 w 13985940"/>
              <a:gd name="connsiteY2" fmla="*/ 263740 h 804816"/>
              <a:gd name="connsiteX3" fmla="*/ 12147214 w 13985940"/>
              <a:gd name="connsiteY3" fmla="*/ 0 h 804816"/>
              <a:gd name="connsiteX4" fmla="*/ 0 w 13985940"/>
              <a:gd name="connsiteY4" fmla="*/ 276810 h 804816"/>
              <a:gd name="connsiteX0" fmla="*/ 0 w 13985940"/>
              <a:gd name="connsiteY0" fmla="*/ 38685 h 566691"/>
              <a:gd name="connsiteX1" fmla="*/ 947377 w 13985940"/>
              <a:gd name="connsiteY1" fmla="*/ 566691 h 566691"/>
              <a:gd name="connsiteX2" fmla="*/ 13985940 w 13985940"/>
              <a:gd name="connsiteY2" fmla="*/ 25615 h 566691"/>
              <a:gd name="connsiteX3" fmla="*/ 13985940 w 13985940"/>
              <a:gd name="connsiteY3" fmla="*/ 0 h 566691"/>
              <a:gd name="connsiteX4" fmla="*/ 0 w 13985940"/>
              <a:gd name="connsiteY4" fmla="*/ 38685 h 566691"/>
              <a:gd name="connsiteX0" fmla="*/ 0 w 14001791"/>
              <a:gd name="connsiteY0" fmla="*/ 0 h 575631"/>
              <a:gd name="connsiteX1" fmla="*/ 963228 w 14001791"/>
              <a:gd name="connsiteY1" fmla="*/ 575631 h 575631"/>
              <a:gd name="connsiteX2" fmla="*/ 14001791 w 14001791"/>
              <a:gd name="connsiteY2" fmla="*/ 34555 h 575631"/>
              <a:gd name="connsiteX3" fmla="*/ 14001791 w 14001791"/>
              <a:gd name="connsiteY3" fmla="*/ 8940 h 575631"/>
              <a:gd name="connsiteX4" fmla="*/ 0 w 14001791"/>
              <a:gd name="connsiteY4" fmla="*/ 0 h 575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01791" h="575631">
                <a:moveTo>
                  <a:pt x="0" y="0"/>
                </a:moveTo>
                <a:lnTo>
                  <a:pt x="963228" y="575631"/>
                </a:lnTo>
                <a:lnTo>
                  <a:pt x="14001791" y="34555"/>
                </a:lnTo>
                <a:lnTo>
                  <a:pt x="14001791" y="894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Espace réservé du texte 6">
            <a:extLst>
              <a:ext uri="{FF2B5EF4-FFF2-40B4-BE49-F238E27FC236}">
                <a16:creationId xmlns:a16="http://schemas.microsoft.com/office/drawing/2014/main" id="{D17E92DF-1682-A195-88CB-6B3C9C5B382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17595" y="6209271"/>
            <a:ext cx="1149294" cy="2106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/>
          <a:lstStyle>
            <a:lvl1pPr marL="0" indent="0">
              <a:buClr>
                <a:schemeClr val="accent1"/>
              </a:buClr>
              <a:buFont typeface="Arial" panose="020B0604020202020204" pitchFamily="34" charset="0"/>
              <a:buNone/>
              <a:defRPr sz="800" b="1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Font typeface="Arial" panose="020B0604020202020204" pitchFamily="34" charset="0"/>
              <a:buNone/>
              <a:defRPr sz="1200"/>
            </a:lvl3pPr>
            <a:lvl4pPr marL="1371600" indent="0">
              <a:buFont typeface="Wingdings" panose="05000000000000000000" pitchFamily="2" charset="2"/>
              <a:buNone/>
              <a:defRPr sz="1200"/>
            </a:lvl4pPr>
            <a:lvl5pPr marL="1828800" indent="0">
              <a:buFont typeface="Wingdings" panose="05000000000000000000" pitchFamily="2" charset="2"/>
              <a:buNone/>
              <a:defRPr sz="1200"/>
            </a:lvl5pPr>
            <a:lvl6pPr marL="2286000" indent="0">
              <a:buNone/>
              <a:defRPr sz="1100"/>
            </a:lvl6pPr>
            <a:lvl7pPr marL="2743200" indent="0">
              <a:buNone/>
              <a:defRPr sz="1050"/>
            </a:lvl7pPr>
            <a:lvl8pPr marL="3200400" indent="0">
              <a:buNone/>
              <a:defRPr sz="1000"/>
            </a:lvl8pPr>
            <a:lvl9pPr marL="3657600" indent="0">
              <a:buFont typeface="+mj-lt"/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pic>
        <p:nvPicPr>
          <p:cNvPr id="4" name="Image 3" descr="Une image contenant conteneur de fret, conteneur maritime, conteneur, cargo&#10;&#10;Description générée automatiquement">
            <a:extLst>
              <a:ext uri="{FF2B5EF4-FFF2-40B4-BE49-F238E27FC236}">
                <a16:creationId xmlns:a16="http://schemas.microsoft.com/office/drawing/2014/main" id="{6822936C-22FA-DF7C-957E-2C4D892C8B9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4557"/>
          <a:stretch/>
        </p:blipFill>
        <p:spPr>
          <a:xfrm>
            <a:off x="5730777" y="4269276"/>
            <a:ext cx="6485039" cy="1603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31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rme libre : forme 1">
            <a:extLst>
              <a:ext uri="{FF2B5EF4-FFF2-40B4-BE49-F238E27FC236}">
                <a16:creationId xmlns:a16="http://schemas.microsoft.com/office/drawing/2014/main" id="{D40D51C9-5934-7092-EC57-8A5F18182963}"/>
              </a:ext>
            </a:extLst>
          </p:cNvPr>
          <p:cNvSpPr/>
          <p:nvPr userDrawn="1"/>
        </p:nvSpPr>
        <p:spPr>
          <a:xfrm>
            <a:off x="-12700" y="-17755"/>
            <a:ext cx="7337425" cy="719091"/>
          </a:xfrm>
          <a:custGeom>
            <a:avLst/>
            <a:gdLst>
              <a:gd name="connsiteX0" fmla="*/ 0 w 12197918"/>
              <a:gd name="connsiteY0" fmla="*/ 35510 h 719091"/>
              <a:gd name="connsiteX1" fmla="*/ 807868 w 12197918"/>
              <a:gd name="connsiteY1" fmla="*/ 719091 h 719091"/>
              <a:gd name="connsiteX2" fmla="*/ 12197918 w 12197918"/>
              <a:gd name="connsiteY2" fmla="*/ 301840 h 719091"/>
              <a:gd name="connsiteX3" fmla="*/ 12197918 w 12197918"/>
              <a:gd name="connsiteY3" fmla="*/ 0 h 719091"/>
              <a:gd name="connsiteX4" fmla="*/ 0 w 12197918"/>
              <a:gd name="connsiteY4" fmla="*/ 35510 h 719091"/>
              <a:gd name="connsiteX0" fmla="*/ 0 w 12210618"/>
              <a:gd name="connsiteY0" fmla="*/ 19635 h 719091"/>
              <a:gd name="connsiteX1" fmla="*/ 820568 w 12210618"/>
              <a:gd name="connsiteY1" fmla="*/ 719091 h 719091"/>
              <a:gd name="connsiteX2" fmla="*/ 12210618 w 12210618"/>
              <a:gd name="connsiteY2" fmla="*/ 301840 h 719091"/>
              <a:gd name="connsiteX3" fmla="*/ 12210618 w 12210618"/>
              <a:gd name="connsiteY3" fmla="*/ 0 h 719091"/>
              <a:gd name="connsiteX4" fmla="*/ 0 w 12210618"/>
              <a:gd name="connsiteY4" fmla="*/ 19635 h 719091"/>
              <a:gd name="connsiteX0" fmla="*/ 0 w 12210618"/>
              <a:gd name="connsiteY0" fmla="*/ 19635 h 719091"/>
              <a:gd name="connsiteX1" fmla="*/ 820568 w 12210618"/>
              <a:gd name="connsiteY1" fmla="*/ 719091 h 719091"/>
              <a:gd name="connsiteX2" fmla="*/ 12194767 w 12210618"/>
              <a:gd name="connsiteY2" fmla="*/ 25615 h 719091"/>
              <a:gd name="connsiteX3" fmla="*/ 12210618 w 12210618"/>
              <a:gd name="connsiteY3" fmla="*/ 0 h 719091"/>
              <a:gd name="connsiteX4" fmla="*/ 0 w 12210618"/>
              <a:gd name="connsiteY4" fmla="*/ 19635 h 719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10618" h="719091">
                <a:moveTo>
                  <a:pt x="0" y="19635"/>
                </a:moveTo>
                <a:lnTo>
                  <a:pt x="820568" y="719091"/>
                </a:lnTo>
                <a:lnTo>
                  <a:pt x="12194767" y="25615"/>
                </a:lnTo>
                <a:lnTo>
                  <a:pt x="12210618" y="0"/>
                </a:lnTo>
                <a:lnTo>
                  <a:pt x="0" y="1963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218AA3D2-74B3-C1B1-4E40-D1C92C7FF01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graphique 5">
            <a:extLst>
              <a:ext uri="{FF2B5EF4-FFF2-40B4-BE49-F238E27FC236}">
                <a16:creationId xmlns:a16="http://schemas.microsoft.com/office/drawing/2014/main" id="{E7EBD2FF-443C-B6D3-5563-73255E05A15B}"/>
              </a:ext>
            </a:extLst>
          </p:cNvPr>
          <p:cNvSpPr>
            <a:spLocks noGrp="1"/>
          </p:cNvSpPr>
          <p:nvPr>
            <p:ph type="chart" sz="quarter" idx="12"/>
          </p:nvPr>
        </p:nvSpPr>
        <p:spPr>
          <a:xfrm>
            <a:off x="673608" y="2058988"/>
            <a:ext cx="10844784" cy="3657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/>
            </a:lvl1pPr>
          </a:lstStyle>
          <a:p>
            <a:r>
              <a:rPr lang="fr-FR"/>
              <a:t>Cliquez sur l'icône pour ajouter un graphique</a:t>
            </a:r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5ADA8310-6F7F-4F97-8E74-B2D66939DF3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608" y="447422"/>
            <a:ext cx="8124825" cy="654050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fr-FR"/>
              <a:t>Charts</a:t>
            </a:r>
          </a:p>
        </p:txBody>
      </p:sp>
      <p:sp>
        <p:nvSpPr>
          <p:cNvPr id="8" name="Espace réservé du texte 5">
            <a:extLst>
              <a:ext uri="{FF2B5EF4-FFF2-40B4-BE49-F238E27FC236}">
                <a16:creationId xmlns:a16="http://schemas.microsoft.com/office/drawing/2014/main" id="{68FE1EE3-08CF-7E6B-2AD6-B3AF52FF09A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3608" y="1118141"/>
            <a:ext cx="4752975" cy="30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/>
              <a:t>Sous-titre</a:t>
            </a:r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1C4D7041-9038-670C-6D0A-CF9F2C822DDD}"/>
              </a:ext>
            </a:extLst>
          </p:cNvPr>
          <p:cNvCxnSpPr/>
          <p:nvPr/>
        </p:nvCxnSpPr>
        <p:spPr>
          <a:xfrm>
            <a:off x="11266492" y="6327775"/>
            <a:ext cx="0" cy="26352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E3D5AA2-854B-C28F-90F4-EB8E706E232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375331" y="6318251"/>
            <a:ext cx="417576" cy="273050"/>
          </a:xfrm>
        </p:spPr>
        <p:txBody>
          <a:bodyPr/>
          <a:lstStyle/>
          <a:p>
            <a:fld id="{8DCF3727-8A72-40F2-B9D8-FCB7C196828E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50224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mar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rme libre : forme 1">
            <a:extLst>
              <a:ext uri="{FF2B5EF4-FFF2-40B4-BE49-F238E27FC236}">
                <a16:creationId xmlns:a16="http://schemas.microsoft.com/office/drawing/2014/main" id="{3497FCA8-1668-58F4-655D-B6FEEE5772DB}"/>
              </a:ext>
            </a:extLst>
          </p:cNvPr>
          <p:cNvSpPr/>
          <p:nvPr userDrawn="1"/>
        </p:nvSpPr>
        <p:spPr>
          <a:xfrm>
            <a:off x="-12700" y="-17755"/>
            <a:ext cx="7337425" cy="719091"/>
          </a:xfrm>
          <a:custGeom>
            <a:avLst/>
            <a:gdLst>
              <a:gd name="connsiteX0" fmla="*/ 0 w 12197918"/>
              <a:gd name="connsiteY0" fmla="*/ 35510 h 719091"/>
              <a:gd name="connsiteX1" fmla="*/ 807868 w 12197918"/>
              <a:gd name="connsiteY1" fmla="*/ 719091 h 719091"/>
              <a:gd name="connsiteX2" fmla="*/ 12197918 w 12197918"/>
              <a:gd name="connsiteY2" fmla="*/ 301840 h 719091"/>
              <a:gd name="connsiteX3" fmla="*/ 12197918 w 12197918"/>
              <a:gd name="connsiteY3" fmla="*/ 0 h 719091"/>
              <a:gd name="connsiteX4" fmla="*/ 0 w 12197918"/>
              <a:gd name="connsiteY4" fmla="*/ 35510 h 719091"/>
              <a:gd name="connsiteX0" fmla="*/ 0 w 12210618"/>
              <a:gd name="connsiteY0" fmla="*/ 19635 h 719091"/>
              <a:gd name="connsiteX1" fmla="*/ 820568 w 12210618"/>
              <a:gd name="connsiteY1" fmla="*/ 719091 h 719091"/>
              <a:gd name="connsiteX2" fmla="*/ 12210618 w 12210618"/>
              <a:gd name="connsiteY2" fmla="*/ 301840 h 719091"/>
              <a:gd name="connsiteX3" fmla="*/ 12210618 w 12210618"/>
              <a:gd name="connsiteY3" fmla="*/ 0 h 719091"/>
              <a:gd name="connsiteX4" fmla="*/ 0 w 12210618"/>
              <a:gd name="connsiteY4" fmla="*/ 19635 h 719091"/>
              <a:gd name="connsiteX0" fmla="*/ 0 w 12210618"/>
              <a:gd name="connsiteY0" fmla="*/ 19635 h 719091"/>
              <a:gd name="connsiteX1" fmla="*/ 820568 w 12210618"/>
              <a:gd name="connsiteY1" fmla="*/ 719091 h 719091"/>
              <a:gd name="connsiteX2" fmla="*/ 12194767 w 12210618"/>
              <a:gd name="connsiteY2" fmla="*/ 25615 h 719091"/>
              <a:gd name="connsiteX3" fmla="*/ 12210618 w 12210618"/>
              <a:gd name="connsiteY3" fmla="*/ 0 h 719091"/>
              <a:gd name="connsiteX4" fmla="*/ 0 w 12210618"/>
              <a:gd name="connsiteY4" fmla="*/ 19635 h 719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10618" h="719091">
                <a:moveTo>
                  <a:pt x="0" y="19635"/>
                </a:moveTo>
                <a:lnTo>
                  <a:pt x="820568" y="719091"/>
                </a:lnTo>
                <a:lnTo>
                  <a:pt x="12194767" y="25615"/>
                </a:lnTo>
                <a:lnTo>
                  <a:pt x="12210618" y="0"/>
                </a:lnTo>
                <a:lnTo>
                  <a:pt x="0" y="1963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DFCDF1FD-5A57-6E82-22B5-2AB2B6BB9E5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27879140-616A-9BA7-760B-33D77E9704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608" y="447422"/>
            <a:ext cx="8124825" cy="654050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fr-FR"/>
              <a:t>SmartArt</a:t>
            </a:r>
            <a:br>
              <a:rPr lang="fr-FR"/>
            </a:br>
            <a:endParaRPr lang="fr-FR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9EAFF0B7-2FE7-CA8C-5019-9427FAE50A2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3608" y="1118141"/>
            <a:ext cx="4752975" cy="30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/>
              <a:t>Sous-titre</a:t>
            </a:r>
          </a:p>
        </p:txBody>
      </p:sp>
      <p:sp>
        <p:nvSpPr>
          <p:cNvPr id="8" name="Espace réservé du graphique SmartArt 7">
            <a:extLst>
              <a:ext uri="{FF2B5EF4-FFF2-40B4-BE49-F238E27FC236}">
                <a16:creationId xmlns:a16="http://schemas.microsoft.com/office/drawing/2014/main" id="{0AA28DBC-3E23-6C37-31F4-0B1845AF2EDA}"/>
              </a:ext>
            </a:extLst>
          </p:cNvPr>
          <p:cNvSpPr>
            <a:spLocks noGrp="1"/>
          </p:cNvSpPr>
          <p:nvPr>
            <p:ph type="dgm" sz="quarter" idx="14"/>
          </p:nvPr>
        </p:nvSpPr>
        <p:spPr>
          <a:xfrm>
            <a:off x="673609" y="1989138"/>
            <a:ext cx="10844782" cy="404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/>
            </a:lvl1pPr>
          </a:lstStyle>
          <a:p>
            <a:r>
              <a:rPr lang="fr-FR"/>
              <a:t>Cliquez sur l'icône pour ajouter un graphique SmartArt</a:t>
            </a:r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626909BD-7CFB-080E-C5D1-9F6141630B88}"/>
              </a:ext>
            </a:extLst>
          </p:cNvPr>
          <p:cNvCxnSpPr/>
          <p:nvPr/>
        </p:nvCxnSpPr>
        <p:spPr>
          <a:xfrm>
            <a:off x="11266492" y="6327775"/>
            <a:ext cx="0" cy="26352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6818809-B2B4-903B-EBE3-BCBB0BEA914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375331" y="6318251"/>
            <a:ext cx="417576" cy="273050"/>
          </a:xfrm>
        </p:spPr>
        <p:txBody>
          <a:bodyPr/>
          <a:lstStyle/>
          <a:p>
            <a:fld id="{8DCF3727-8A72-40F2-B9D8-FCB7C196828E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43742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rme libre : forme 2">
            <a:extLst>
              <a:ext uri="{FF2B5EF4-FFF2-40B4-BE49-F238E27FC236}">
                <a16:creationId xmlns:a16="http://schemas.microsoft.com/office/drawing/2014/main" id="{CD352720-2F36-C543-56A5-14E318A2297B}"/>
              </a:ext>
            </a:extLst>
          </p:cNvPr>
          <p:cNvSpPr/>
          <p:nvPr userDrawn="1"/>
        </p:nvSpPr>
        <p:spPr>
          <a:xfrm>
            <a:off x="-12700" y="-17755"/>
            <a:ext cx="7337425" cy="719091"/>
          </a:xfrm>
          <a:custGeom>
            <a:avLst/>
            <a:gdLst>
              <a:gd name="connsiteX0" fmla="*/ 0 w 12197918"/>
              <a:gd name="connsiteY0" fmla="*/ 35510 h 719091"/>
              <a:gd name="connsiteX1" fmla="*/ 807868 w 12197918"/>
              <a:gd name="connsiteY1" fmla="*/ 719091 h 719091"/>
              <a:gd name="connsiteX2" fmla="*/ 12197918 w 12197918"/>
              <a:gd name="connsiteY2" fmla="*/ 301840 h 719091"/>
              <a:gd name="connsiteX3" fmla="*/ 12197918 w 12197918"/>
              <a:gd name="connsiteY3" fmla="*/ 0 h 719091"/>
              <a:gd name="connsiteX4" fmla="*/ 0 w 12197918"/>
              <a:gd name="connsiteY4" fmla="*/ 35510 h 719091"/>
              <a:gd name="connsiteX0" fmla="*/ 0 w 12210618"/>
              <a:gd name="connsiteY0" fmla="*/ 19635 h 719091"/>
              <a:gd name="connsiteX1" fmla="*/ 820568 w 12210618"/>
              <a:gd name="connsiteY1" fmla="*/ 719091 h 719091"/>
              <a:gd name="connsiteX2" fmla="*/ 12210618 w 12210618"/>
              <a:gd name="connsiteY2" fmla="*/ 301840 h 719091"/>
              <a:gd name="connsiteX3" fmla="*/ 12210618 w 12210618"/>
              <a:gd name="connsiteY3" fmla="*/ 0 h 719091"/>
              <a:gd name="connsiteX4" fmla="*/ 0 w 12210618"/>
              <a:gd name="connsiteY4" fmla="*/ 19635 h 719091"/>
              <a:gd name="connsiteX0" fmla="*/ 0 w 12210618"/>
              <a:gd name="connsiteY0" fmla="*/ 19635 h 719091"/>
              <a:gd name="connsiteX1" fmla="*/ 820568 w 12210618"/>
              <a:gd name="connsiteY1" fmla="*/ 719091 h 719091"/>
              <a:gd name="connsiteX2" fmla="*/ 12194767 w 12210618"/>
              <a:gd name="connsiteY2" fmla="*/ 25615 h 719091"/>
              <a:gd name="connsiteX3" fmla="*/ 12210618 w 12210618"/>
              <a:gd name="connsiteY3" fmla="*/ 0 h 719091"/>
              <a:gd name="connsiteX4" fmla="*/ 0 w 12210618"/>
              <a:gd name="connsiteY4" fmla="*/ 19635 h 719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10618" h="719091">
                <a:moveTo>
                  <a:pt x="0" y="19635"/>
                </a:moveTo>
                <a:lnTo>
                  <a:pt x="820568" y="719091"/>
                </a:lnTo>
                <a:lnTo>
                  <a:pt x="12194767" y="25615"/>
                </a:lnTo>
                <a:lnTo>
                  <a:pt x="12210618" y="0"/>
                </a:lnTo>
                <a:lnTo>
                  <a:pt x="0" y="1963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84D9FB52-939A-6816-0FA9-FDB266CBC2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608" y="447422"/>
            <a:ext cx="8124825" cy="654050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7" name="Espace réservé du texte 5">
            <a:extLst>
              <a:ext uri="{FF2B5EF4-FFF2-40B4-BE49-F238E27FC236}">
                <a16:creationId xmlns:a16="http://schemas.microsoft.com/office/drawing/2014/main" id="{AC848A14-B72D-E561-E9E5-1D8CA1891AF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3608" y="1118141"/>
            <a:ext cx="4752975" cy="30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/>
              <a:t>Sous-titre</a:t>
            </a:r>
          </a:p>
        </p:txBody>
      </p:sp>
      <p:sp>
        <p:nvSpPr>
          <p:cNvPr id="8" name="Espace réservé du pied de page 2">
            <a:extLst>
              <a:ext uri="{FF2B5EF4-FFF2-40B4-BE49-F238E27FC236}">
                <a16:creationId xmlns:a16="http://schemas.microsoft.com/office/drawing/2014/main" id="{47FC4457-3426-18B1-694D-1C81E89D027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9709785" y="6318251"/>
            <a:ext cx="1452185" cy="273050"/>
          </a:xfrm>
        </p:spPr>
        <p:txBody>
          <a:bodyPr/>
          <a:lstStyle/>
          <a:p>
            <a:endParaRPr lang="fr-FR"/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567AE7C4-3ED4-C77D-31D0-164C6C858D0F}"/>
              </a:ext>
            </a:extLst>
          </p:cNvPr>
          <p:cNvCxnSpPr/>
          <p:nvPr/>
        </p:nvCxnSpPr>
        <p:spPr>
          <a:xfrm>
            <a:off x="11266492" y="6327775"/>
            <a:ext cx="0" cy="26352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space réservé du numéro de diapositive 3">
            <a:extLst>
              <a:ext uri="{FF2B5EF4-FFF2-40B4-BE49-F238E27FC236}">
                <a16:creationId xmlns:a16="http://schemas.microsoft.com/office/drawing/2014/main" id="{5A938DB7-AAFA-04E2-20EE-7273281D119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375331" y="6318251"/>
            <a:ext cx="417576" cy="273050"/>
          </a:xfrm>
        </p:spPr>
        <p:txBody>
          <a:bodyPr/>
          <a:lstStyle/>
          <a:p>
            <a:fld id="{8DCF3727-8A72-40F2-B9D8-FCB7C196828E}" type="slidenum">
              <a:rPr lang="fr-FR" smtClean="0"/>
              <a:pPr/>
              <a:t>‹#›</a:t>
            </a:fld>
            <a:endParaRPr lang="fr-FR"/>
          </a:p>
        </p:txBody>
      </p:sp>
      <p:pic>
        <p:nvPicPr>
          <p:cNvPr id="2" name="Graphique 1">
            <a:extLst>
              <a:ext uri="{FF2B5EF4-FFF2-40B4-BE49-F238E27FC236}">
                <a16:creationId xmlns:a16="http://schemas.microsoft.com/office/drawing/2014/main" id="{3CE90A86-51C0-960B-14E4-93722FC44DD4}"/>
              </a:ext>
            </a:extLst>
          </p:cNvPr>
          <p:cNvPicPr/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3792" y="5172076"/>
            <a:ext cx="2003077" cy="180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5012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84D9FB52-939A-6816-0FA9-FDB266CBC2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608" y="447422"/>
            <a:ext cx="8124825" cy="654050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7" name="Espace réservé du texte 5">
            <a:extLst>
              <a:ext uri="{FF2B5EF4-FFF2-40B4-BE49-F238E27FC236}">
                <a16:creationId xmlns:a16="http://schemas.microsoft.com/office/drawing/2014/main" id="{AC848A14-B72D-E561-E9E5-1D8CA1891AF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3608" y="1118141"/>
            <a:ext cx="4752975" cy="30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/>
              <a:t>Sous-titre</a:t>
            </a:r>
          </a:p>
        </p:txBody>
      </p:sp>
      <p:sp>
        <p:nvSpPr>
          <p:cNvPr id="8" name="Espace réservé du pied de page 2">
            <a:extLst>
              <a:ext uri="{FF2B5EF4-FFF2-40B4-BE49-F238E27FC236}">
                <a16:creationId xmlns:a16="http://schemas.microsoft.com/office/drawing/2014/main" id="{47FC4457-3426-18B1-694D-1C81E89D027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9709785" y="6318251"/>
            <a:ext cx="1452185" cy="273050"/>
          </a:xfrm>
        </p:spPr>
        <p:txBody>
          <a:bodyPr/>
          <a:lstStyle/>
          <a:p>
            <a:endParaRPr lang="fr-FR"/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567AE7C4-3ED4-C77D-31D0-164C6C858D0F}"/>
              </a:ext>
            </a:extLst>
          </p:cNvPr>
          <p:cNvCxnSpPr/>
          <p:nvPr/>
        </p:nvCxnSpPr>
        <p:spPr>
          <a:xfrm>
            <a:off x="11266492" y="6327775"/>
            <a:ext cx="0" cy="26352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space réservé du numéro de diapositive 3">
            <a:extLst>
              <a:ext uri="{FF2B5EF4-FFF2-40B4-BE49-F238E27FC236}">
                <a16:creationId xmlns:a16="http://schemas.microsoft.com/office/drawing/2014/main" id="{5A938DB7-AAFA-04E2-20EE-7273281D119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375331" y="6318251"/>
            <a:ext cx="417576" cy="273050"/>
          </a:xfrm>
        </p:spPr>
        <p:txBody>
          <a:bodyPr/>
          <a:lstStyle/>
          <a:p>
            <a:fld id="{8DCF3727-8A72-40F2-B9D8-FCB7C196828E}" type="slidenum">
              <a:rPr lang="fr-FR" smtClean="0"/>
              <a:pPr/>
              <a:t>‹#›</a:t>
            </a:fld>
            <a:endParaRPr lang="fr-FR"/>
          </a:p>
        </p:txBody>
      </p:sp>
      <p:pic>
        <p:nvPicPr>
          <p:cNvPr id="2" name="Graphique 1">
            <a:extLst>
              <a:ext uri="{FF2B5EF4-FFF2-40B4-BE49-F238E27FC236}">
                <a16:creationId xmlns:a16="http://schemas.microsoft.com/office/drawing/2014/main" id="{3CE90A86-51C0-960B-14E4-93722FC44DD4}"/>
              </a:ext>
            </a:extLst>
          </p:cNvPr>
          <p:cNvPicPr/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3792" y="5172076"/>
            <a:ext cx="2003077" cy="180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4483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3">
            <a:extLst>
              <a:ext uri="{FF2B5EF4-FFF2-40B4-BE49-F238E27FC236}">
                <a16:creationId xmlns:a16="http://schemas.microsoft.com/office/drawing/2014/main" id="{F0FDAF06-03D5-BC63-3159-DEBDF5F69ED5}"/>
              </a:ext>
            </a:extLst>
          </p:cNvPr>
          <p:cNvSpPr>
            <a:spLocks/>
          </p:cNvSpPr>
          <p:nvPr userDrawn="1"/>
        </p:nvSpPr>
        <p:spPr>
          <a:xfrm flipH="1">
            <a:off x="2084885" y="2629387"/>
            <a:ext cx="10123288" cy="4228613"/>
          </a:xfrm>
          <a:custGeom>
            <a:avLst/>
            <a:gdLst>
              <a:gd name="connsiteX0" fmla="*/ 0 w 3836239"/>
              <a:gd name="connsiteY0" fmla="*/ 0 h 4616450"/>
              <a:gd name="connsiteX1" fmla="*/ 3836239 w 3836239"/>
              <a:gd name="connsiteY1" fmla="*/ 0 h 4616450"/>
              <a:gd name="connsiteX2" fmla="*/ 3836239 w 3836239"/>
              <a:gd name="connsiteY2" fmla="*/ 4616450 h 4616450"/>
              <a:gd name="connsiteX3" fmla="*/ 0 w 3836239"/>
              <a:gd name="connsiteY3" fmla="*/ 4616450 h 4616450"/>
              <a:gd name="connsiteX4" fmla="*/ 0 w 3836239"/>
              <a:gd name="connsiteY4" fmla="*/ 0 h 4616450"/>
              <a:gd name="connsiteX0" fmla="*/ 647700 w 3836239"/>
              <a:gd name="connsiteY0" fmla="*/ 215900 h 4616450"/>
              <a:gd name="connsiteX1" fmla="*/ 3836239 w 3836239"/>
              <a:gd name="connsiteY1" fmla="*/ 0 h 4616450"/>
              <a:gd name="connsiteX2" fmla="*/ 3836239 w 3836239"/>
              <a:gd name="connsiteY2" fmla="*/ 4616450 h 4616450"/>
              <a:gd name="connsiteX3" fmla="*/ 0 w 3836239"/>
              <a:gd name="connsiteY3" fmla="*/ 4616450 h 4616450"/>
              <a:gd name="connsiteX4" fmla="*/ 647700 w 3836239"/>
              <a:gd name="connsiteY4" fmla="*/ 215900 h 4616450"/>
              <a:gd name="connsiteX0" fmla="*/ 647700 w 4082086"/>
              <a:gd name="connsiteY0" fmla="*/ 215900 h 4616450"/>
              <a:gd name="connsiteX1" fmla="*/ 3836239 w 4082086"/>
              <a:gd name="connsiteY1" fmla="*/ 0 h 4616450"/>
              <a:gd name="connsiteX2" fmla="*/ 4082086 w 4082086"/>
              <a:gd name="connsiteY2" fmla="*/ 4616450 h 4616450"/>
              <a:gd name="connsiteX3" fmla="*/ 0 w 4082086"/>
              <a:gd name="connsiteY3" fmla="*/ 4616450 h 4616450"/>
              <a:gd name="connsiteX4" fmla="*/ 647700 w 4082086"/>
              <a:gd name="connsiteY4" fmla="*/ 215900 h 4616450"/>
              <a:gd name="connsiteX0" fmla="*/ 647700 w 4082086"/>
              <a:gd name="connsiteY0" fmla="*/ 200825 h 4601375"/>
              <a:gd name="connsiteX1" fmla="*/ 3677463 w 4082086"/>
              <a:gd name="connsiteY1" fmla="*/ 0 h 4601375"/>
              <a:gd name="connsiteX2" fmla="*/ 4082086 w 4082086"/>
              <a:gd name="connsiteY2" fmla="*/ 4601375 h 4601375"/>
              <a:gd name="connsiteX3" fmla="*/ 0 w 4082086"/>
              <a:gd name="connsiteY3" fmla="*/ 4601375 h 4601375"/>
              <a:gd name="connsiteX4" fmla="*/ 647700 w 4082086"/>
              <a:gd name="connsiteY4" fmla="*/ 200825 h 4601375"/>
              <a:gd name="connsiteX0" fmla="*/ 0 w 4082646"/>
              <a:gd name="connsiteY0" fmla="*/ 233802 h 4601375"/>
              <a:gd name="connsiteX1" fmla="*/ 3678023 w 4082646"/>
              <a:gd name="connsiteY1" fmla="*/ 0 h 4601375"/>
              <a:gd name="connsiteX2" fmla="*/ 4082646 w 4082646"/>
              <a:gd name="connsiteY2" fmla="*/ 4601375 h 4601375"/>
              <a:gd name="connsiteX3" fmla="*/ 560 w 4082646"/>
              <a:gd name="connsiteY3" fmla="*/ 4601375 h 4601375"/>
              <a:gd name="connsiteX4" fmla="*/ 0 w 4082646"/>
              <a:gd name="connsiteY4" fmla="*/ 233802 h 4601375"/>
              <a:gd name="connsiteX0" fmla="*/ 0 w 4082646"/>
              <a:gd name="connsiteY0" fmla="*/ 0 h 4829256"/>
              <a:gd name="connsiteX1" fmla="*/ 3678023 w 4082646"/>
              <a:gd name="connsiteY1" fmla="*/ 227881 h 4829256"/>
              <a:gd name="connsiteX2" fmla="*/ 4082646 w 4082646"/>
              <a:gd name="connsiteY2" fmla="*/ 4829256 h 4829256"/>
              <a:gd name="connsiteX3" fmla="*/ 560 w 4082646"/>
              <a:gd name="connsiteY3" fmla="*/ 4829256 h 4829256"/>
              <a:gd name="connsiteX4" fmla="*/ 0 w 4082646"/>
              <a:gd name="connsiteY4" fmla="*/ 0 h 4829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2646" h="4829256">
                <a:moveTo>
                  <a:pt x="0" y="0"/>
                </a:moveTo>
                <a:lnTo>
                  <a:pt x="3678023" y="227881"/>
                </a:lnTo>
                <a:lnTo>
                  <a:pt x="4082646" y="4829256"/>
                </a:lnTo>
                <a:lnTo>
                  <a:pt x="560" y="4829256"/>
                </a:lnTo>
                <a:cubicBezTo>
                  <a:pt x="373" y="3373398"/>
                  <a:pt x="187" y="1455858"/>
                  <a:pt x="0" y="0"/>
                </a:cubicBezTo>
                <a:close/>
              </a:path>
            </a:pathLst>
          </a:custGeom>
          <a:solidFill>
            <a:srgbClr val="F7F5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84D9FB52-939A-6816-0FA9-FDB266CBC2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608" y="447422"/>
            <a:ext cx="8124825" cy="654050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7" name="Espace réservé du texte 5">
            <a:extLst>
              <a:ext uri="{FF2B5EF4-FFF2-40B4-BE49-F238E27FC236}">
                <a16:creationId xmlns:a16="http://schemas.microsoft.com/office/drawing/2014/main" id="{AC848A14-B72D-E561-E9E5-1D8CA1891AF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3608" y="1118141"/>
            <a:ext cx="4752975" cy="30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/>
              <a:t>Sous-titre</a:t>
            </a:r>
          </a:p>
        </p:txBody>
      </p:sp>
      <p:sp>
        <p:nvSpPr>
          <p:cNvPr id="8" name="Espace réservé du pied de page 2">
            <a:extLst>
              <a:ext uri="{FF2B5EF4-FFF2-40B4-BE49-F238E27FC236}">
                <a16:creationId xmlns:a16="http://schemas.microsoft.com/office/drawing/2014/main" id="{47FC4457-3426-18B1-694D-1C81E89D027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9709785" y="6318251"/>
            <a:ext cx="1452185" cy="273050"/>
          </a:xfrm>
        </p:spPr>
        <p:txBody>
          <a:bodyPr/>
          <a:lstStyle/>
          <a:p>
            <a:endParaRPr lang="fr-FR"/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567AE7C4-3ED4-C77D-31D0-164C6C858D0F}"/>
              </a:ext>
            </a:extLst>
          </p:cNvPr>
          <p:cNvCxnSpPr/>
          <p:nvPr/>
        </p:nvCxnSpPr>
        <p:spPr>
          <a:xfrm>
            <a:off x="11266492" y="6327775"/>
            <a:ext cx="0" cy="26352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space réservé du numéro de diapositive 3">
            <a:extLst>
              <a:ext uri="{FF2B5EF4-FFF2-40B4-BE49-F238E27FC236}">
                <a16:creationId xmlns:a16="http://schemas.microsoft.com/office/drawing/2014/main" id="{5A938DB7-AAFA-04E2-20EE-7273281D119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375331" y="6318251"/>
            <a:ext cx="417576" cy="273050"/>
          </a:xfrm>
        </p:spPr>
        <p:txBody>
          <a:bodyPr/>
          <a:lstStyle/>
          <a:p>
            <a:fld id="{8DCF3727-8A72-40F2-B9D8-FCB7C196828E}" type="slidenum">
              <a:rPr lang="fr-FR" smtClean="0"/>
              <a:pPr/>
              <a:t>‹#›</a:t>
            </a:fld>
            <a:endParaRPr lang="fr-FR"/>
          </a:p>
        </p:txBody>
      </p:sp>
      <p:pic>
        <p:nvPicPr>
          <p:cNvPr id="2" name="Graphique 1">
            <a:extLst>
              <a:ext uri="{FF2B5EF4-FFF2-40B4-BE49-F238E27FC236}">
                <a16:creationId xmlns:a16="http://schemas.microsoft.com/office/drawing/2014/main" id="{3CE90A86-51C0-960B-14E4-93722FC44DD4}"/>
              </a:ext>
            </a:extLst>
          </p:cNvPr>
          <p:cNvPicPr/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3792" y="5172076"/>
            <a:ext cx="2003077" cy="180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8423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3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9">
            <a:extLst>
              <a:ext uri="{FF2B5EF4-FFF2-40B4-BE49-F238E27FC236}">
                <a16:creationId xmlns:a16="http://schemas.microsoft.com/office/drawing/2014/main" id="{C8ECF84F-EBD9-1777-4DC8-CB52167D2B24}"/>
              </a:ext>
            </a:extLst>
          </p:cNvPr>
          <p:cNvSpPr/>
          <p:nvPr userDrawn="1"/>
        </p:nvSpPr>
        <p:spPr>
          <a:xfrm>
            <a:off x="5384800" y="0"/>
            <a:ext cx="6807200" cy="6858000"/>
          </a:xfrm>
          <a:custGeom>
            <a:avLst/>
            <a:gdLst>
              <a:gd name="connsiteX0" fmla="*/ 0 w 6807200"/>
              <a:gd name="connsiteY0" fmla="*/ 0 h 6858000"/>
              <a:gd name="connsiteX1" fmla="*/ 6807200 w 6807200"/>
              <a:gd name="connsiteY1" fmla="*/ 0 h 6858000"/>
              <a:gd name="connsiteX2" fmla="*/ 6807200 w 6807200"/>
              <a:gd name="connsiteY2" fmla="*/ 6858000 h 6858000"/>
              <a:gd name="connsiteX3" fmla="*/ 0 w 6807200"/>
              <a:gd name="connsiteY3" fmla="*/ 6858000 h 6858000"/>
              <a:gd name="connsiteX4" fmla="*/ 0 w 6807200"/>
              <a:gd name="connsiteY4" fmla="*/ 0 h 6858000"/>
              <a:gd name="connsiteX0" fmla="*/ 533400 w 6807200"/>
              <a:gd name="connsiteY0" fmla="*/ 0 h 6858000"/>
              <a:gd name="connsiteX1" fmla="*/ 6807200 w 6807200"/>
              <a:gd name="connsiteY1" fmla="*/ 0 h 6858000"/>
              <a:gd name="connsiteX2" fmla="*/ 6807200 w 6807200"/>
              <a:gd name="connsiteY2" fmla="*/ 6858000 h 6858000"/>
              <a:gd name="connsiteX3" fmla="*/ 0 w 6807200"/>
              <a:gd name="connsiteY3" fmla="*/ 6858000 h 6858000"/>
              <a:gd name="connsiteX4" fmla="*/ 533400 w 6807200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07200" h="6858000">
                <a:moveTo>
                  <a:pt x="533400" y="0"/>
                </a:moveTo>
                <a:lnTo>
                  <a:pt x="6807200" y="0"/>
                </a:lnTo>
                <a:lnTo>
                  <a:pt x="6807200" y="6858000"/>
                </a:lnTo>
                <a:lnTo>
                  <a:pt x="0" y="6858000"/>
                </a:lnTo>
                <a:lnTo>
                  <a:pt x="533400" y="0"/>
                </a:lnTo>
                <a:close/>
              </a:path>
            </a:pathLst>
          </a:custGeom>
          <a:solidFill>
            <a:srgbClr val="F7F5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84D9FB52-939A-6816-0FA9-FDB266CBC2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608" y="447422"/>
            <a:ext cx="8124825" cy="654050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7" name="Espace réservé du texte 5">
            <a:extLst>
              <a:ext uri="{FF2B5EF4-FFF2-40B4-BE49-F238E27FC236}">
                <a16:creationId xmlns:a16="http://schemas.microsoft.com/office/drawing/2014/main" id="{AC848A14-B72D-E561-E9E5-1D8CA1891AF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3608" y="1118141"/>
            <a:ext cx="4752975" cy="30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/>
              <a:t>Sous-titre</a:t>
            </a:r>
          </a:p>
        </p:txBody>
      </p:sp>
      <p:sp>
        <p:nvSpPr>
          <p:cNvPr id="8" name="Espace réservé du pied de page 2">
            <a:extLst>
              <a:ext uri="{FF2B5EF4-FFF2-40B4-BE49-F238E27FC236}">
                <a16:creationId xmlns:a16="http://schemas.microsoft.com/office/drawing/2014/main" id="{47FC4457-3426-18B1-694D-1C81E89D027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9709785" y="6318251"/>
            <a:ext cx="1452185" cy="273050"/>
          </a:xfrm>
        </p:spPr>
        <p:txBody>
          <a:bodyPr/>
          <a:lstStyle/>
          <a:p>
            <a:endParaRPr lang="fr-FR"/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567AE7C4-3ED4-C77D-31D0-164C6C858D0F}"/>
              </a:ext>
            </a:extLst>
          </p:cNvPr>
          <p:cNvCxnSpPr/>
          <p:nvPr/>
        </p:nvCxnSpPr>
        <p:spPr>
          <a:xfrm>
            <a:off x="11266492" y="6327775"/>
            <a:ext cx="0" cy="26352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space réservé du numéro de diapositive 3">
            <a:extLst>
              <a:ext uri="{FF2B5EF4-FFF2-40B4-BE49-F238E27FC236}">
                <a16:creationId xmlns:a16="http://schemas.microsoft.com/office/drawing/2014/main" id="{5A938DB7-AAFA-04E2-20EE-7273281D119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375331" y="6318251"/>
            <a:ext cx="417576" cy="273050"/>
          </a:xfrm>
        </p:spPr>
        <p:txBody>
          <a:bodyPr/>
          <a:lstStyle/>
          <a:p>
            <a:fld id="{8DCF3727-8A72-40F2-B9D8-FCB7C196828E}" type="slidenum">
              <a:rPr lang="fr-FR" smtClean="0"/>
              <a:pPr/>
              <a:t>‹#›</a:t>
            </a:fld>
            <a:endParaRPr lang="fr-FR"/>
          </a:p>
        </p:txBody>
      </p:sp>
      <p:pic>
        <p:nvPicPr>
          <p:cNvPr id="3" name="Graphique 2">
            <a:extLst>
              <a:ext uri="{FF2B5EF4-FFF2-40B4-BE49-F238E27FC236}">
                <a16:creationId xmlns:a16="http://schemas.microsoft.com/office/drawing/2014/main" id="{3955FC7D-F889-4367-44A4-3D46A7B5C084}"/>
              </a:ext>
            </a:extLst>
          </p:cNvPr>
          <p:cNvPicPr/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3792" y="5172076"/>
            <a:ext cx="2003077" cy="180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9512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4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9">
            <a:extLst>
              <a:ext uri="{FF2B5EF4-FFF2-40B4-BE49-F238E27FC236}">
                <a16:creationId xmlns:a16="http://schemas.microsoft.com/office/drawing/2014/main" id="{C8ECF84F-EBD9-1777-4DC8-CB52167D2B24}"/>
              </a:ext>
            </a:extLst>
          </p:cNvPr>
          <p:cNvSpPr/>
          <p:nvPr userDrawn="1"/>
        </p:nvSpPr>
        <p:spPr>
          <a:xfrm flipH="1">
            <a:off x="-1" y="0"/>
            <a:ext cx="5894774" cy="6858000"/>
          </a:xfrm>
          <a:custGeom>
            <a:avLst/>
            <a:gdLst>
              <a:gd name="connsiteX0" fmla="*/ 0 w 6807200"/>
              <a:gd name="connsiteY0" fmla="*/ 0 h 6858000"/>
              <a:gd name="connsiteX1" fmla="*/ 6807200 w 6807200"/>
              <a:gd name="connsiteY1" fmla="*/ 0 h 6858000"/>
              <a:gd name="connsiteX2" fmla="*/ 6807200 w 6807200"/>
              <a:gd name="connsiteY2" fmla="*/ 6858000 h 6858000"/>
              <a:gd name="connsiteX3" fmla="*/ 0 w 6807200"/>
              <a:gd name="connsiteY3" fmla="*/ 6858000 h 6858000"/>
              <a:gd name="connsiteX4" fmla="*/ 0 w 6807200"/>
              <a:gd name="connsiteY4" fmla="*/ 0 h 6858000"/>
              <a:gd name="connsiteX0" fmla="*/ 533400 w 6807200"/>
              <a:gd name="connsiteY0" fmla="*/ 0 h 6858000"/>
              <a:gd name="connsiteX1" fmla="*/ 6807200 w 6807200"/>
              <a:gd name="connsiteY1" fmla="*/ 0 h 6858000"/>
              <a:gd name="connsiteX2" fmla="*/ 6807200 w 6807200"/>
              <a:gd name="connsiteY2" fmla="*/ 6858000 h 6858000"/>
              <a:gd name="connsiteX3" fmla="*/ 0 w 6807200"/>
              <a:gd name="connsiteY3" fmla="*/ 6858000 h 6858000"/>
              <a:gd name="connsiteX4" fmla="*/ 533400 w 6807200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07200" h="6858000">
                <a:moveTo>
                  <a:pt x="533400" y="0"/>
                </a:moveTo>
                <a:lnTo>
                  <a:pt x="6807200" y="0"/>
                </a:lnTo>
                <a:lnTo>
                  <a:pt x="6807200" y="6858000"/>
                </a:lnTo>
                <a:lnTo>
                  <a:pt x="0" y="6858000"/>
                </a:lnTo>
                <a:lnTo>
                  <a:pt x="533400" y="0"/>
                </a:lnTo>
                <a:close/>
              </a:path>
            </a:pathLst>
          </a:custGeom>
          <a:solidFill>
            <a:srgbClr val="F7F5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84D9FB52-939A-6816-0FA9-FDB266CBC2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608" y="447422"/>
            <a:ext cx="8124825" cy="654050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7" name="Espace réservé du texte 5">
            <a:extLst>
              <a:ext uri="{FF2B5EF4-FFF2-40B4-BE49-F238E27FC236}">
                <a16:creationId xmlns:a16="http://schemas.microsoft.com/office/drawing/2014/main" id="{AC848A14-B72D-E561-E9E5-1D8CA1891AF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3608" y="1118141"/>
            <a:ext cx="4752975" cy="30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/>
              <a:t>Sous-titre</a:t>
            </a:r>
          </a:p>
        </p:txBody>
      </p:sp>
      <p:sp>
        <p:nvSpPr>
          <p:cNvPr id="8" name="Espace réservé du pied de page 2">
            <a:extLst>
              <a:ext uri="{FF2B5EF4-FFF2-40B4-BE49-F238E27FC236}">
                <a16:creationId xmlns:a16="http://schemas.microsoft.com/office/drawing/2014/main" id="{47FC4457-3426-18B1-694D-1C81E89D027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9709785" y="6318251"/>
            <a:ext cx="1452185" cy="273050"/>
          </a:xfrm>
        </p:spPr>
        <p:txBody>
          <a:bodyPr/>
          <a:lstStyle/>
          <a:p>
            <a:endParaRPr lang="fr-FR"/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567AE7C4-3ED4-C77D-31D0-164C6C858D0F}"/>
              </a:ext>
            </a:extLst>
          </p:cNvPr>
          <p:cNvCxnSpPr/>
          <p:nvPr/>
        </p:nvCxnSpPr>
        <p:spPr>
          <a:xfrm>
            <a:off x="11266492" y="6327775"/>
            <a:ext cx="0" cy="26352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space réservé du numéro de diapositive 3">
            <a:extLst>
              <a:ext uri="{FF2B5EF4-FFF2-40B4-BE49-F238E27FC236}">
                <a16:creationId xmlns:a16="http://schemas.microsoft.com/office/drawing/2014/main" id="{5A938DB7-AAFA-04E2-20EE-7273281D119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375331" y="6318251"/>
            <a:ext cx="417576" cy="273050"/>
          </a:xfrm>
        </p:spPr>
        <p:txBody>
          <a:bodyPr/>
          <a:lstStyle/>
          <a:p>
            <a:fld id="{8DCF3727-8A72-40F2-B9D8-FCB7C196828E}" type="slidenum">
              <a:rPr lang="fr-FR" smtClean="0"/>
              <a:pPr/>
              <a:t>‹#›</a:t>
            </a:fld>
            <a:endParaRPr lang="fr-FR"/>
          </a:p>
        </p:txBody>
      </p:sp>
      <p:pic>
        <p:nvPicPr>
          <p:cNvPr id="3" name="Graphique 2">
            <a:extLst>
              <a:ext uri="{FF2B5EF4-FFF2-40B4-BE49-F238E27FC236}">
                <a16:creationId xmlns:a16="http://schemas.microsoft.com/office/drawing/2014/main" id="{3955FC7D-F889-4367-44A4-3D46A7B5C084}"/>
              </a:ext>
            </a:extLst>
          </p:cNvPr>
          <p:cNvPicPr/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3792" y="5172076"/>
            <a:ext cx="2003077" cy="180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5722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5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9">
            <a:extLst>
              <a:ext uri="{FF2B5EF4-FFF2-40B4-BE49-F238E27FC236}">
                <a16:creationId xmlns:a16="http://schemas.microsoft.com/office/drawing/2014/main" id="{C8ECF84F-EBD9-1777-4DC8-CB52167D2B24}"/>
              </a:ext>
            </a:extLst>
          </p:cNvPr>
          <p:cNvSpPr/>
          <p:nvPr userDrawn="1"/>
        </p:nvSpPr>
        <p:spPr>
          <a:xfrm flipH="1">
            <a:off x="-1" y="-9526"/>
            <a:ext cx="4323735" cy="6867525"/>
          </a:xfrm>
          <a:custGeom>
            <a:avLst/>
            <a:gdLst>
              <a:gd name="connsiteX0" fmla="*/ 0 w 6807200"/>
              <a:gd name="connsiteY0" fmla="*/ 0 h 6858000"/>
              <a:gd name="connsiteX1" fmla="*/ 6807200 w 6807200"/>
              <a:gd name="connsiteY1" fmla="*/ 0 h 6858000"/>
              <a:gd name="connsiteX2" fmla="*/ 6807200 w 6807200"/>
              <a:gd name="connsiteY2" fmla="*/ 6858000 h 6858000"/>
              <a:gd name="connsiteX3" fmla="*/ 0 w 6807200"/>
              <a:gd name="connsiteY3" fmla="*/ 6858000 h 6858000"/>
              <a:gd name="connsiteX4" fmla="*/ 0 w 6807200"/>
              <a:gd name="connsiteY4" fmla="*/ 0 h 6858000"/>
              <a:gd name="connsiteX0" fmla="*/ 533400 w 6807200"/>
              <a:gd name="connsiteY0" fmla="*/ 0 h 6858000"/>
              <a:gd name="connsiteX1" fmla="*/ 6807200 w 6807200"/>
              <a:gd name="connsiteY1" fmla="*/ 0 h 6858000"/>
              <a:gd name="connsiteX2" fmla="*/ 6807200 w 6807200"/>
              <a:gd name="connsiteY2" fmla="*/ 6858000 h 6858000"/>
              <a:gd name="connsiteX3" fmla="*/ 0 w 6807200"/>
              <a:gd name="connsiteY3" fmla="*/ 6858000 h 6858000"/>
              <a:gd name="connsiteX4" fmla="*/ 533400 w 6807200"/>
              <a:gd name="connsiteY4" fmla="*/ 0 h 6858000"/>
              <a:gd name="connsiteX0" fmla="*/ 2701600 w 6807200"/>
              <a:gd name="connsiteY0" fmla="*/ 0 h 6867525"/>
              <a:gd name="connsiteX1" fmla="*/ 6807200 w 6807200"/>
              <a:gd name="connsiteY1" fmla="*/ 9525 h 6867525"/>
              <a:gd name="connsiteX2" fmla="*/ 6807200 w 6807200"/>
              <a:gd name="connsiteY2" fmla="*/ 6867525 h 6867525"/>
              <a:gd name="connsiteX3" fmla="*/ 0 w 6807200"/>
              <a:gd name="connsiteY3" fmla="*/ 6867525 h 6867525"/>
              <a:gd name="connsiteX4" fmla="*/ 2701600 w 6807200"/>
              <a:gd name="connsiteY4" fmla="*/ 0 h 6867525"/>
              <a:gd name="connsiteX0" fmla="*/ 994002 w 5099602"/>
              <a:gd name="connsiteY0" fmla="*/ 0 h 6867525"/>
              <a:gd name="connsiteX1" fmla="*/ 5099602 w 5099602"/>
              <a:gd name="connsiteY1" fmla="*/ 9525 h 6867525"/>
              <a:gd name="connsiteX2" fmla="*/ 5099602 w 5099602"/>
              <a:gd name="connsiteY2" fmla="*/ 6867525 h 6867525"/>
              <a:gd name="connsiteX3" fmla="*/ 0 w 5099602"/>
              <a:gd name="connsiteY3" fmla="*/ 6867525 h 6867525"/>
              <a:gd name="connsiteX4" fmla="*/ 994002 w 5099602"/>
              <a:gd name="connsiteY4" fmla="*/ 0 h 6867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99602" h="6867525">
                <a:moveTo>
                  <a:pt x="994002" y="0"/>
                </a:moveTo>
                <a:lnTo>
                  <a:pt x="5099602" y="9525"/>
                </a:lnTo>
                <a:lnTo>
                  <a:pt x="5099602" y="6867525"/>
                </a:lnTo>
                <a:lnTo>
                  <a:pt x="0" y="6867525"/>
                </a:lnTo>
                <a:lnTo>
                  <a:pt x="994002" y="0"/>
                </a:lnTo>
                <a:close/>
              </a:path>
            </a:pathLst>
          </a:custGeom>
          <a:solidFill>
            <a:srgbClr val="F7F5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84D9FB52-939A-6816-0FA9-FDB266CBC2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608" y="447422"/>
            <a:ext cx="8124825" cy="654050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7" name="Espace réservé du texte 5">
            <a:extLst>
              <a:ext uri="{FF2B5EF4-FFF2-40B4-BE49-F238E27FC236}">
                <a16:creationId xmlns:a16="http://schemas.microsoft.com/office/drawing/2014/main" id="{AC848A14-B72D-E561-E9E5-1D8CA1891AF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3608" y="1118141"/>
            <a:ext cx="4752975" cy="30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/>
              <a:t>Sous-titre</a:t>
            </a:r>
          </a:p>
        </p:txBody>
      </p:sp>
      <p:sp>
        <p:nvSpPr>
          <p:cNvPr id="8" name="Espace réservé du pied de page 2">
            <a:extLst>
              <a:ext uri="{FF2B5EF4-FFF2-40B4-BE49-F238E27FC236}">
                <a16:creationId xmlns:a16="http://schemas.microsoft.com/office/drawing/2014/main" id="{47FC4457-3426-18B1-694D-1C81E89D027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9709785" y="6318251"/>
            <a:ext cx="1452185" cy="273050"/>
          </a:xfrm>
        </p:spPr>
        <p:txBody>
          <a:bodyPr/>
          <a:lstStyle/>
          <a:p>
            <a:endParaRPr lang="fr-FR"/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567AE7C4-3ED4-C77D-31D0-164C6C858D0F}"/>
              </a:ext>
            </a:extLst>
          </p:cNvPr>
          <p:cNvCxnSpPr/>
          <p:nvPr/>
        </p:nvCxnSpPr>
        <p:spPr>
          <a:xfrm>
            <a:off x="11266492" y="6327775"/>
            <a:ext cx="0" cy="26352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space réservé du numéro de diapositive 3">
            <a:extLst>
              <a:ext uri="{FF2B5EF4-FFF2-40B4-BE49-F238E27FC236}">
                <a16:creationId xmlns:a16="http://schemas.microsoft.com/office/drawing/2014/main" id="{5A938DB7-AAFA-04E2-20EE-7273281D119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375331" y="6318251"/>
            <a:ext cx="417576" cy="273050"/>
          </a:xfrm>
        </p:spPr>
        <p:txBody>
          <a:bodyPr/>
          <a:lstStyle/>
          <a:p>
            <a:fld id="{8DCF3727-8A72-40F2-B9D8-FCB7C196828E}" type="slidenum">
              <a:rPr lang="fr-FR" smtClean="0"/>
              <a:pPr/>
              <a:t>‹#›</a:t>
            </a:fld>
            <a:endParaRPr lang="fr-FR"/>
          </a:p>
        </p:txBody>
      </p:sp>
      <p:pic>
        <p:nvPicPr>
          <p:cNvPr id="3" name="Graphique 2">
            <a:extLst>
              <a:ext uri="{FF2B5EF4-FFF2-40B4-BE49-F238E27FC236}">
                <a16:creationId xmlns:a16="http://schemas.microsoft.com/office/drawing/2014/main" id="{3955FC7D-F889-4367-44A4-3D46A7B5C084}"/>
              </a:ext>
            </a:extLst>
          </p:cNvPr>
          <p:cNvPicPr/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3792" y="5172076"/>
            <a:ext cx="2003077" cy="180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4713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rme libre : forme 2">
            <a:extLst>
              <a:ext uri="{FF2B5EF4-FFF2-40B4-BE49-F238E27FC236}">
                <a16:creationId xmlns:a16="http://schemas.microsoft.com/office/drawing/2014/main" id="{FE8E1955-0351-12B1-B42E-74F5F09DB7EC}"/>
              </a:ext>
            </a:extLst>
          </p:cNvPr>
          <p:cNvSpPr/>
          <p:nvPr userDrawn="1"/>
        </p:nvSpPr>
        <p:spPr>
          <a:xfrm>
            <a:off x="-12700" y="-17755"/>
            <a:ext cx="7337425" cy="719091"/>
          </a:xfrm>
          <a:custGeom>
            <a:avLst/>
            <a:gdLst>
              <a:gd name="connsiteX0" fmla="*/ 0 w 12197918"/>
              <a:gd name="connsiteY0" fmla="*/ 35510 h 719091"/>
              <a:gd name="connsiteX1" fmla="*/ 807868 w 12197918"/>
              <a:gd name="connsiteY1" fmla="*/ 719091 h 719091"/>
              <a:gd name="connsiteX2" fmla="*/ 12197918 w 12197918"/>
              <a:gd name="connsiteY2" fmla="*/ 301840 h 719091"/>
              <a:gd name="connsiteX3" fmla="*/ 12197918 w 12197918"/>
              <a:gd name="connsiteY3" fmla="*/ 0 h 719091"/>
              <a:gd name="connsiteX4" fmla="*/ 0 w 12197918"/>
              <a:gd name="connsiteY4" fmla="*/ 35510 h 719091"/>
              <a:gd name="connsiteX0" fmla="*/ 0 w 12210618"/>
              <a:gd name="connsiteY0" fmla="*/ 19635 h 719091"/>
              <a:gd name="connsiteX1" fmla="*/ 820568 w 12210618"/>
              <a:gd name="connsiteY1" fmla="*/ 719091 h 719091"/>
              <a:gd name="connsiteX2" fmla="*/ 12210618 w 12210618"/>
              <a:gd name="connsiteY2" fmla="*/ 301840 h 719091"/>
              <a:gd name="connsiteX3" fmla="*/ 12210618 w 12210618"/>
              <a:gd name="connsiteY3" fmla="*/ 0 h 719091"/>
              <a:gd name="connsiteX4" fmla="*/ 0 w 12210618"/>
              <a:gd name="connsiteY4" fmla="*/ 19635 h 719091"/>
              <a:gd name="connsiteX0" fmla="*/ 0 w 12210618"/>
              <a:gd name="connsiteY0" fmla="*/ 19635 h 719091"/>
              <a:gd name="connsiteX1" fmla="*/ 820568 w 12210618"/>
              <a:gd name="connsiteY1" fmla="*/ 719091 h 719091"/>
              <a:gd name="connsiteX2" fmla="*/ 12194767 w 12210618"/>
              <a:gd name="connsiteY2" fmla="*/ 25615 h 719091"/>
              <a:gd name="connsiteX3" fmla="*/ 12210618 w 12210618"/>
              <a:gd name="connsiteY3" fmla="*/ 0 h 719091"/>
              <a:gd name="connsiteX4" fmla="*/ 0 w 12210618"/>
              <a:gd name="connsiteY4" fmla="*/ 19635 h 719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10618" h="719091">
                <a:moveTo>
                  <a:pt x="0" y="19635"/>
                </a:moveTo>
                <a:lnTo>
                  <a:pt x="820568" y="719091"/>
                </a:lnTo>
                <a:lnTo>
                  <a:pt x="12194767" y="25615"/>
                </a:lnTo>
                <a:lnTo>
                  <a:pt x="12210618" y="0"/>
                </a:lnTo>
                <a:lnTo>
                  <a:pt x="0" y="1963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space réservé du pied de page 2">
            <a:extLst>
              <a:ext uri="{FF2B5EF4-FFF2-40B4-BE49-F238E27FC236}">
                <a16:creationId xmlns:a16="http://schemas.microsoft.com/office/drawing/2014/main" id="{47FC4457-3426-18B1-694D-1C81E89D027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9709785" y="6318251"/>
            <a:ext cx="1452185" cy="273050"/>
          </a:xfrm>
        </p:spPr>
        <p:txBody>
          <a:bodyPr/>
          <a:lstStyle/>
          <a:p>
            <a:endParaRPr lang="fr-FR"/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567AE7C4-3ED4-C77D-31D0-164C6C858D0F}"/>
              </a:ext>
            </a:extLst>
          </p:cNvPr>
          <p:cNvCxnSpPr/>
          <p:nvPr/>
        </p:nvCxnSpPr>
        <p:spPr>
          <a:xfrm>
            <a:off x="11266492" y="6327775"/>
            <a:ext cx="0" cy="26352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space réservé du numéro de diapositive 3">
            <a:extLst>
              <a:ext uri="{FF2B5EF4-FFF2-40B4-BE49-F238E27FC236}">
                <a16:creationId xmlns:a16="http://schemas.microsoft.com/office/drawing/2014/main" id="{5A938DB7-AAFA-04E2-20EE-7273281D119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375331" y="6318251"/>
            <a:ext cx="417576" cy="273050"/>
          </a:xfrm>
        </p:spPr>
        <p:txBody>
          <a:bodyPr/>
          <a:lstStyle/>
          <a:p>
            <a:fld id="{8DCF3727-8A72-40F2-B9D8-FCB7C196828E}" type="slidenum">
              <a:rPr lang="fr-FR" smtClean="0"/>
              <a:pPr/>
              <a:t>‹#›</a:t>
            </a:fld>
            <a:endParaRPr lang="fr-FR"/>
          </a:p>
        </p:txBody>
      </p:sp>
      <p:pic>
        <p:nvPicPr>
          <p:cNvPr id="2" name="Graphique 1">
            <a:extLst>
              <a:ext uri="{FF2B5EF4-FFF2-40B4-BE49-F238E27FC236}">
                <a16:creationId xmlns:a16="http://schemas.microsoft.com/office/drawing/2014/main" id="{3DFDFFBB-6E5B-65B3-2181-CD74CF95D196}"/>
              </a:ext>
            </a:extLst>
          </p:cNvPr>
          <p:cNvPicPr/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3792" y="5172076"/>
            <a:ext cx="2003077" cy="180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1727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>
            <a:extLst>
              <a:ext uri="{FF2B5EF4-FFF2-40B4-BE49-F238E27FC236}">
                <a16:creationId xmlns:a16="http://schemas.microsoft.com/office/drawing/2014/main" id="{E3DFF742-3492-87A6-8F53-C6C94DC3729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780"/>
          <a:stretch/>
        </p:blipFill>
        <p:spPr>
          <a:xfrm>
            <a:off x="2081827" y="0"/>
            <a:ext cx="10110174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C8B28C6-43D3-E77D-B5F8-85015051F467}"/>
              </a:ext>
            </a:extLst>
          </p:cNvPr>
          <p:cNvSpPr/>
          <p:nvPr/>
        </p:nvSpPr>
        <p:spPr>
          <a:xfrm flipH="1" flipV="1">
            <a:off x="967467" y="0"/>
            <a:ext cx="7245350" cy="6858000"/>
          </a:xfrm>
          <a:custGeom>
            <a:avLst/>
            <a:gdLst>
              <a:gd name="connsiteX0" fmla="*/ 0 w 6502400"/>
              <a:gd name="connsiteY0" fmla="*/ 0 h 6858000"/>
              <a:gd name="connsiteX1" fmla="*/ 6502400 w 6502400"/>
              <a:gd name="connsiteY1" fmla="*/ 0 h 6858000"/>
              <a:gd name="connsiteX2" fmla="*/ 6502400 w 6502400"/>
              <a:gd name="connsiteY2" fmla="*/ 6858000 h 6858000"/>
              <a:gd name="connsiteX3" fmla="*/ 0 w 6502400"/>
              <a:gd name="connsiteY3" fmla="*/ 6858000 h 6858000"/>
              <a:gd name="connsiteX4" fmla="*/ 0 w 6502400"/>
              <a:gd name="connsiteY4" fmla="*/ 0 h 6858000"/>
              <a:gd name="connsiteX0" fmla="*/ 0 w 6502400"/>
              <a:gd name="connsiteY0" fmla="*/ 0 h 6858000"/>
              <a:gd name="connsiteX1" fmla="*/ 6502400 w 6502400"/>
              <a:gd name="connsiteY1" fmla="*/ 0 h 6858000"/>
              <a:gd name="connsiteX2" fmla="*/ 6502400 w 6502400"/>
              <a:gd name="connsiteY2" fmla="*/ 6858000 h 6858000"/>
              <a:gd name="connsiteX3" fmla="*/ 2057400 w 6502400"/>
              <a:gd name="connsiteY3" fmla="*/ 6858000 h 6858000"/>
              <a:gd name="connsiteX4" fmla="*/ 0 w 6502400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02400" h="6858000">
                <a:moveTo>
                  <a:pt x="0" y="0"/>
                </a:moveTo>
                <a:lnTo>
                  <a:pt x="6502400" y="0"/>
                </a:lnTo>
                <a:lnTo>
                  <a:pt x="6502400" y="6858000"/>
                </a:lnTo>
                <a:lnTo>
                  <a:pt x="205740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Graphique 8">
            <a:extLst>
              <a:ext uri="{FF2B5EF4-FFF2-40B4-BE49-F238E27FC236}">
                <a16:creationId xmlns:a16="http://schemas.microsoft.com/office/drawing/2014/main" id="{F218756E-CC32-F803-4C67-AAF5BC925B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373792" y="5172076"/>
            <a:ext cx="2003077" cy="180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3808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que 7">
            <a:extLst>
              <a:ext uri="{FF2B5EF4-FFF2-40B4-BE49-F238E27FC236}">
                <a16:creationId xmlns:a16="http://schemas.microsoft.com/office/drawing/2014/main" id="{ACBFA95B-7ED3-8BD3-E84C-1CD7418571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097192" y="3346027"/>
            <a:ext cx="3596208" cy="324912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5CEB433-EFF2-E1FB-03A7-296BB3FEDF46}"/>
              </a:ext>
            </a:extLst>
          </p:cNvPr>
          <p:cNvSpPr/>
          <p:nvPr/>
        </p:nvSpPr>
        <p:spPr>
          <a:xfrm>
            <a:off x="0" y="0"/>
            <a:ext cx="8439912" cy="6858000"/>
          </a:xfrm>
          <a:custGeom>
            <a:avLst/>
            <a:gdLst>
              <a:gd name="connsiteX0" fmla="*/ 0 w 8439912"/>
              <a:gd name="connsiteY0" fmla="*/ 0 h 6858000"/>
              <a:gd name="connsiteX1" fmla="*/ 8439912 w 8439912"/>
              <a:gd name="connsiteY1" fmla="*/ 0 h 6858000"/>
              <a:gd name="connsiteX2" fmla="*/ 8439912 w 8439912"/>
              <a:gd name="connsiteY2" fmla="*/ 6858000 h 6858000"/>
              <a:gd name="connsiteX3" fmla="*/ 0 w 8439912"/>
              <a:gd name="connsiteY3" fmla="*/ 6858000 h 6858000"/>
              <a:gd name="connsiteX4" fmla="*/ 0 w 8439912"/>
              <a:gd name="connsiteY4" fmla="*/ 0 h 6858000"/>
              <a:gd name="connsiteX0" fmla="*/ 0 w 8439912"/>
              <a:gd name="connsiteY0" fmla="*/ 0 h 6858000"/>
              <a:gd name="connsiteX1" fmla="*/ 6729984 w 8439912"/>
              <a:gd name="connsiteY1" fmla="*/ 0 h 6858000"/>
              <a:gd name="connsiteX2" fmla="*/ 8439912 w 8439912"/>
              <a:gd name="connsiteY2" fmla="*/ 6858000 h 6858000"/>
              <a:gd name="connsiteX3" fmla="*/ 0 w 8439912"/>
              <a:gd name="connsiteY3" fmla="*/ 6858000 h 6858000"/>
              <a:gd name="connsiteX4" fmla="*/ 0 w 8439912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39912" h="6858000">
                <a:moveTo>
                  <a:pt x="0" y="0"/>
                </a:moveTo>
                <a:lnTo>
                  <a:pt x="6729984" y="0"/>
                </a:lnTo>
                <a:lnTo>
                  <a:pt x="8439912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F7F5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/>
              <a:t>v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8F07950C-ED45-D510-B783-52239797EAA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00200" y="2396970"/>
            <a:ext cx="6731000" cy="3673629"/>
          </a:xfrm>
          <a:prstGeom prst="rect">
            <a:avLst/>
          </a:prstGeom>
        </p:spPr>
        <p:txBody>
          <a:bodyPr/>
          <a:lstStyle>
            <a:lvl1pPr marL="514350" indent="-514350">
              <a:buClr>
                <a:schemeClr val="accent1"/>
              </a:buClr>
              <a:buFont typeface="+mj-lt"/>
              <a:buAutoNum type="arabicPeriod"/>
              <a:defRPr sz="1800" b="1"/>
            </a:lvl1pPr>
            <a:lvl2pPr>
              <a:defRPr sz="1400"/>
            </a:lvl2pPr>
            <a:lvl3pPr marL="914400" indent="0">
              <a:buFont typeface="Arial" panose="020B0604020202020204" pitchFamily="34" charset="0"/>
              <a:buNone/>
              <a:defRPr sz="1400"/>
            </a:lvl3pPr>
            <a:lvl4pPr marL="1371600" indent="0">
              <a:buFont typeface="Wingdings" panose="05000000000000000000" pitchFamily="2" charset="2"/>
              <a:buNone/>
              <a:defRPr sz="1400"/>
            </a:lvl4pPr>
            <a:lvl5pPr marL="2057400" indent="-228600"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863FF0D7-F201-6594-019C-3CC6A16B0E92}"/>
              </a:ext>
            </a:extLst>
          </p:cNvPr>
          <p:cNvGrpSpPr/>
          <p:nvPr/>
        </p:nvGrpSpPr>
        <p:grpSpPr>
          <a:xfrm>
            <a:off x="10693400" y="6320558"/>
            <a:ext cx="1284985" cy="341938"/>
            <a:chOff x="4148114" y="2909887"/>
            <a:chExt cx="3893271" cy="1036010"/>
          </a:xfrm>
        </p:grpSpPr>
        <p:grpSp>
          <p:nvGrpSpPr>
            <p:cNvPr id="13" name="Graphique 5">
              <a:extLst>
                <a:ext uri="{FF2B5EF4-FFF2-40B4-BE49-F238E27FC236}">
                  <a16:creationId xmlns:a16="http://schemas.microsoft.com/office/drawing/2014/main" id="{997AC647-E6FD-0BF5-D7FD-FBB30EC208C8}"/>
                </a:ext>
              </a:extLst>
            </p:cNvPr>
            <p:cNvGrpSpPr/>
            <p:nvPr/>
          </p:nvGrpSpPr>
          <p:grpSpPr>
            <a:xfrm>
              <a:off x="4148114" y="2909887"/>
              <a:ext cx="1147015" cy="1036010"/>
              <a:chOff x="4148114" y="2909887"/>
              <a:chExt cx="1147015" cy="1036010"/>
            </a:xfrm>
          </p:grpSpPr>
          <p:sp>
            <p:nvSpPr>
              <p:cNvPr id="18" name="Forme libre : forme 17">
                <a:extLst>
                  <a:ext uri="{FF2B5EF4-FFF2-40B4-BE49-F238E27FC236}">
                    <a16:creationId xmlns:a16="http://schemas.microsoft.com/office/drawing/2014/main" id="{55B95E73-B723-F5E1-5B66-BBE6C7999122}"/>
                  </a:ext>
                </a:extLst>
              </p:cNvPr>
              <p:cNvSpPr/>
              <p:nvPr/>
            </p:nvSpPr>
            <p:spPr>
              <a:xfrm>
                <a:off x="4298410" y="2909887"/>
                <a:ext cx="996718" cy="642977"/>
              </a:xfrm>
              <a:custGeom>
                <a:avLst/>
                <a:gdLst>
                  <a:gd name="connsiteX0" fmla="*/ 780223 w 996718"/>
                  <a:gd name="connsiteY0" fmla="*/ 0 h 642977"/>
                  <a:gd name="connsiteX1" fmla="*/ 5936 w 996718"/>
                  <a:gd name="connsiteY1" fmla="*/ 0 h 642977"/>
                  <a:gd name="connsiteX2" fmla="*/ 9460 w 996718"/>
                  <a:gd name="connsiteY2" fmla="*/ 1810 h 642977"/>
                  <a:gd name="connsiteX3" fmla="*/ 385984 w 996718"/>
                  <a:gd name="connsiteY3" fmla="*/ 514445 h 642977"/>
                  <a:gd name="connsiteX4" fmla="*/ 834040 w 996718"/>
                  <a:gd name="connsiteY4" fmla="*/ 514160 h 642977"/>
                  <a:gd name="connsiteX5" fmla="*/ 955579 w 996718"/>
                  <a:gd name="connsiteY5" fmla="*/ 303562 h 642977"/>
                  <a:gd name="connsiteX6" fmla="*/ 780319 w 996718"/>
                  <a:gd name="connsiteY6" fmla="*/ 0 h 6429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96718" h="642977">
                    <a:moveTo>
                      <a:pt x="780223" y="0"/>
                    </a:moveTo>
                    <a:lnTo>
                      <a:pt x="5936" y="0"/>
                    </a:lnTo>
                    <a:cubicBezTo>
                      <a:pt x="-2446" y="0"/>
                      <a:pt x="-2541" y="857"/>
                      <a:pt x="9460" y="1810"/>
                    </a:cubicBezTo>
                    <a:cubicBezTo>
                      <a:pt x="335977" y="26956"/>
                      <a:pt x="592676" y="282512"/>
                      <a:pt x="385984" y="514445"/>
                    </a:cubicBezTo>
                    <a:cubicBezTo>
                      <a:pt x="430656" y="665798"/>
                      <a:pt x="693736" y="704850"/>
                      <a:pt x="834040" y="514160"/>
                    </a:cubicBezTo>
                    <a:cubicBezTo>
                      <a:pt x="878712" y="436912"/>
                      <a:pt x="921098" y="363379"/>
                      <a:pt x="955579" y="303562"/>
                    </a:cubicBezTo>
                    <a:cubicBezTo>
                      <a:pt x="1051972" y="136589"/>
                      <a:pt x="973105" y="0"/>
                      <a:pt x="780319" y="0"/>
                    </a:cubicBezTo>
                    <a:close/>
                  </a:path>
                </a:pathLst>
              </a:custGeom>
              <a:solidFill>
                <a:srgbClr val="81BB27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9" name="Forme libre : forme 18">
                <a:extLst>
                  <a:ext uri="{FF2B5EF4-FFF2-40B4-BE49-F238E27FC236}">
                    <a16:creationId xmlns:a16="http://schemas.microsoft.com/office/drawing/2014/main" id="{476A6B3F-B702-4904-E7E7-1C77CA3F883B}"/>
                  </a:ext>
                </a:extLst>
              </p:cNvPr>
              <p:cNvSpPr/>
              <p:nvPr/>
            </p:nvSpPr>
            <p:spPr>
              <a:xfrm>
                <a:off x="4148114" y="2951524"/>
                <a:ext cx="907183" cy="994372"/>
              </a:xfrm>
              <a:custGeom>
                <a:avLst/>
                <a:gdLst>
                  <a:gd name="connsiteX0" fmla="*/ 581333 w 907183"/>
                  <a:gd name="connsiteY0" fmla="*/ 691216 h 994372"/>
                  <a:gd name="connsiteX1" fmla="*/ 335207 w 907183"/>
                  <a:gd name="connsiteY1" fmla="*/ 164293 h 994372"/>
                  <a:gd name="connsiteX2" fmla="*/ 58125 w 907183"/>
                  <a:gd name="connsiteY2" fmla="*/ 7321 h 994372"/>
                  <a:gd name="connsiteX3" fmla="*/ 47933 w 907183"/>
                  <a:gd name="connsiteY3" fmla="*/ 255638 h 994372"/>
                  <a:gd name="connsiteX4" fmla="*/ 404740 w 907183"/>
                  <a:gd name="connsiteY4" fmla="*/ 869143 h 994372"/>
                  <a:gd name="connsiteX5" fmla="*/ 755260 w 907183"/>
                  <a:gd name="connsiteY5" fmla="*/ 869143 h 994372"/>
                  <a:gd name="connsiteX6" fmla="*/ 907184 w 907183"/>
                  <a:gd name="connsiteY6" fmla="*/ 607872 h 994372"/>
                  <a:gd name="connsiteX7" fmla="*/ 581333 w 907183"/>
                  <a:gd name="connsiteY7" fmla="*/ 691121 h 9943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07183" h="994372">
                    <a:moveTo>
                      <a:pt x="581333" y="691216"/>
                    </a:moveTo>
                    <a:cubicBezTo>
                      <a:pt x="409026" y="656735"/>
                      <a:pt x="161852" y="389654"/>
                      <a:pt x="335207" y="164293"/>
                    </a:cubicBezTo>
                    <a:cubicBezTo>
                      <a:pt x="279677" y="67138"/>
                      <a:pt x="200333" y="-27350"/>
                      <a:pt x="58125" y="7321"/>
                    </a:cubicBezTo>
                    <a:cubicBezTo>
                      <a:pt x="-45221" y="96570"/>
                      <a:pt x="13929" y="196868"/>
                      <a:pt x="47933" y="255638"/>
                    </a:cubicBezTo>
                    <a:cubicBezTo>
                      <a:pt x="144326" y="422611"/>
                      <a:pt x="308347" y="702170"/>
                      <a:pt x="404740" y="869143"/>
                    </a:cubicBezTo>
                    <a:cubicBezTo>
                      <a:pt x="501133" y="1036116"/>
                      <a:pt x="658867" y="1036116"/>
                      <a:pt x="755260" y="869143"/>
                    </a:cubicBezTo>
                    <a:cubicBezTo>
                      <a:pt x="787550" y="813041"/>
                      <a:pt x="865655" y="679786"/>
                      <a:pt x="907184" y="607872"/>
                    </a:cubicBezTo>
                    <a:cubicBezTo>
                      <a:pt x="817077" y="701503"/>
                      <a:pt x="668011" y="708361"/>
                      <a:pt x="581333" y="691121"/>
                    </a:cubicBezTo>
                    <a:close/>
                  </a:path>
                </a:pathLst>
              </a:custGeom>
              <a:solidFill>
                <a:srgbClr val="1D1D1B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</p:grpSp>
        <p:sp>
          <p:nvSpPr>
            <p:cNvPr id="14" name="Forme libre : forme 13">
              <a:extLst>
                <a:ext uri="{FF2B5EF4-FFF2-40B4-BE49-F238E27FC236}">
                  <a16:creationId xmlns:a16="http://schemas.microsoft.com/office/drawing/2014/main" id="{8C34237F-1ABE-06B6-ECCA-7D5DB77CAE8E}"/>
                </a:ext>
              </a:extLst>
            </p:cNvPr>
            <p:cNvSpPr/>
            <p:nvPr/>
          </p:nvSpPr>
          <p:spPr>
            <a:xfrm>
              <a:off x="6717505" y="3183444"/>
              <a:ext cx="573690" cy="389763"/>
            </a:xfrm>
            <a:custGeom>
              <a:avLst/>
              <a:gdLst>
                <a:gd name="connsiteX0" fmla="*/ 428720 w 573690"/>
                <a:gd name="connsiteY0" fmla="*/ 222218 h 389763"/>
                <a:gd name="connsiteX1" fmla="*/ 282702 w 573690"/>
                <a:gd name="connsiteY1" fmla="*/ 285750 h 389763"/>
                <a:gd name="connsiteX2" fmla="*/ 146018 w 573690"/>
                <a:gd name="connsiteY2" fmla="*/ 218980 h 389763"/>
                <a:gd name="connsiteX3" fmla="*/ 146018 w 573690"/>
                <a:gd name="connsiteY3" fmla="*/ 0 h 389763"/>
                <a:gd name="connsiteX4" fmla="*/ 0 w 573690"/>
                <a:gd name="connsiteY4" fmla="*/ 0 h 389763"/>
                <a:gd name="connsiteX5" fmla="*/ 0 w 573690"/>
                <a:gd name="connsiteY5" fmla="*/ 252413 h 389763"/>
                <a:gd name="connsiteX6" fmla="*/ 283464 w 573690"/>
                <a:gd name="connsiteY6" fmla="*/ 389763 h 389763"/>
                <a:gd name="connsiteX7" fmla="*/ 573691 w 573690"/>
                <a:gd name="connsiteY7" fmla="*/ 253937 h 389763"/>
                <a:gd name="connsiteX8" fmla="*/ 573691 w 573690"/>
                <a:gd name="connsiteY8" fmla="*/ 0 h 389763"/>
                <a:gd name="connsiteX9" fmla="*/ 428720 w 573690"/>
                <a:gd name="connsiteY9" fmla="*/ 0 h 389763"/>
                <a:gd name="connsiteX10" fmla="*/ 428720 w 573690"/>
                <a:gd name="connsiteY10" fmla="*/ 222314 h 389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73690" h="389763">
                  <a:moveTo>
                    <a:pt x="428720" y="222218"/>
                  </a:moveTo>
                  <a:cubicBezTo>
                    <a:pt x="428720" y="254317"/>
                    <a:pt x="375666" y="285750"/>
                    <a:pt x="282702" y="285750"/>
                  </a:cubicBezTo>
                  <a:cubicBezTo>
                    <a:pt x="176784" y="285750"/>
                    <a:pt x="146018" y="251555"/>
                    <a:pt x="146018" y="218980"/>
                  </a:cubicBezTo>
                  <a:lnTo>
                    <a:pt x="146018" y="0"/>
                  </a:lnTo>
                  <a:lnTo>
                    <a:pt x="0" y="0"/>
                  </a:lnTo>
                  <a:lnTo>
                    <a:pt x="0" y="252413"/>
                  </a:lnTo>
                  <a:cubicBezTo>
                    <a:pt x="0" y="306991"/>
                    <a:pt x="31813" y="389763"/>
                    <a:pt x="283464" y="389763"/>
                  </a:cubicBezTo>
                  <a:cubicBezTo>
                    <a:pt x="489204" y="389763"/>
                    <a:pt x="573691" y="335566"/>
                    <a:pt x="573691" y="253937"/>
                  </a:cubicBezTo>
                  <a:lnTo>
                    <a:pt x="573691" y="0"/>
                  </a:lnTo>
                  <a:lnTo>
                    <a:pt x="428720" y="0"/>
                  </a:lnTo>
                  <a:lnTo>
                    <a:pt x="428720" y="222314"/>
                  </a:lnTo>
                  <a:close/>
                </a:path>
              </a:pathLst>
            </a:custGeom>
            <a:solidFill>
              <a:srgbClr val="1D1D1B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5" name="Forme libre : forme 14">
              <a:extLst>
                <a:ext uri="{FF2B5EF4-FFF2-40B4-BE49-F238E27FC236}">
                  <a16:creationId xmlns:a16="http://schemas.microsoft.com/office/drawing/2014/main" id="{44517CDD-F798-F652-60E5-17CA57B34230}"/>
                </a:ext>
              </a:extLst>
            </p:cNvPr>
            <p:cNvSpPr/>
            <p:nvPr/>
          </p:nvSpPr>
          <p:spPr>
            <a:xfrm>
              <a:off x="6112477" y="3079813"/>
              <a:ext cx="539277" cy="486251"/>
            </a:xfrm>
            <a:custGeom>
              <a:avLst/>
              <a:gdLst>
                <a:gd name="connsiteX0" fmla="*/ 400241 w 539277"/>
                <a:gd name="connsiteY0" fmla="*/ 231362 h 486251"/>
                <a:gd name="connsiteX1" fmla="*/ 434531 w 539277"/>
                <a:gd name="connsiteY1" fmla="*/ 197168 h 486251"/>
                <a:gd name="connsiteX2" fmla="*/ 534448 w 539277"/>
                <a:gd name="connsiteY2" fmla="*/ 76867 h 486251"/>
                <a:gd name="connsiteX3" fmla="*/ 377571 w 539277"/>
                <a:gd name="connsiteY3" fmla="*/ 76867 h 486251"/>
                <a:gd name="connsiteX4" fmla="*/ 290417 w 539277"/>
                <a:gd name="connsiteY4" fmla="*/ 178118 h 486251"/>
                <a:gd name="connsiteX5" fmla="*/ 147257 w 539277"/>
                <a:gd name="connsiteY5" fmla="*/ 225838 h 486251"/>
                <a:gd name="connsiteX6" fmla="*/ 147257 w 539277"/>
                <a:gd name="connsiteY6" fmla="*/ 0 h 486251"/>
                <a:gd name="connsiteX7" fmla="*/ 0 w 539277"/>
                <a:gd name="connsiteY7" fmla="*/ 0 h 486251"/>
                <a:gd name="connsiteX8" fmla="*/ 0 w 539277"/>
                <a:gd name="connsiteY8" fmla="*/ 486251 h 486251"/>
                <a:gd name="connsiteX9" fmla="*/ 147257 w 539277"/>
                <a:gd name="connsiteY9" fmla="*/ 486251 h 486251"/>
                <a:gd name="connsiteX10" fmla="*/ 147257 w 539277"/>
                <a:gd name="connsiteY10" fmla="*/ 376142 h 486251"/>
                <a:gd name="connsiteX11" fmla="*/ 271082 w 539277"/>
                <a:gd name="connsiteY11" fmla="*/ 324707 h 486251"/>
                <a:gd name="connsiteX12" fmla="*/ 379286 w 539277"/>
                <a:gd name="connsiteY12" fmla="*/ 385572 h 486251"/>
                <a:gd name="connsiteX13" fmla="*/ 379286 w 539277"/>
                <a:gd name="connsiteY13" fmla="*/ 486251 h 486251"/>
                <a:gd name="connsiteX14" fmla="*/ 538067 w 539277"/>
                <a:gd name="connsiteY14" fmla="*/ 486251 h 486251"/>
                <a:gd name="connsiteX15" fmla="*/ 538067 w 539277"/>
                <a:gd name="connsiteY15" fmla="*/ 364712 h 486251"/>
                <a:gd name="connsiteX16" fmla="*/ 400241 w 539277"/>
                <a:gd name="connsiteY16" fmla="*/ 231458 h 4862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39277" h="486251">
                  <a:moveTo>
                    <a:pt x="400241" y="231362"/>
                  </a:moveTo>
                  <a:cubicBezTo>
                    <a:pt x="416338" y="218503"/>
                    <a:pt x="423577" y="211741"/>
                    <a:pt x="434531" y="197168"/>
                  </a:cubicBezTo>
                  <a:lnTo>
                    <a:pt x="534448" y="76867"/>
                  </a:lnTo>
                  <a:lnTo>
                    <a:pt x="377571" y="76867"/>
                  </a:lnTo>
                  <a:lnTo>
                    <a:pt x="290417" y="178118"/>
                  </a:lnTo>
                  <a:cubicBezTo>
                    <a:pt x="271844" y="203264"/>
                    <a:pt x="238887" y="225838"/>
                    <a:pt x="147257" y="225838"/>
                  </a:cubicBezTo>
                  <a:lnTo>
                    <a:pt x="147257" y="0"/>
                  </a:lnTo>
                  <a:lnTo>
                    <a:pt x="0" y="0"/>
                  </a:lnTo>
                  <a:lnTo>
                    <a:pt x="0" y="486251"/>
                  </a:lnTo>
                  <a:lnTo>
                    <a:pt x="147257" y="486251"/>
                  </a:lnTo>
                  <a:lnTo>
                    <a:pt x="147257" y="376142"/>
                  </a:lnTo>
                  <a:cubicBezTo>
                    <a:pt x="151162" y="346996"/>
                    <a:pt x="184214" y="324707"/>
                    <a:pt x="271082" y="324707"/>
                  </a:cubicBezTo>
                  <a:cubicBezTo>
                    <a:pt x="377190" y="324707"/>
                    <a:pt x="379286" y="352997"/>
                    <a:pt x="379286" y="385572"/>
                  </a:cubicBezTo>
                  <a:lnTo>
                    <a:pt x="379286" y="486251"/>
                  </a:lnTo>
                  <a:lnTo>
                    <a:pt x="538067" y="486251"/>
                  </a:lnTo>
                  <a:lnTo>
                    <a:pt x="538067" y="364712"/>
                  </a:lnTo>
                  <a:cubicBezTo>
                    <a:pt x="538067" y="319088"/>
                    <a:pt x="561689" y="231458"/>
                    <a:pt x="400241" y="231458"/>
                  </a:cubicBezTo>
                  <a:close/>
                </a:path>
              </a:pathLst>
            </a:custGeom>
            <a:solidFill>
              <a:srgbClr val="1D1D1B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6" name="Forme libre : forme 15">
              <a:extLst>
                <a:ext uri="{FF2B5EF4-FFF2-40B4-BE49-F238E27FC236}">
                  <a16:creationId xmlns:a16="http://schemas.microsoft.com/office/drawing/2014/main" id="{DD5D9E94-7A7C-8C79-17CA-1159775CBB91}"/>
                </a:ext>
              </a:extLst>
            </p:cNvPr>
            <p:cNvSpPr/>
            <p:nvPr/>
          </p:nvSpPr>
          <p:spPr>
            <a:xfrm>
              <a:off x="5356859" y="3176968"/>
              <a:ext cx="683418" cy="395573"/>
            </a:xfrm>
            <a:custGeom>
              <a:avLst/>
              <a:gdLst>
                <a:gd name="connsiteX0" fmla="*/ 340423 w 683418"/>
                <a:gd name="connsiteY0" fmla="*/ 0 h 395573"/>
                <a:gd name="connsiteX1" fmla="*/ 0 w 683418"/>
                <a:gd name="connsiteY1" fmla="*/ 201549 h 395573"/>
                <a:gd name="connsiteX2" fmla="*/ 340423 w 683418"/>
                <a:gd name="connsiteY2" fmla="*/ 395573 h 395573"/>
                <a:gd name="connsiteX3" fmla="*/ 456819 w 683418"/>
                <a:gd name="connsiteY3" fmla="*/ 382524 h 395573"/>
                <a:gd name="connsiteX4" fmla="*/ 471487 w 683418"/>
                <a:gd name="connsiteY4" fmla="*/ 288798 h 395573"/>
                <a:gd name="connsiteX5" fmla="*/ 340423 w 683418"/>
                <a:gd name="connsiteY5" fmla="*/ 295275 h 395573"/>
                <a:gd name="connsiteX6" fmla="*/ 158972 w 683418"/>
                <a:gd name="connsiteY6" fmla="*/ 201644 h 395573"/>
                <a:gd name="connsiteX7" fmla="*/ 359854 w 683418"/>
                <a:gd name="connsiteY7" fmla="*/ 97822 h 395573"/>
                <a:gd name="connsiteX8" fmla="*/ 542639 w 683418"/>
                <a:gd name="connsiteY8" fmla="*/ 222409 h 395573"/>
                <a:gd name="connsiteX9" fmla="*/ 545020 w 683418"/>
                <a:gd name="connsiteY9" fmla="*/ 389096 h 395573"/>
                <a:gd name="connsiteX10" fmla="*/ 683228 w 683418"/>
                <a:gd name="connsiteY10" fmla="*/ 389096 h 395573"/>
                <a:gd name="connsiteX11" fmla="*/ 683419 w 683418"/>
                <a:gd name="connsiteY11" fmla="*/ 201644 h 395573"/>
                <a:gd name="connsiteX12" fmla="*/ 340519 w 683418"/>
                <a:gd name="connsiteY12" fmla="*/ 95 h 39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83418" h="395573">
                  <a:moveTo>
                    <a:pt x="340423" y="0"/>
                  </a:moveTo>
                  <a:cubicBezTo>
                    <a:pt x="34195" y="0"/>
                    <a:pt x="0" y="63913"/>
                    <a:pt x="0" y="201549"/>
                  </a:cubicBezTo>
                  <a:cubicBezTo>
                    <a:pt x="0" y="339185"/>
                    <a:pt x="34195" y="395573"/>
                    <a:pt x="340423" y="395573"/>
                  </a:cubicBezTo>
                  <a:cubicBezTo>
                    <a:pt x="379095" y="395573"/>
                    <a:pt x="421291" y="390239"/>
                    <a:pt x="456819" y="382524"/>
                  </a:cubicBezTo>
                  <a:lnTo>
                    <a:pt x="471487" y="288798"/>
                  </a:lnTo>
                  <a:cubicBezTo>
                    <a:pt x="443865" y="292798"/>
                    <a:pt x="376428" y="295275"/>
                    <a:pt x="340423" y="295275"/>
                  </a:cubicBezTo>
                  <a:cubicBezTo>
                    <a:pt x="198882" y="295275"/>
                    <a:pt x="158972" y="291941"/>
                    <a:pt x="158972" y="201644"/>
                  </a:cubicBezTo>
                  <a:cubicBezTo>
                    <a:pt x="158972" y="116776"/>
                    <a:pt x="192500" y="97822"/>
                    <a:pt x="359854" y="97822"/>
                  </a:cubicBezTo>
                  <a:cubicBezTo>
                    <a:pt x="504444" y="97822"/>
                    <a:pt x="542639" y="115919"/>
                    <a:pt x="542639" y="222409"/>
                  </a:cubicBezTo>
                  <a:cubicBezTo>
                    <a:pt x="542639" y="356140"/>
                    <a:pt x="545020" y="389096"/>
                    <a:pt x="545020" y="389096"/>
                  </a:cubicBezTo>
                  <a:lnTo>
                    <a:pt x="683228" y="389096"/>
                  </a:lnTo>
                  <a:cubicBezTo>
                    <a:pt x="683228" y="389096"/>
                    <a:pt x="683419" y="206597"/>
                    <a:pt x="683419" y="201644"/>
                  </a:cubicBezTo>
                  <a:cubicBezTo>
                    <a:pt x="683419" y="63341"/>
                    <a:pt x="646748" y="95"/>
                    <a:pt x="340519" y="95"/>
                  </a:cubicBezTo>
                  <a:close/>
                </a:path>
              </a:pathLst>
            </a:custGeom>
            <a:solidFill>
              <a:srgbClr val="81BB27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7" name="Forme libre : forme 16">
              <a:extLst>
                <a:ext uri="{FF2B5EF4-FFF2-40B4-BE49-F238E27FC236}">
                  <a16:creationId xmlns:a16="http://schemas.microsoft.com/office/drawing/2014/main" id="{D71CF95A-B5DD-C4F7-6FA3-2A4649012DF5}"/>
                </a:ext>
              </a:extLst>
            </p:cNvPr>
            <p:cNvSpPr/>
            <p:nvPr/>
          </p:nvSpPr>
          <p:spPr>
            <a:xfrm>
              <a:off x="7358062" y="3176968"/>
              <a:ext cx="683323" cy="395573"/>
            </a:xfrm>
            <a:custGeom>
              <a:avLst/>
              <a:gdLst>
                <a:gd name="connsiteX0" fmla="*/ 340423 w 683323"/>
                <a:gd name="connsiteY0" fmla="*/ 0 h 395573"/>
                <a:gd name="connsiteX1" fmla="*/ 0 w 683323"/>
                <a:gd name="connsiteY1" fmla="*/ 201549 h 395573"/>
                <a:gd name="connsiteX2" fmla="*/ 340423 w 683323"/>
                <a:gd name="connsiteY2" fmla="*/ 395573 h 395573"/>
                <a:gd name="connsiteX3" fmla="*/ 683323 w 683323"/>
                <a:gd name="connsiteY3" fmla="*/ 201549 h 395573"/>
                <a:gd name="connsiteX4" fmla="*/ 340423 w 683323"/>
                <a:gd name="connsiteY4" fmla="*/ 0 h 395573"/>
                <a:gd name="connsiteX5" fmla="*/ 339471 w 683323"/>
                <a:gd name="connsiteY5" fmla="*/ 296990 h 395573"/>
                <a:gd name="connsiteX6" fmla="*/ 147638 w 683323"/>
                <a:gd name="connsiteY6" fmla="*/ 199644 h 395573"/>
                <a:gd name="connsiteX7" fmla="*/ 339471 w 683323"/>
                <a:gd name="connsiteY7" fmla="*/ 97155 h 395573"/>
                <a:gd name="connsiteX8" fmla="*/ 339471 w 683323"/>
                <a:gd name="connsiteY8" fmla="*/ 97345 h 395573"/>
                <a:gd name="connsiteX9" fmla="*/ 529399 w 683323"/>
                <a:gd name="connsiteY9" fmla="*/ 199644 h 395573"/>
                <a:gd name="connsiteX10" fmla="*/ 339471 w 683323"/>
                <a:gd name="connsiteY10" fmla="*/ 296990 h 39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83323" h="395573">
                  <a:moveTo>
                    <a:pt x="340423" y="0"/>
                  </a:moveTo>
                  <a:cubicBezTo>
                    <a:pt x="34195" y="0"/>
                    <a:pt x="0" y="63913"/>
                    <a:pt x="0" y="201549"/>
                  </a:cubicBezTo>
                  <a:cubicBezTo>
                    <a:pt x="0" y="339185"/>
                    <a:pt x="34099" y="395573"/>
                    <a:pt x="340423" y="395573"/>
                  </a:cubicBezTo>
                  <a:cubicBezTo>
                    <a:pt x="646747" y="395573"/>
                    <a:pt x="683323" y="339471"/>
                    <a:pt x="683323" y="201549"/>
                  </a:cubicBezTo>
                  <a:cubicBezTo>
                    <a:pt x="683323" y="63627"/>
                    <a:pt x="646652" y="0"/>
                    <a:pt x="340423" y="0"/>
                  </a:cubicBezTo>
                  <a:close/>
                  <a:moveTo>
                    <a:pt x="339471" y="296990"/>
                  </a:moveTo>
                  <a:cubicBezTo>
                    <a:pt x="174879" y="296990"/>
                    <a:pt x="147638" y="288798"/>
                    <a:pt x="147638" y="199644"/>
                  </a:cubicBezTo>
                  <a:cubicBezTo>
                    <a:pt x="147638" y="115919"/>
                    <a:pt x="163259" y="97155"/>
                    <a:pt x="339471" y="97155"/>
                  </a:cubicBezTo>
                  <a:lnTo>
                    <a:pt x="339471" y="97345"/>
                  </a:lnTo>
                  <a:cubicBezTo>
                    <a:pt x="516541" y="97345"/>
                    <a:pt x="529399" y="115919"/>
                    <a:pt x="529399" y="199644"/>
                  </a:cubicBezTo>
                  <a:cubicBezTo>
                    <a:pt x="529399" y="289465"/>
                    <a:pt x="507016" y="296990"/>
                    <a:pt x="339471" y="296990"/>
                  </a:cubicBezTo>
                  <a:close/>
                </a:path>
              </a:pathLst>
            </a:custGeom>
            <a:solidFill>
              <a:srgbClr val="00010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20" name="Titre 19">
            <a:extLst>
              <a:ext uri="{FF2B5EF4-FFF2-40B4-BE49-F238E27FC236}">
                <a16:creationId xmlns:a16="http://schemas.microsoft.com/office/drawing/2014/main" id="{D657790E-EB02-FA1D-1570-873B0F212E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00977"/>
            <a:ext cx="3987800" cy="553123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accent1"/>
                </a:solidFill>
              </a:defRPr>
            </a:lvl1pPr>
          </a:lstStyle>
          <a:p>
            <a:r>
              <a:rPr lang="fr-FR"/>
              <a:t>Contents</a:t>
            </a:r>
          </a:p>
        </p:txBody>
      </p:sp>
    </p:spTree>
    <p:extLst>
      <p:ext uri="{BB962C8B-B14F-4D97-AF65-F5344CB8AC3E}">
        <p14:creationId xmlns:p14="http://schemas.microsoft.com/office/powerpoint/2010/main" val="33978061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A9DF6814-2FDF-03C8-8136-CD57FF2C5F6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128"/>
          <a:stretch/>
        </p:blipFill>
        <p:spPr>
          <a:xfrm>
            <a:off x="3158107" y="0"/>
            <a:ext cx="9033893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C8B28C6-43D3-E77D-B5F8-85015051F467}"/>
              </a:ext>
            </a:extLst>
          </p:cNvPr>
          <p:cNvSpPr/>
          <p:nvPr/>
        </p:nvSpPr>
        <p:spPr>
          <a:xfrm flipH="1" flipV="1">
            <a:off x="967467" y="0"/>
            <a:ext cx="7245350" cy="6858000"/>
          </a:xfrm>
          <a:custGeom>
            <a:avLst/>
            <a:gdLst>
              <a:gd name="connsiteX0" fmla="*/ 0 w 6502400"/>
              <a:gd name="connsiteY0" fmla="*/ 0 h 6858000"/>
              <a:gd name="connsiteX1" fmla="*/ 6502400 w 6502400"/>
              <a:gd name="connsiteY1" fmla="*/ 0 h 6858000"/>
              <a:gd name="connsiteX2" fmla="*/ 6502400 w 6502400"/>
              <a:gd name="connsiteY2" fmla="*/ 6858000 h 6858000"/>
              <a:gd name="connsiteX3" fmla="*/ 0 w 6502400"/>
              <a:gd name="connsiteY3" fmla="*/ 6858000 h 6858000"/>
              <a:gd name="connsiteX4" fmla="*/ 0 w 6502400"/>
              <a:gd name="connsiteY4" fmla="*/ 0 h 6858000"/>
              <a:gd name="connsiteX0" fmla="*/ 0 w 6502400"/>
              <a:gd name="connsiteY0" fmla="*/ 0 h 6858000"/>
              <a:gd name="connsiteX1" fmla="*/ 6502400 w 6502400"/>
              <a:gd name="connsiteY1" fmla="*/ 0 h 6858000"/>
              <a:gd name="connsiteX2" fmla="*/ 6502400 w 6502400"/>
              <a:gd name="connsiteY2" fmla="*/ 6858000 h 6858000"/>
              <a:gd name="connsiteX3" fmla="*/ 2057400 w 6502400"/>
              <a:gd name="connsiteY3" fmla="*/ 6858000 h 6858000"/>
              <a:gd name="connsiteX4" fmla="*/ 0 w 6502400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02400" h="6858000">
                <a:moveTo>
                  <a:pt x="0" y="0"/>
                </a:moveTo>
                <a:lnTo>
                  <a:pt x="6502400" y="0"/>
                </a:lnTo>
                <a:lnTo>
                  <a:pt x="6502400" y="6858000"/>
                </a:lnTo>
                <a:lnTo>
                  <a:pt x="205740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Graphique 8">
            <a:extLst>
              <a:ext uri="{FF2B5EF4-FFF2-40B4-BE49-F238E27FC236}">
                <a16:creationId xmlns:a16="http://schemas.microsoft.com/office/drawing/2014/main" id="{F218756E-CC32-F803-4C67-AAF5BC925B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373792" y="5172076"/>
            <a:ext cx="2003077" cy="180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7469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642F2199-F1C0-A93E-A2D6-53F82B96354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46650" y="0"/>
            <a:ext cx="7245350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C8B28C6-43D3-E77D-B5F8-85015051F467}"/>
              </a:ext>
            </a:extLst>
          </p:cNvPr>
          <p:cNvSpPr/>
          <p:nvPr/>
        </p:nvSpPr>
        <p:spPr>
          <a:xfrm flipH="1" flipV="1">
            <a:off x="967467" y="0"/>
            <a:ext cx="7245350" cy="6858000"/>
          </a:xfrm>
          <a:custGeom>
            <a:avLst/>
            <a:gdLst>
              <a:gd name="connsiteX0" fmla="*/ 0 w 6502400"/>
              <a:gd name="connsiteY0" fmla="*/ 0 h 6858000"/>
              <a:gd name="connsiteX1" fmla="*/ 6502400 w 6502400"/>
              <a:gd name="connsiteY1" fmla="*/ 0 h 6858000"/>
              <a:gd name="connsiteX2" fmla="*/ 6502400 w 6502400"/>
              <a:gd name="connsiteY2" fmla="*/ 6858000 h 6858000"/>
              <a:gd name="connsiteX3" fmla="*/ 0 w 6502400"/>
              <a:gd name="connsiteY3" fmla="*/ 6858000 h 6858000"/>
              <a:gd name="connsiteX4" fmla="*/ 0 w 6502400"/>
              <a:gd name="connsiteY4" fmla="*/ 0 h 6858000"/>
              <a:gd name="connsiteX0" fmla="*/ 0 w 6502400"/>
              <a:gd name="connsiteY0" fmla="*/ 0 h 6858000"/>
              <a:gd name="connsiteX1" fmla="*/ 6502400 w 6502400"/>
              <a:gd name="connsiteY1" fmla="*/ 0 h 6858000"/>
              <a:gd name="connsiteX2" fmla="*/ 6502400 w 6502400"/>
              <a:gd name="connsiteY2" fmla="*/ 6858000 h 6858000"/>
              <a:gd name="connsiteX3" fmla="*/ 2057400 w 6502400"/>
              <a:gd name="connsiteY3" fmla="*/ 6858000 h 6858000"/>
              <a:gd name="connsiteX4" fmla="*/ 0 w 6502400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02400" h="6858000">
                <a:moveTo>
                  <a:pt x="0" y="0"/>
                </a:moveTo>
                <a:lnTo>
                  <a:pt x="6502400" y="0"/>
                </a:lnTo>
                <a:lnTo>
                  <a:pt x="6502400" y="6858000"/>
                </a:lnTo>
                <a:lnTo>
                  <a:pt x="205740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Graphique 8">
            <a:extLst>
              <a:ext uri="{FF2B5EF4-FFF2-40B4-BE49-F238E27FC236}">
                <a16:creationId xmlns:a16="http://schemas.microsoft.com/office/drawing/2014/main" id="{F218756E-CC32-F803-4C67-AAF5BC925B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373792" y="5172076"/>
            <a:ext cx="2003077" cy="180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3022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2DB72733-70CC-1718-5571-5293727161E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38700" y="0"/>
            <a:ext cx="7353300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C8B28C6-43D3-E77D-B5F8-85015051F467}"/>
              </a:ext>
            </a:extLst>
          </p:cNvPr>
          <p:cNvSpPr/>
          <p:nvPr/>
        </p:nvSpPr>
        <p:spPr>
          <a:xfrm flipH="1" flipV="1">
            <a:off x="967467" y="0"/>
            <a:ext cx="7245350" cy="6858000"/>
          </a:xfrm>
          <a:custGeom>
            <a:avLst/>
            <a:gdLst>
              <a:gd name="connsiteX0" fmla="*/ 0 w 6502400"/>
              <a:gd name="connsiteY0" fmla="*/ 0 h 6858000"/>
              <a:gd name="connsiteX1" fmla="*/ 6502400 w 6502400"/>
              <a:gd name="connsiteY1" fmla="*/ 0 h 6858000"/>
              <a:gd name="connsiteX2" fmla="*/ 6502400 w 6502400"/>
              <a:gd name="connsiteY2" fmla="*/ 6858000 h 6858000"/>
              <a:gd name="connsiteX3" fmla="*/ 0 w 6502400"/>
              <a:gd name="connsiteY3" fmla="*/ 6858000 h 6858000"/>
              <a:gd name="connsiteX4" fmla="*/ 0 w 6502400"/>
              <a:gd name="connsiteY4" fmla="*/ 0 h 6858000"/>
              <a:gd name="connsiteX0" fmla="*/ 0 w 6502400"/>
              <a:gd name="connsiteY0" fmla="*/ 0 h 6858000"/>
              <a:gd name="connsiteX1" fmla="*/ 6502400 w 6502400"/>
              <a:gd name="connsiteY1" fmla="*/ 0 h 6858000"/>
              <a:gd name="connsiteX2" fmla="*/ 6502400 w 6502400"/>
              <a:gd name="connsiteY2" fmla="*/ 6858000 h 6858000"/>
              <a:gd name="connsiteX3" fmla="*/ 2057400 w 6502400"/>
              <a:gd name="connsiteY3" fmla="*/ 6858000 h 6858000"/>
              <a:gd name="connsiteX4" fmla="*/ 0 w 6502400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02400" h="6858000">
                <a:moveTo>
                  <a:pt x="0" y="0"/>
                </a:moveTo>
                <a:lnTo>
                  <a:pt x="6502400" y="0"/>
                </a:lnTo>
                <a:lnTo>
                  <a:pt x="6502400" y="6858000"/>
                </a:lnTo>
                <a:lnTo>
                  <a:pt x="205740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Graphique 8">
            <a:extLst>
              <a:ext uri="{FF2B5EF4-FFF2-40B4-BE49-F238E27FC236}">
                <a16:creationId xmlns:a16="http://schemas.microsoft.com/office/drawing/2014/main" id="{F218756E-CC32-F803-4C67-AAF5BC925B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373792" y="5172076"/>
            <a:ext cx="2003077" cy="180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829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5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6907EE26-53D7-A801-C1D2-60E7F092AEAA}"/>
              </a:ext>
            </a:extLst>
          </p:cNvPr>
          <p:cNvSpPr/>
          <p:nvPr/>
        </p:nvSpPr>
        <p:spPr>
          <a:xfrm flipH="1">
            <a:off x="5633276" y="0"/>
            <a:ext cx="6558724" cy="6858000"/>
          </a:xfrm>
          <a:custGeom>
            <a:avLst/>
            <a:gdLst>
              <a:gd name="connsiteX0" fmla="*/ 0 w 8439912"/>
              <a:gd name="connsiteY0" fmla="*/ 0 h 6858000"/>
              <a:gd name="connsiteX1" fmla="*/ 8439912 w 8439912"/>
              <a:gd name="connsiteY1" fmla="*/ 0 h 6858000"/>
              <a:gd name="connsiteX2" fmla="*/ 8439912 w 8439912"/>
              <a:gd name="connsiteY2" fmla="*/ 6858000 h 6858000"/>
              <a:gd name="connsiteX3" fmla="*/ 0 w 8439912"/>
              <a:gd name="connsiteY3" fmla="*/ 6858000 h 6858000"/>
              <a:gd name="connsiteX4" fmla="*/ 0 w 8439912"/>
              <a:gd name="connsiteY4" fmla="*/ 0 h 6858000"/>
              <a:gd name="connsiteX0" fmla="*/ 0 w 8439912"/>
              <a:gd name="connsiteY0" fmla="*/ 0 h 6858000"/>
              <a:gd name="connsiteX1" fmla="*/ 6729984 w 8439912"/>
              <a:gd name="connsiteY1" fmla="*/ 0 h 6858000"/>
              <a:gd name="connsiteX2" fmla="*/ 8439912 w 8439912"/>
              <a:gd name="connsiteY2" fmla="*/ 6858000 h 6858000"/>
              <a:gd name="connsiteX3" fmla="*/ 0 w 8439912"/>
              <a:gd name="connsiteY3" fmla="*/ 6858000 h 6858000"/>
              <a:gd name="connsiteX4" fmla="*/ 0 w 8439912"/>
              <a:gd name="connsiteY4" fmla="*/ 0 h 6858000"/>
              <a:gd name="connsiteX0" fmla="*/ 0 w 8439912"/>
              <a:gd name="connsiteY0" fmla="*/ 0 h 6858000"/>
              <a:gd name="connsiteX1" fmla="*/ 5063109 w 8439912"/>
              <a:gd name="connsiteY1" fmla="*/ 0 h 6858000"/>
              <a:gd name="connsiteX2" fmla="*/ 8439912 w 8439912"/>
              <a:gd name="connsiteY2" fmla="*/ 6858000 h 6858000"/>
              <a:gd name="connsiteX3" fmla="*/ 0 w 8439912"/>
              <a:gd name="connsiteY3" fmla="*/ 6858000 h 6858000"/>
              <a:gd name="connsiteX4" fmla="*/ 0 w 8439912"/>
              <a:gd name="connsiteY4" fmla="*/ 0 h 6858000"/>
              <a:gd name="connsiteX0" fmla="*/ 0 w 6553962"/>
              <a:gd name="connsiteY0" fmla="*/ 0 h 6858000"/>
              <a:gd name="connsiteX1" fmla="*/ 5063109 w 6553962"/>
              <a:gd name="connsiteY1" fmla="*/ 0 h 6858000"/>
              <a:gd name="connsiteX2" fmla="*/ 6553962 w 6553962"/>
              <a:gd name="connsiteY2" fmla="*/ 6848475 h 6858000"/>
              <a:gd name="connsiteX3" fmla="*/ 0 w 6553962"/>
              <a:gd name="connsiteY3" fmla="*/ 6858000 h 6858000"/>
              <a:gd name="connsiteX4" fmla="*/ 0 w 6553962"/>
              <a:gd name="connsiteY4" fmla="*/ 0 h 6858000"/>
              <a:gd name="connsiteX0" fmla="*/ 0 w 6558724"/>
              <a:gd name="connsiteY0" fmla="*/ 0 h 6858000"/>
              <a:gd name="connsiteX1" fmla="*/ 5063109 w 6558724"/>
              <a:gd name="connsiteY1" fmla="*/ 0 h 6858000"/>
              <a:gd name="connsiteX2" fmla="*/ 6558724 w 6558724"/>
              <a:gd name="connsiteY2" fmla="*/ 6858000 h 6858000"/>
              <a:gd name="connsiteX3" fmla="*/ 0 w 6558724"/>
              <a:gd name="connsiteY3" fmla="*/ 6858000 h 6858000"/>
              <a:gd name="connsiteX4" fmla="*/ 0 w 6558724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58724" h="6858000">
                <a:moveTo>
                  <a:pt x="0" y="0"/>
                </a:moveTo>
                <a:lnTo>
                  <a:pt x="5063109" y="0"/>
                </a:lnTo>
                <a:lnTo>
                  <a:pt x="6558724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F7F5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space réservé du texte 6">
            <a:extLst>
              <a:ext uri="{FF2B5EF4-FFF2-40B4-BE49-F238E27FC236}">
                <a16:creationId xmlns:a16="http://schemas.microsoft.com/office/drawing/2014/main" id="{D6A2D5FC-1ADE-C6AF-B3D5-61524A197D5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924265" y="2381250"/>
            <a:ext cx="4343470" cy="1885950"/>
          </a:xfrm>
          <a:prstGeom prst="rect">
            <a:avLst/>
          </a:prstGeom>
        </p:spPr>
        <p:txBody>
          <a:bodyPr/>
          <a:lstStyle>
            <a:lvl1pPr marL="0" indent="0" algn="ctr">
              <a:buClr>
                <a:schemeClr val="accent1"/>
              </a:buClr>
              <a:buFont typeface="Arial" panose="020B0604020202020204" pitchFamily="34" charset="0"/>
              <a:buNone/>
              <a:defRPr sz="2400" b="1"/>
            </a:lvl1pPr>
            <a:lvl3pPr marL="914400" indent="0" algn="ctr">
              <a:buFont typeface="Arial" panose="020B0604020202020204" pitchFamily="34" charset="0"/>
              <a:buNone/>
              <a:defRPr sz="1200"/>
            </a:lvl3pPr>
            <a:lvl4pPr marL="1371600" indent="0">
              <a:buFont typeface="Wingdings" panose="05000000000000000000" pitchFamily="2" charset="2"/>
              <a:buNone/>
              <a:defRPr sz="1200"/>
            </a:lvl4pPr>
            <a:lvl5pPr marL="2057400" indent="-228600"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pic>
        <p:nvPicPr>
          <p:cNvPr id="4" name="Graphique 3">
            <a:extLst>
              <a:ext uri="{FF2B5EF4-FFF2-40B4-BE49-F238E27FC236}">
                <a16:creationId xmlns:a16="http://schemas.microsoft.com/office/drawing/2014/main" id="{2DCC904D-F62E-9E64-D5CC-5E15C11F85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3792" y="5172076"/>
            <a:ext cx="2003077" cy="180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58743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que 7">
            <a:extLst>
              <a:ext uri="{FF2B5EF4-FFF2-40B4-BE49-F238E27FC236}">
                <a16:creationId xmlns:a16="http://schemas.microsoft.com/office/drawing/2014/main" id="{ACBFA95B-7ED3-8BD3-E84C-1CD7418571B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097192" y="3346027"/>
            <a:ext cx="3596208" cy="324912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5CEB433-EFF2-E1FB-03A7-296BB3FEDF46}"/>
              </a:ext>
            </a:extLst>
          </p:cNvPr>
          <p:cNvSpPr/>
          <p:nvPr userDrawn="1"/>
        </p:nvSpPr>
        <p:spPr>
          <a:xfrm>
            <a:off x="0" y="0"/>
            <a:ext cx="8439912" cy="6858000"/>
          </a:xfrm>
          <a:custGeom>
            <a:avLst/>
            <a:gdLst>
              <a:gd name="connsiteX0" fmla="*/ 0 w 8439912"/>
              <a:gd name="connsiteY0" fmla="*/ 0 h 6858000"/>
              <a:gd name="connsiteX1" fmla="*/ 8439912 w 8439912"/>
              <a:gd name="connsiteY1" fmla="*/ 0 h 6858000"/>
              <a:gd name="connsiteX2" fmla="*/ 8439912 w 8439912"/>
              <a:gd name="connsiteY2" fmla="*/ 6858000 h 6858000"/>
              <a:gd name="connsiteX3" fmla="*/ 0 w 8439912"/>
              <a:gd name="connsiteY3" fmla="*/ 6858000 h 6858000"/>
              <a:gd name="connsiteX4" fmla="*/ 0 w 8439912"/>
              <a:gd name="connsiteY4" fmla="*/ 0 h 6858000"/>
              <a:gd name="connsiteX0" fmla="*/ 0 w 8439912"/>
              <a:gd name="connsiteY0" fmla="*/ 0 h 6858000"/>
              <a:gd name="connsiteX1" fmla="*/ 6729984 w 8439912"/>
              <a:gd name="connsiteY1" fmla="*/ 0 h 6858000"/>
              <a:gd name="connsiteX2" fmla="*/ 8439912 w 8439912"/>
              <a:gd name="connsiteY2" fmla="*/ 6858000 h 6858000"/>
              <a:gd name="connsiteX3" fmla="*/ 0 w 8439912"/>
              <a:gd name="connsiteY3" fmla="*/ 6858000 h 6858000"/>
              <a:gd name="connsiteX4" fmla="*/ 0 w 8439912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39912" h="6858000">
                <a:moveTo>
                  <a:pt x="0" y="0"/>
                </a:moveTo>
                <a:lnTo>
                  <a:pt x="6729984" y="0"/>
                </a:lnTo>
                <a:lnTo>
                  <a:pt x="8439912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F7F5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8F07950C-ED45-D510-B783-52239797EAA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00200" y="1841500"/>
            <a:ext cx="5496992" cy="4229100"/>
          </a:xfrm>
          <a:prstGeom prst="rect">
            <a:avLst/>
          </a:prstGeom>
        </p:spPr>
        <p:txBody>
          <a:bodyPr/>
          <a:lstStyle>
            <a:lvl1pPr marL="514350" indent="-514350">
              <a:buClr>
                <a:schemeClr val="accent1"/>
              </a:buClr>
              <a:buFont typeface="+mj-lt"/>
              <a:buAutoNum type="arabicPeriod"/>
              <a:defRPr sz="2400" b="1"/>
            </a:lvl1pPr>
            <a:lvl3pPr marL="914400" indent="0">
              <a:buFont typeface="Wingdings" panose="05000000000000000000" pitchFamily="2" charset="2"/>
              <a:buNone/>
              <a:defRPr sz="1200"/>
            </a:lvl3pPr>
            <a:lvl4pPr marL="1371600" indent="0">
              <a:buFont typeface="Wingdings" panose="05000000000000000000" pitchFamily="2" charset="2"/>
              <a:buNone/>
              <a:defRPr sz="1200"/>
            </a:lvl4pPr>
            <a:lvl5pPr marL="2057400" indent="-228600"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2"/>
            <a:r>
              <a:rPr lang="fr-FR"/>
              <a:t>Deuxième niveau</a:t>
            </a:r>
          </a:p>
        </p:txBody>
      </p: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863FF0D7-F201-6594-019C-3CC6A16B0E92}"/>
              </a:ext>
            </a:extLst>
          </p:cNvPr>
          <p:cNvGrpSpPr/>
          <p:nvPr userDrawn="1"/>
        </p:nvGrpSpPr>
        <p:grpSpPr>
          <a:xfrm>
            <a:off x="10693400" y="6320558"/>
            <a:ext cx="1284985" cy="341938"/>
            <a:chOff x="4148114" y="2909887"/>
            <a:chExt cx="3893271" cy="1036010"/>
          </a:xfrm>
        </p:grpSpPr>
        <p:grpSp>
          <p:nvGrpSpPr>
            <p:cNvPr id="13" name="Graphique 5">
              <a:extLst>
                <a:ext uri="{FF2B5EF4-FFF2-40B4-BE49-F238E27FC236}">
                  <a16:creationId xmlns:a16="http://schemas.microsoft.com/office/drawing/2014/main" id="{997AC647-E6FD-0BF5-D7FD-FBB30EC208C8}"/>
                </a:ext>
              </a:extLst>
            </p:cNvPr>
            <p:cNvGrpSpPr/>
            <p:nvPr/>
          </p:nvGrpSpPr>
          <p:grpSpPr>
            <a:xfrm>
              <a:off x="4148114" y="2909887"/>
              <a:ext cx="1147015" cy="1036010"/>
              <a:chOff x="4148114" y="2909887"/>
              <a:chExt cx="1147015" cy="1036010"/>
            </a:xfrm>
          </p:grpSpPr>
          <p:sp>
            <p:nvSpPr>
              <p:cNvPr id="18" name="Forme libre : forme 17">
                <a:extLst>
                  <a:ext uri="{FF2B5EF4-FFF2-40B4-BE49-F238E27FC236}">
                    <a16:creationId xmlns:a16="http://schemas.microsoft.com/office/drawing/2014/main" id="{55B95E73-B723-F5E1-5B66-BBE6C7999122}"/>
                  </a:ext>
                </a:extLst>
              </p:cNvPr>
              <p:cNvSpPr/>
              <p:nvPr/>
            </p:nvSpPr>
            <p:spPr>
              <a:xfrm>
                <a:off x="4298410" y="2909887"/>
                <a:ext cx="996718" cy="642977"/>
              </a:xfrm>
              <a:custGeom>
                <a:avLst/>
                <a:gdLst>
                  <a:gd name="connsiteX0" fmla="*/ 780223 w 996718"/>
                  <a:gd name="connsiteY0" fmla="*/ 0 h 642977"/>
                  <a:gd name="connsiteX1" fmla="*/ 5936 w 996718"/>
                  <a:gd name="connsiteY1" fmla="*/ 0 h 642977"/>
                  <a:gd name="connsiteX2" fmla="*/ 9460 w 996718"/>
                  <a:gd name="connsiteY2" fmla="*/ 1810 h 642977"/>
                  <a:gd name="connsiteX3" fmla="*/ 385984 w 996718"/>
                  <a:gd name="connsiteY3" fmla="*/ 514445 h 642977"/>
                  <a:gd name="connsiteX4" fmla="*/ 834040 w 996718"/>
                  <a:gd name="connsiteY4" fmla="*/ 514160 h 642977"/>
                  <a:gd name="connsiteX5" fmla="*/ 955579 w 996718"/>
                  <a:gd name="connsiteY5" fmla="*/ 303562 h 642977"/>
                  <a:gd name="connsiteX6" fmla="*/ 780319 w 996718"/>
                  <a:gd name="connsiteY6" fmla="*/ 0 h 6429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96718" h="642977">
                    <a:moveTo>
                      <a:pt x="780223" y="0"/>
                    </a:moveTo>
                    <a:lnTo>
                      <a:pt x="5936" y="0"/>
                    </a:lnTo>
                    <a:cubicBezTo>
                      <a:pt x="-2446" y="0"/>
                      <a:pt x="-2541" y="857"/>
                      <a:pt x="9460" y="1810"/>
                    </a:cubicBezTo>
                    <a:cubicBezTo>
                      <a:pt x="335977" y="26956"/>
                      <a:pt x="592676" y="282512"/>
                      <a:pt x="385984" y="514445"/>
                    </a:cubicBezTo>
                    <a:cubicBezTo>
                      <a:pt x="430656" y="665798"/>
                      <a:pt x="693736" y="704850"/>
                      <a:pt x="834040" y="514160"/>
                    </a:cubicBezTo>
                    <a:cubicBezTo>
                      <a:pt x="878712" y="436912"/>
                      <a:pt x="921098" y="363379"/>
                      <a:pt x="955579" y="303562"/>
                    </a:cubicBezTo>
                    <a:cubicBezTo>
                      <a:pt x="1051972" y="136589"/>
                      <a:pt x="973105" y="0"/>
                      <a:pt x="780319" y="0"/>
                    </a:cubicBezTo>
                    <a:close/>
                  </a:path>
                </a:pathLst>
              </a:custGeom>
              <a:solidFill>
                <a:srgbClr val="81BB27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9" name="Forme libre : forme 18">
                <a:extLst>
                  <a:ext uri="{FF2B5EF4-FFF2-40B4-BE49-F238E27FC236}">
                    <a16:creationId xmlns:a16="http://schemas.microsoft.com/office/drawing/2014/main" id="{476A6B3F-B702-4904-E7E7-1C77CA3F883B}"/>
                  </a:ext>
                </a:extLst>
              </p:cNvPr>
              <p:cNvSpPr/>
              <p:nvPr/>
            </p:nvSpPr>
            <p:spPr>
              <a:xfrm>
                <a:off x="4148114" y="2951524"/>
                <a:ext cx="907183" cy="994372"/>
              </a:xfrm>
              <a:custGeom>
                <a:avLst/>
                <a:gdLst>
                  <a:gd name="connsiteX0" fmla="*/ 581333 w 907183"/>
                  <a:gd name="connsiteY0" fmla="*/ 691216 h 994372"/>
                  <a:gd name="connsiteX1" fmla="*/ 335207 w 907183"/>
                  <a:gd name="connsiteY1" fmla="*/ 164293 h 994372"/>
                  <a:gd name="connsiteX2" fmla="*/ 58125 w 907183"/>
                  <a:gd name="connsiteY2" fmla="*/ 7321 h 994372"/>
                  <a:gd name="connsiteX3" fmla="*/ 47933 w 907183"/>
                  <a:gd name="connsiteY3" fmla="*/ 255638 h 994372"/>
                  <a:gd name="connsiteX4" fmla="*/ 404740 w 907183"/>
                  <a:gd name="connsiteY4" fmla="*/ 869143 h 994372"/>
                  <a:gd name="connsiteX5" fmla="*/ 755260 w 907183"/>
                  <a:gd name="connsiteY5" fmla="*/ 869143 h 994372"/>
                  <a:gd name="connsiteX6" fmla="*/ 907184 w 907183"/>
                  <a:gd name="connsiteY6" fmla="*/ 607872 h 994372"/>
                  <a:gd name="connsiteX7" fmla="*/ 581333 w 907183"/>
                  <a:gd name="connsiteY7" fmla="*/ 691121 h 9943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07183" h="994372">
                    <a:moveTo>
                      <a:pt x="581333" y="691216"/>
                    </a:moveTo>
                    <a:cubicBezTo>
                      <a:pt x="409026" y="656735"/>
                      <a:pt x="161852" y="389654"/>
                      <a:pt x="335207" y="164293"/>
                    </a:cubicBezTo>
                    <a:cubicBezTo>
                      <a:pt x="279677" y="67138"/>
                      <a:pt x="200333" y="-27350"/>
                      <a:pt x="58125" y="7321"/>
                    </a:cubicBezTo>
                    <a:cubicBezTo>
                      <a:pt x="-45221" y="96570"/>
                      <a:pt x="13929" y="196868"/>
                      <a:pt x="47933" y="255638"/>
                    </a:cubicBezTo>
                    <a:cubicBezTo>
                      <a:pt x="144326" y="422611"/>
                      <a:pt x="308347" y="702170"/>
                      <a:pt x="404740" y="869143"/>
                    </a:cubicBezTo>
                    <a:cubicBezTo>
                      <a:pt x="501133" y="1036116"/>
                      <a:pt x="658867" y="1036116"/>
                      <a:pt x="755260" y="869143"/>
                    </a:cubicBezTo>
                    <a:cubicBezTo>
                      <a:pt x="787550" y="813041"/>
                      <a:pt x="865655" y="679786"/>
                      <a:pt x="907184" y="607872"/>
                    </a:cubicBezTo>
                    <a:cubicBezTo>
                      <a:pt x="817077" y="701503"/>
                      <a:pt x="668011" y="708361"/>
                      <a:pt x="581333" y="691121"/>
                    </a:cubicBezTo>
                    <a:close/>
                  </a:path>
                </a:pathLst>
              </a:custGeom>
              <a:solidFill>
                <a:srgbClr val="1D1D1B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</p:grpSp>
        <p:sp>
          <p:nvSpPr>
            <p:cNvPr id="14" name="Forme libre : forme 13">
              <a:extLst>
                <a:ext uri="{FF2B5EF4-FFF2-40B4-BE49-F238E27FC236}">
                  <a16:creationId xmlns:a16="http://schemas.microsoft.com/office/drawing/2014/main" id="{8C34237F-1ABE-06B6-ECCA-7D5DB77CAE8E}"/>
                </a:ext>
              </a:extLst>
            </p:cNvPr>
            <p:cNvSpPr/>
            <p:nvPr/>
          </p:nvSpPr>
          <p:spPr>
            <a:xfrm>
              <a:off x="6717505" y="3183444"/>
              <a:ext cx="573690" cy="389763"/>
            </a:xfrm>
            <a:custGeom>
              <a:avLst/>
              <a:gdLst>
                <a:gd name="connsiteX0" fmla="*/ 428720 w 573690"/>
                <a:gd name="connsiteY0" fmla="*/ 222218 h 389763"/>
                <a:gd name="connsiteX1" fmla="*/ 282702 w 573690"/>
                <a:gd name="connsiteY1" fmla="*/ 285750 h 389763"/>
                <a:gd name="connsiteX2" fmla="*/ 146018 w 573690"/>
                <a:gd name="connsiteY2" fmla="*/ 218980 h 389763"/>
                <a:gd name="connsiteX3" fmla="*/ 146018 w 573690"/>
                <a:gd name="connsiteY3" fmla="*/ 0 h 389763"/>
                <a:gd name="connsiteX4" fmla="*/ 0 w 573690"/>
                <a:gd name="connsiteY4" fmla="*/ 0 h 389763"/>
                <a:gd name="connsiteX5" fmla="*/ 0 w 573690"/>
                <a:gd name="connsiteY5" fmla="*/ 252413 h 389763"/>
                <a:gd name="connsiteX6" fmla="*/ 283464 w 573690"/>
                <a:gd name="connsiteY6" fmla="*/ 389763 h 389763"/>
                <a:gd name="connsiteX7" fmla="*/ 573691 w 573690"/>
                <a:gd name="connsiteY7" fmla="*/ 253937 h 389763"/>
                <a:gd name="connsiteX8" fmla="*/ 573691 w 573690"/>
                <a:gd name="connsiteY8" fmla="*/ 0 h 389763"/>
                <a:gd name="connsiteX9" fmla="*/ 428720 w 573690"/>
                <a:gd name="connsiteY9" fmla="*/ 0 h 389763"/>
                <a:gd name="connsiteX10" fmla="*/ 428720 w 573690"/>
                <a:gd name="connsiteY10" fmla="*/ 222314 h 389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73690" h="389763">
                  <a:moveTo>
                    <a:pt x="428720" y="222218"/>
                  </a:moveTo>
                  <a:cubicBezTo>
                    <a:pt x="428720" y="254317"/>
                    <a:pt x="375666" y="285750"/>
                    <a:pt x="282702" y="285750"/>
                  </a:cubicBezTo>
                  <a:cubicBezTo>
                    <a:pt x="176784" y="285750"/>
                    <a:pt x="146018" y="251555"/>
                    <a:pt x="146018" y="218980"/>
                  </a:cubicBezTo>
                  <a:lnTo>
                    <a:pt x="146018" y="0"/>
                  </a:lnTo>
                  <a:lnTo>
                    <a:pt x="0" y="0"/>
                  </a:lnTo>
                  <a:lnTo>
                    <a:pt x="0" y="252413"/>
                  </a:lnTo>
                  <a:cubicBezTo>
                    <a:pt x="0" y="306991"/>
                    <a:pt x="31813" y="389763"/>
                    <a:pt x="283464" y="389763"/>
                  </a:cubicBezTo>
                  <a:cubicBezTo>
                    <a:pt x="489204" y="389763"/>
                    <a:pt x="573691" y="335566"/>
                    <a:pt x="573691" y="253937"/>
                  </a:cubicBezTo>
                  <a:lnTo>
                    <a:pt x="573691" y="0"/>
                  </a:lnTo>
                  <a:lnTo>
                    <a:pt x="428720" y="0"/>
                  </a:lnTo>
                  <a:lnTo>
                    <a:pt x="428720" y="222314"/>
                  </a:lnTo>
                  <a:close/>
                </a:path>
              </a:pathLst>
            </a:custGeom>
            <a:solidFill>
              <a:srgbClr val="1D1D1B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5" name="Forme libre : forme 14">
              <a:extLst>
                <a:ext uri="{FF2B5EF4-FFF2-40B4-BE49-F238E27FC236}">
                  <a16:creationId xmlns:a16="http://schemas.microsoft.com/office/drawing/2014/main" id="{44517CDD-F798-F652-60E5-17CA57B34230}"/>
                </a:ext>
              </a:extLst>
            </p:cNvPr>
            <p:cNvSpPr/>
            <p:nvPr/>
          </p:nvSpPr>
          <p:spPr>
            <a:xfrm>
              <a:off x="6112477" y="3079813"/>
              <a:ext cx="539277" cy="486251"/>
            </a:xfrm>
            <a:custGeom>
              <a:avLst/>
              <a:gdLst>
                <a:gd name="connsiteX0" fmla="*/ 400241 w 539277"/>
                <a:gd name="connsiteY0" fmla="*/ 231362 h 486251"/>
                <a:gd name="connsiteX1" fmla="*/ 434531 w 539277"/>
                <a:gd name="connsiteY1" fmla="*/ 197168 h 486251"/>
                <a:gd name="connsiteX2" fmla="*/ 534448 w 539277"/>
                <a:gd name="connsiteY2" fmla="*/ 76867 h 486251"/>
                <a:gd name="connsiteX3" fmla="*/ 377571 w 539277"/>
                <a:gd name="connsiteY3" fmla="*/ 76867 h 486251"/>
                <a:gd name="connsiteX4" fmla="*/ 290417 w 539277"/>
                <a:gd name="connsiteY4" fmla="*/ 178118 h 486251"/>
                <a:gd name="connsiteX5" fmla="*/ 147257 w 539277"/>
                <a:gd name="connsiteY5" fmla="*/ 225838 h 486251"/>
                <a:gd name="connsiteX6" fmla="*/ 147257 w 539277"/>
                <a:gd name="connsiteY6" fmla="*/ 0 h 486251"/>
                <a:gd name="connsiteX7" fmla="*/ 0 w 539277"/>
                <a:gd name="connsiteY7" fmla="*/ 0 h 486251"/>
                <a:gd name="connsiteX8" fmla="*/ 0 w 539277"/>
                <a:gd name="connsiteY8" fmla="*/ 486251 h 486251"/>
                <a:gd name="connsiteX9" fmla="*/ 147257 w 539277"/>
                <a:gd name="connsiteY9" fmla="*/ 486251 h 486251"/>
                <a:gd name="connsiteX10" fmla="*/ 147257 w 539277"/>
                <a:gd name="connsiteY10" fmla="*/ 376142 h 486251"/>
                <a:gd name="connsiteX11" fmla="*/ 271082 w 539277"/>
                <a:gd name="connsiteY11" fmla="*/ 324707 h 486251"/>
                <a:gd name="connsiteX12" fmla="*/ 379286 w 539277"/>
                <a:gd name="connsiteY12" fmla="*/ 385572 h 486251"/>
                <a:gd name="connsiteX13" fmla="*/ 379286 w 539277"/>
                <a:gd name="connsiteY13" fmla="*/ 486251 h 486251"/>
                <a:gd name="connsiteX14" fmla="*/ 538067 w 539277"/>
                <a:gd name="connsiteY14" fmla="*/ 486251 h 486251"/>
                <a:gd name="connsiteX15" fmla="*/ 538067 w 539277"/>
                <a:gd name="connsiteY15" fmla="*/ 364712 h 486251"/>
                <a:gd name="connsiteX16" fmla="*/ 400241 w 539277"/>
                <a:gd name="connsiteY16" fmla="*/ 231458 h 4862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39277" h="486251">
                  <a:moveTo>
                    <a:pt x="400241" y="231362"/>
                  </a:moveTo>
                  <a:cubicBezTo>
                    <a:pt x="416338" y="218503"/>
                    <a:pt x="423577" y="211741"/>
                    <a:pt x="434531" y="197168"/>
                  </a:cubicBezTo>
                  <a:lnTo>
                    <a:pt x="534448" y="76867"/>
                  </a:lnTo>
                  <a:lnTo>
                    <a:pt x="377571" y="76867"/>
                  </a:lnTo>
                  <a:lnTo>
                    <a:pt x="290417" y="178118"/>
                  </a:lnTo>
                  <a:cubicBezTo>
                    <a:pt x="271844" y="203264"/>
                    <a:pt x="238887" y="225838"/>
                    <a:pt x="147257" y="225838"/>
                  </a:cubicBezTo>
                  <a:lnTo>
                    <a:pt x="147257" y="0"/>
                  </a:lnTo>
                  <a:lnTo>
                    <a:pt x="0" y="0"/>
                  </a:lnTo>
                  <a:lnTo>
                    <a:pt x="0" y="486251"/>
                  </a:lnTo>
                  <a:lnTo>
                    <a:pt x="147257" y="486251"/>
                  </a:lnTo>
                  <a:lnTo>
                    <a:pt x="147257" y="376142"/>
                  </a:lnTo>
                  <a:cubicBezTo>
                    <a:pt x="151162" y="346996"/>
                    <a:pt x="184214" y="324707"/>
                    <a:pt x="271082" y="324707"/>
                  </a:cubicBezTo>
                  <a:cubicBezTo>
                    <a:pt x="377190" y="324707"/>
                    <a:pt x="379286" y="352997"/>
                    <a:pt x="379286" y="385572"/>
                  </a:cubicBezTo>
                  <a:lnTo>
                    <a:pt x="379286" y="486251"/>
                  </a:lnTo>
                  <a:lnTo>
                    <a:pt x="538067" y="486251"/>
                  </a:lnTo>
                  <a:lnTo>
                    <a:pt x="538067" y="364712"/>
                  </a:lnTo>
                  <a:cubicBezTo>
                    <a:pt x="538067" y="319088"/>
                    <a:pt x="561689" y="231458"/>
                    <a:pt x="400241" y="231458"/>
                  </a:cubicBezTo>
                  <a:close/>
                </a:path>
              </a:pathLst>
            </a:custGeom>
            <a:solidFill>
              <a:srgbClr val="1D1D1B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6" name="Forme libre : forme 15">
              <a:extLst>
                <a:ext uri="{FF2B5EF4-FFF2-40B4-BE49-F238E27FC236}">
                  <a16:creationId xmlns:a16="http://schemas.microsoft.com/office/drawing/2014/main" id="{DD5D9E94-7A7C-8C79-17CA-1159775CBB91}"/>
                </a:ext>
              </a:extLst>
            </p:cNvPr>
            <p:cNvSpPr/>
            <p:nvPr/>
          </p:nvSpPr>
          <p:spPr>
            <a:xfrm>
              <a:off x="5356859" y="3176968"/>
              <a:ext cx="683418" cy="395573"/>
            </a:xfrm>
            <a:custGeom>
              <a:avLst/>
              <a:gdLst>
                <a:gd name="connsiteX0" fmla="*/ 340423 w 683418"/>
                <a:gd name="connsiteY0" fmla="*/ 0 h 395573"/>
                <a:gd name="connsiteX1" fmla="*/ 0 w 683418"/>
                <a:gd name="connsiteY1" fmla="*/ 201549 h 395573"/>
                <a:gd name="connsiteX2" fmla="*/ 340423 w 683418"/>
                <a:gd name="connsiteY2" fmla="*/ 395573 h 395573"/>
                <a:gd name="connsiteX3" fmla="*/ 456819 w 683418"/>
                <a:gd name="connsiteY3" fmla="*/ 382524 h 395573"/>
                <a:gd name="connsiteX4" fmla="*/ 471487 w 683418"/>
                <a:gd name="connsiteY4" fmla="*/ 288798 h 395573"/>
                <a:gd name="connsiteX5" fmla="*/ 340423 w 683418"/>
                <a:gd name="connsiteY5" fmla="*/ 295275 h 395573"/>
                <a:gd name="connsiteX6" fmla="*/ 158972 w 683418"/>
                <a:gd name="connsiteY6" fmla="*/ 201644 h 395573"/>
                <a:gd name="connsiteX7" fmla="*/ 359854 w 683418"/>
                <a:gd name="connsiteY7" fmla="*/ 97822 h 395573"/>
                <a:gd name="connsiteX8" fmla="*/ 542639 w 683418"/>
                <a:gd name="connsiteY8" fmla="*/ 222409 h 395573"/>
                <a:gd name="connsiteX9" fmla="*/ 545020 w 683418"/>
                <a:gd name="connsiteY9" fmla="*/ 389096 h 395573"/>
                <a:gd name="connsiteX10" fmla="*/ 683228 w 683418"/>
                <a:gd name="connsiteY10" fmla="*/ 389096 h 395573"/>
                <a:gd name="connsiteX11" fmla="*/ 683419 w 683418"/>
                <a:gd name="connsiteY11" fmla="*/ 201644 h 395573"/>
                <a:gd name="connsiteX12" fmla="*/ 340519 w 683418"/>
                <a:gd name="connsiteY12" fmla="*/ 95 h 39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83418" h="395573">
                  <a:moveTo>
                    <a:pt x="340423" y="0"/>
                  </a:moveTo>
                  <a:cubicBezTo>
                    <a:pt x="34195" y="0"/>
                    <a:pt x="0" y="63913"/>
                    <a:pt x="0" y="201549"/>
                  </a:cubicBezTo>
                  <a:cubicBezTo>
                    <a:pt x="0" y="339185"/>
                    <a:pt x="34195" y="395573"/>
                    <a:pt x="340423" y="395573"/>
                  </a:cubicBezTo>
                  <a:cubicBezTo>
                    <a:pt x="379095" y="395573"/>
                    <a:pt x="421291" y="390239"/>
                    <a:pt x="456819" y="382524"/>
                  </a:cubicBezTo>
                  <a:lnTo>
                    <a:pt x="471487" y="288798"/>
                  </a:lnTo>
                  <a:cubicBezTo>
                    <a:pt x="443865" y="292798"/>
                    <a:pt x="376428" y="295275"/>
                    <a:pt x="340423" y="295275"/>
                  </a:cubicBezTo>
                  <a:cubicBezTo>
                    <a:pt x="198882" y="295275"/>
                    <a:pt x="158972" y="291941"/>
                    <a:pt x="158972" y="201644"/>
                  </a:cubicBezTo>
                  <a:cubicBezTo>
                    <a:pt x="158972" y="116776"/>
                    <a:pt x="192500" y="97822"/>
                    <a:pt x="359854" y="97822"/>
                  </a:cubicBezTo>
                  <a:cubicBezTo>
                    <a:pt x="504444" y="97822"/>
                    <a:pt x="542639" y="115919"/>
                    <a:pt x="542639" y="222409"/>
                  </a:cubicBezTo>
                  <a:cubicBezTo>
                    <a:pt x="542639" y="356140"/>
                    <a:pt x="545020" y="389096"/>
                    <a:pt x="545020" y="389096"/>
                  </a:cubicBezTo>
                  <a:lnTo>
                    <a:pt x="683228" y="389096"/>
                  </a:lnTo>
                  <a:cubicBezTo>
                    <a:pt x="683228" y="389096"/>
                    <a:pt x="683419" y="206597"/>
                    <a:pt x="683419" y="201644"/>
                  </a:cubicBezTo>
                  <a:cubicBezTo>
                    <a:pt x="683419" y="63341"/>
                    <a:pt x="646748" y="95"/>
                    <a:pt x="340519" y="95"/>
                  </a:cubicBezTo>
                  <a:close/>
                </a:path>
              </a:pathLst>
            </a:custGeom>
            <a:solidFill>
              <a:srgbClr val="81BB27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7" name="Forme libre : forme 16">
              <a:extLst>
                <a:ext uri="{FF2B5EF4-FFF2-40B4-BE49-F238E27FC236}">
                  <a16:creationId xmlns:a16="http://schemas.microsoft.com/office/drawing/2014/main" id="{D71CF95A-B5DD-C4F7-6FA3-2A4649012DF5}"/>
                </a:ext>
              </a:extLst>
            </p:cNvPr>
            <p:cNvSpPr/>
            <p:nvPr/>
          </p:nvSpPr>
          <p:spPr>
            <a:xfrm>
              <a:off x="7358062" y="3176968"/>
              <a:ext cx="683323" cy="395573"/>
            </a:xfrm>
            <a:custGeom>
              <a:avLst/>
              <a:gdLst>
                <a:gd name="connsiteX0" fmla="*/ 340423 w 683323"/>
                <a:gd name="connsiteY0" fmla="*/ 0 h 395573"/>
                <a:gd name="connsiteX1" fmla="*/ 0 w 683323"/>
                <a:gd name="connsiteY1" fmla="*/ 201549 h 395573"/>
                <a:gd name="connsiteX2" fmla="*/ 340423 w 683323"/>
                <a:gd name="connsiteY2" fmla="*/ 395573 h 395573"/>
                <a:gd name="connsiteX3" fmla="*/ 683323 w 683323"/>
                <a:gd name="connsiteY3" fmla="*/ 201549 h 395573"/>
                <a:gd name="connsiteX4" fmla="*/ 340423 w 683323"/>
                <a:gd name="connsiteY4" fmla="*/ 0 h 395573"/>
                <a:gd name="connsiteX5" fmla="*/ 339471 w 683323"/>
                <a:gd name="connsiteY5" fmla="*/ 296990 h 395573"/>
                <a:gd name="connsiteX6" fmla="*/ 147638 w 683323"/>
                <a:gd name="connsiteY6" fmla="*/ 199644 h 395573"/>
                <a:gd name="connsiteX7" fmla="*/ 339471 w 683323"/>
                <a:gd name="connsiteY7" fmla="*/ 97155 h 395573"/>
                <a:gd name="connsiteX8" fmla="*/ 339471 w 683323"/>
                <a:gd name="connsiteY8" fmla="*/ 97345 h 395573"/>
                <a:gd name="connsiteX9" fmla="*/ 529399 w 683323"/>
                <a:gd name="connsiteY9" fmla="*/ 199644 h 395573"/>
                <a:gd name="connsiteX10" fmla="*/ 339471 w 683323"/>
                <a:gd name="connsiteY10" fmla="*/ 296990 h 39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83323" h="395573">
                  <a:moveTo>
                    <a:pt x="340423" y="0"/>
                  </a:moveTo>
                  <a:cubicBezTo>
                    <a:pt x="34195" y="0"/>
                    <a:pt x="0" y="63913"/>
                    <a:pt x="0" y="201549"/>
                  </a:cubicBezTo>
                  <a:cubicBezTo>
                    <a:pt x="0" y="339185"/>
                    <a:pt x="34099" y="395573"/>
                    <a:pt x="340423" y="395573"/>
                  </a:cubicBezTo>
                  <a:cubicBezTo>
                    <a:pt x="646747" y="395573"/>
                    <a:pt x="683323" y="339471"/>
                    <a:pt x="683323" y="201549"/>
                  </a:cubicBezTo>
                  <a:cubicBezTo>
                    <a:pt x="683323" y="63627"/>
                    <a:pt x="646652" y="0"/>
                    <a:pt x="340423" y="0"/>
                  </a:cubicBezTo>
                  <a:close/>
                  <a:moveTo>
                    <a:pt x="339471" y="296990"/>
                  </a:moveTo>
                  <a:cubicBezTo>
                    <a:pt x="174879" y="296990"/>
                    <a:pt x="147638" y="288798"/>
                    <a:pt x="147638" y="199644"/>
                  </a:cubicBezTo>
                  <a:cubicBezTo>
                    <a:pt x="147638" y="115919"/>
                    <a:pt x="163259" y="97155"/>
                    <a:pt x="339471" y="97155"/>
                  </a:cubicBezTo>
                  <a:lnTo>
                    <a:pt x="339471" y="97345"/>
                  </a:lnTo>
                  <a:cubicBezTo>
                    <a:pt x="516541" y="97345"/>
                    <a:pt x="529399" y="115919"/>
                    <a:pt x="529399" y="199644"/>
                  </a:cubicBezTo>
                  <a:cubicBezTo>
                    <a:pt x="529399" y="289465"/>
                    <a:pt x="507016" y="296990"/>
                    <a:pt x="339471" y="296990"/>
                  </a:cubicBezTo>
                  <a:close/>
                </a:path>
              </a:pathLst>
            </a:custGeom>
            <a:solidFill>
              <a:srgbClr val="00010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20" name="Titre 19">
            <a:extLst>
              <a:ext uri="{FF2B5EF4-FFF2-40B4-BE49-F238E27FC236}">
                <a16:creationId xmlns:a16="http://schemas.microsoft.com/office/drawing/2014/main" id="{D657790E-EB02-FA1D-1570-873B0F212E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0977"/>
            <a:ext cx="3987800" cy="553123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458805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35D3846-4D57-5E78-64BC-EF7876F77B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92989ED-F4B8-6A74-A284-B11CC3FC6E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4964EE0-978E-3D5A-6FF7-1B1007A309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09154-F20A-4A4F-8DFD-09EF0159E12D}" type="datetimeFigureOut">
              <a:rPr lang="fr-FR" smtClean="0"/>
              <a:t>19/11/2025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85957E3-CF43-1E44-2271-CE34FAA8AD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B5C72D5-0FD2-AA45-4F65-EF3138591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A0053-DCEC-44B0-9508-CA6C941F537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8163870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rme libre : forme 5">
            <a:extLst>
              <a:ext uri="{FF2B5EF4-FFF2-40B4-BE49-F238E27FC236}">
                <a16:creationId xmlns:a16="http://schemas.microsoft.com/office/drawing/2014/main" id="{CC8D197D-5B4D-76AA-4F67-40E7272F7698}"/>
              </a:ext>
            </a:extLst>
          </p:cNvPr>
          <p:cNvSpPr/>
          <p:nvPr userDrawn="1"/>
        </p:nvSpPr>
        <p:spPr>
          <a:xfrm>
            <a:off x="1760703" y="-9728"/>
            <a:ext cx="9911334" cy="5064639"/>
          </a:xfrm>
          <a:custGeom>
            <a:avLst/>
            <a:gdLst>
              <a:gd name="connsiteX0" fmla="*/ 0 w 10933889"/>
              <a:gd name="connsiteY0" fmla="*/ 0 h 6060332"/>
              <a:gd name="connsiteX1" fmla="*/ 10933889 w 10933889"/>
              <a:gd name="connsiteY1" fmla="*/ 9728 h 6060332"/>
              <a:gd name="connsiteX2" fmla="*/ 8978629 w 10933889"/>
              <a:gd name="connsiteY2" fmla="*/ 4669277 h 6060332"/>
              <a:gd name="connsiteX3" fmla="*/ 19455 w 10933889"/>
              <a:gd name="connsiteY3" fmla="*/ 6060332 h 6060332"/>
              <a:gd name="connsiteX4" fmla="*/ 0 w 10933889"/>
              <a:gd name="connsiteY4" fmla="*/ 0 h 6060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33889" h="6060332">
                <a:moveTo>
                  <a:pt x="0" y="0"/>
                </a:moveTo>
                <a:lnTo>
                  <a:pt x="10933889" y="9728"/>
                </a:lnTo>
                <a:lnTo>
                  <a:pt x="8978629" y="4669277"/>
                </a:lnTo>
                <a:lnTo>
                  <a:pt x="19455" y="6060332"/>
                </a:lnTo>
                <a:cubicBezTo>
                  <a:pt x="16212" y="4033736"/>
                  <a:pt x="12970" y="2007141"/>
                  <a:pt x="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Forme libre : forme 4">
            <a:extLst>
              <a:ext uri="{FF2B5EF4-FFF2-40B4-BE49-F238E27FC236}">
                <a16:creationId xmlns:a16="http://schemas.microsoft.com/office/drawing/2014/main" id="{3C38976B-565C-04D2-4CE4-251856DFE829}"/>
              </a:ext>
            </a:extLst>
          </p:cNvPr>
          <p:cNvSpPr/>
          <p:nvPr userDrawn="1"/>
        </p:nvSpPr>
        <p:spPr>
          <a:xfrm>
            <a:off x="-19455" y="-9728"/>
            <a:ext cx="11551055" cy="5902528"/>
          </a:xfrm>
          <a:custGeom>
            <a:avLst/>
            <a:gdLst>
              <a:gd name="connsiteX0" fmla="*/ 0 w 10933889"/>
              <a:gd name="connsiteY0" fmla="*/ 0 h 6060332"/>
              <a:gd name="connsiteX1" fmla="*/ 10933889 w 10933889"/>
              <a:gd name="connsiteY1" fmla="*/ 9728 h 6060332"/>
              <a:gd name="connsiteX2" fmla="*/ 8978629 w 10933889"/>
              <a:gd name="connsiteY2" fmla="*/ 4669277 h 6060332"/>
              <a:gd name="connsiteX3" fmla="*/ 19455 w 10933889"/>
              <a:gd name="connsiteY3" fmla="*/ 6060332 h 6060332"/>
              <a:gd name="connsiteX4" fmla="*/ 0 w 10933889"/>
              <a:gd name="connsiteY4" fmla="*/ 0 h 6060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33889" h="6060332">
                <a:moveTo>
                  <a:pt x="0" y="0"/>
                </a:moveTo>
                <a:lnTo>
                  <a:pt x="10933889" y="9728"/>
                </a:lnTo>
                <a:lnTo>
                  <a:pt x="8978629" y="4669277"/>
                </a:lnTo>
                <a:lnTo>
                  <a:pt x="19455" y="6060332"/>
                </a:lnTo>
                <a:cubicBezTo>
                  <a:pt x="16212" y="4033736"/>
                  <a:pt x="12970" y="2007141"/>
                  <a:pt x="0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Graphique 7">
            <a:extLst>
              <a:ext uri="{FF2B5EF4-FFF2-40B4-BE49-F238E27FC236}">
                <a16:creationId xmlns:a16="http://schemas.microsoft.com/office/drawing/2014/main" id="{AEE44206-D63D-5C26-38CA-2B98EF22C0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3792" y="5172076"/>
            <a:ext cx="2003077" cy="180975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ADCC2749-6B5A-418C-1E45-4772E511FF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8724" y="2393356"/>
            <a:ext cx="6081403" cy="1325563"/>
          </a:xfrm>
          <a:prstGeom prst="rect">
            <a:avLst/>
          </a:prstGeom>
        </p:spPr>
        <p:txBody>
          <a:bodyPr/>
          <a:lstStyle>
            <a:lvl1pPr>
              <a:defRPr sz="5400" b="1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5">
            <a:extLst>
              <a:ext uri="{FF2B5EF4-FFF2-40B4-BE49-F238E27FC236}">
                <a16:creationId xmlns:a16="http://schemas.microsoft.com/office/drawing/2014/main" id="{8B7EAC4D-8172-3A9A-9C5F-FA1AC1104B3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28724" y="3734159"/>
            <a:ext cx="4642757" cy="30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/>
              <a:t>Sous-titre</a:t>
            </a:r>
          </a:p>
        </p:txBody>
      </p:sp>
    </p:spTree>
    <p:extLst>
      <p:ext uri="{BB962C8B-B14F-4D97-AF65-F5344CB8AC3E}">
        <p14:creationId xmlns:p14="http://schemas.microsoft.com/office/powerpoint/2010/main" val="41010267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rme libre : forme 4">
            <a:extLst>
              <a:ext uri="{FF2B5EF4-FFF2-40B4-BE49-F238E27FC236}">
                <a16:creationId xmlns:a16="http://schemas.microsoft.com/office/drawing/2014/main" id="{E974FFA0-8C2A-E538-81A3-E87BDFABFFB8}"/>
              </a:ext>
            </a:extLst>
          </p:cNvPr>
          <p:cNvSpPr/>
          <p:nvPr userDrawn="1"/>
        </p:nvSpPr>
        <p:spPr>
          <a:xfrm>
            <a:off x="-12700" y="-17755"/>
            <a:ext cx="7337425" cy="719091"/>
          </a:xfrm>
          <a:custGeom>
            <a:avLst/>
            <a:gdLst>
              <a:gd name="connsiteX0" fmla="*/ 0 w 12197918"/>
              <a:gd name="connsiteY0" fmla="*/ 35510 h 719091"/>
              <a:gd name="connsiteX1" fmla="*/ 807868 w 12197918"/>
              <a:gd name="connsiteY1" fmla="*/ 719091 h 719091"/>
              <a:gd name="connsiteX2" fmla="*/ 12197918 w 12197918"/>
              <a:gd name="connsiteY2" fmla="*/ 301840 h 719091"/>
              <a:gd name="connsiteX3" fmla="*/ 12197918 w 12197918"/>
              <a:gd name="connsiteY3" fmla="*/ 0 h 719091"/>
              <a:gd name="connsiteX4" fmla="*/ 0 w 12197918"/>
              <a:gd name="connsiteY4" fmla="*/ 35510 h 719091"/>
              <a:gd name="connsiteX0" fmla="*/ 0 w 12210618"/>
              <a:gd name="connsiteY0" fmla="*/ 19635 h 719091"/>
              <a:gd name="connsiteX1" fmla="*/ 820568 w 12210618"/>
              <a:gd name="connsiteY1" fmla="*/ 719091 h 719091"/>
              <a:gd name="connsiteX2" fmla="*/ 12210618 w 12210618"/>
              <a:gd name="connsiteY2" fmla="*/ 301840 h 719091"/>
              <a:gd name="connsiteX3" fmla="*/ 12210618 w 12210618"/>
              <a:gd name="connsiteY3" fmla="*/ 0 h 719091"/>
              <a:gd name="connsiteX4" fmla="*/ 0 w 12210618"/>
              <a:gd name="connsiteY4" fmla="*/ 19635 h 719091"/>
              <a:gd name="connsiteX0" fmla="*/ 0 w 12210618"/>
              <a:gd name="connsiteY0" fmla="*/ 19635 h 719091"/>
              <a:gd name="connsiteX1" fmla="*/ 820568 w 12210618"/>
              <a:gd name="connsiteY1" fmla="*/ 719091 h 719091"/>
              <a:gd name="connsiteX2" fmla="*/ 12194767 w 12210618"/>
              <a:gd name="connsiteY2" fmla="*/ 25615 h 719091"/>
              <a:gd name="connsiteX3" fmla="*/ 12210618 w 12210618"/>
              <a:gd name="connsiteY3" fmla="*/ 0 h 719091"/>
              <a:gd name="connsiteX4" fmla="*/ 0 w 12210618"/>
              <a:gd name="connsiteY4" fmla="*/ 19635 h 719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10618" h="719091">
                <a:moveTo>
                  <a:pt x="0" y="19635"/>
                </a:moveTo>
                <a:lnTo>
                  <a:pt x="820568" y="719091"/>
                </a:lnTo>
                <a:lnTo>
                  <a:pt x="12194767" y="25615"/>
                </a:lnTo>
                <a:lnTo>
                  <a:pt x="12210618" y="0"/>
                </a:lnTo>
                <a:lnTo>
                  <a:pt x="0" y="1963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Graphique 6">
            <a:extLst>
              <a:ext uri="{FF2B5EF4-FFF2-40B4-BE49-F238E27FC236}">
                <a16:creationId xmlns:a16="http://schemas.microsoft.com/office/drawing/2014/main" id="{167C5466-231D-5658-E483-2B31A78F75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3792" y="5172076"/>
            <a:ext cx="2003077" cy="180975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3CB2D27E-F0FE-D805-BE0A-139003B6FE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608" y="447422"/>
            <a:ext cx="8124825" cy="654050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0650534E-D677-6B7C-1B06-F62A20106DA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80D2E551-59EB-FCA8-EDD3-BC2FDD9F7E6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3608" y="1118141"/>
            <a:ext cx="4752975" cy="30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/>
              <a:t>Sous-titre</a:t>
            </a:r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912053C5-CBCE-19E8-79BE-AA4B3279C4E5}"/>
              </a:ext>
            </a:extLst>
          </p:cNvPr>
          <p:cNvCxnSpPr/>
          <p:nvPr/>
        </p:nvCxnSpPr>
        <p:spPr>
          <a:xfrm>
            <a:off x="11266492" y="6327775"/>
            <a:ext cx="0" cy="26352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F26DD514-AF86-65EC-862F-1FC4E84A52C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261812" y="2834575"/>
            <a:ext cx="1581150" cy="1579562"/>
          </a:xfrm>
          <a:prstGeom prst="ellipse">
            <a:avLst/>
          </a:prstGeom>
          <a:solidFill>
            <a:schemeClr val="bg2"/>
          </a:solidFill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9" name="Espace réservé pour une image  7">
            <a:extLst>
              <a:ext uri="{FF2B5EF4-FFF2-40B4-BE49-F238E27FC236}">
                <a16:creationId xmlns:a16="http://schemas.microsoft.com/office/drawing/2014/main" id="{F5886926-75C1-7449-F9ED-D17AFC0E54A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305425" y="2834575"/>
            <a:ext cx="1581150" cy="1579562"/>
          </a:xfrm>
          <a:prstGeom prst="ellipse">
            <a:avLst/>
          </a:prstGeom>
          <a:solidFill>
            <a:schemeClr val="bg2"/>
          </a:solidFill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11" name="Espace réservé pour une image  7">
            <a:extLst>
              <a:ext uri="{FF2B5EF4-FFF2-40B4-BE49-F238E27FC236}">
                <a16:creationId xmlns:a16="http://schemas.microsoft.com/office/drawing/2014/main" id="{D1EC563A-E64A-8CDB-D5BD-35D59A8DAA7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349038" y="2834575"/>
            <a:ext cx="1581150" cy="1579562"/>
          </a:xfrm>
          <a:prstGeom prst="ellipse">
            <a:avLst/>
          </a:prstGeom>
          <a:solidFill>
            <a:schemeClr val="bg2"/>
          </a:solidFill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14" name="Espace réservé du texte 6">
            <a:extLst>
              <a:ext uri="{FF2B5EF4-FFF2-40B4-BE49-F238E27FC236}">
                <a16:creationId xmlns:a16="http://schemas.microsoft.com/office/drawing/2014/main" id="{D4B2E9D0-0993-2634-E11F-E134E1ADA1D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842851" y="4621447"/>
            <a:ext cx="2419072" cy="357540"/>
          </a:xfrm>
          <a:prstGeom prst="rect">
            <a:avLst/>
          </a:prstGeom>
        </p:spPr>
        <p:txBody>
          <a:bodyPr/>
          <a:lstStyle>
            <a:lvl1pPr marL="0" indent="0" algn="ctr">
              <a:buClr>
                <a:schemeClr val="accent1"/>
              </a:buClr>
              <a:buFont typeface="Arial" panose="020B0604020202020204" pitchFamily="34" charset="0"/>
              <a:buNone/>
              <a:defRPr sz="1400" b="1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Font typeface="Arial" panose="020B0604020202020204" pitchFamily="34" charset="0"/>
              <a:buNone/>
              <a:defRPr sz="1200"/>
            </a:lvl3pPr>
            <a:lvl4pPr marL="1371600" indent="0">
              <a:buFont typeface="Wingdings" panose="05000000000000000000" pitchFamily="2" charset="2"/>
              <a:buNone/>
              <a:defRPr sz="1200"/>
            </a:lvl4pPr>
            <a:lvl5pPr marL="1828800" indent="0">
              <a:buFont typeface="Wingdings" panose="05000000000000000000" pitchFamily="2" charset="2"/>
              <a:buNone/>
              <a:defRPr sz="1200"/>
            </a:lvl5pPr>
            <a:lvl6pPr marL="2286000" indent="0">
              <a:buNone/>
              <a:defRPr sz="1100"/>
            </a:lvl6pPr>
            <a:lvl7pPr marL="2743200" indent="0">
              <a:buNone/>
              <a:defRPr sz="1050"/>
            </a:lvl7pPr>
            <a:lvl8pPr marL="3200400" indent="0">
              <a:buNone/>
              <a:defRPr sz="1000"/>
            </a:lvl8pPr>
            <a:lvl9pPr marL="3657600" indent="0">
              <a:buFont typeface="+mj-lt"/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5" name="Espace réservé du texte 6">
            <a:extLst>
              <a:ext uri="{FF2B5EF4-FFF2-40B4-BE49-F238E27FC236}">
                <a16:creationId xmlns:a16="http://schemas.microsoft.com/office/drawing/2014/main" id="{DA362E91-FAFD-84DF-E398-A2D8A3C84DE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842851" y="5119622"/>
            <a:ext cx="2419072" cy="1110123"/>
          </a:xfrm>
          <a:prstGeom prst="rect">
            <a:avLst/>
          </a:prstGeom>
        </p:spPr>
        <p:txBody>
          <a:bodyPr/>
          <a:lstStyle>
            <a:lvl1pPr marL="0" indent="0" algn="ctr">
              <a:buClr>
                <a:schemeClr val="accent1"/>
              </a:buClr>
              <a:buFont typeface="Arial" panose="020B0604020202020204" pitchFamily="34" charset="0"/>
              <a:buNone/>
              <a:defRPr sz="1100" b="0"/>
            </a:lvl1pPr>
            <a:lvl2pPr marL="457200" indent="0">
              <a:buNone/>
              <a:defRPr sz="1400"/>
            </a:lvl2pPr>
            <a:lvl3pPr marL="914400" indent="0">
              <a:buFont typeface="Arial" panose="020B0604020202020204" pitchFamily="34" charset="0"/>
              <a:buNone/>
              <a:defRPr sz="1200"/>
            </a:lvl3pPr>
            <a:lvl4pPr marL="1371600" indent="0">
              <a:buFont typeface="Wingdings" panose="05000000000000000000" pitchFamily="2" charset="2"/>
              <a:buNone/>
              <a:defRPr sz="1200"/>
            </a:lvl4pPr>
            <a:lvl5pPr marL="1828800" indent="0">
              <a:buFont typeface="Wingdings" panose="05000000000000000000" pitchFamily="2" charset="2"/>
              <a:buNone/>
              <a:defRPr sz="1200"/>
            </a:lvl5pPr>
            <a:lvl6pPr marL="2286000" indent="0">
              <a:buNone/>
              <a:defRPr sz="1100"/>
            </a:lvl6pPr>
            <a:lvl7pPr marL="2743200" indent="0">
              <a:buNone/>
              <a:defRPr sz="1050"/>
            </a:lvl7pPr>
            <a:lvl8pPr marL="3200400" indent="0">
              <a:buNone/>
              <a:defRPr sz="1000"/>
            </a:lvl8pPr>
            <a:lvl9pPr marL="3657600" indent="0">
              <a:buFont typeface="+mj-lt"/>
              <a:buNone/>
              <a:defRPr sz="1000"/>
            </a:lvl9pPr>
          </a:lstStyle>
          <a:p>
            <a:pPr lvl="0"/>
            <a:r>
              <a:rPr lang="fr-FR"/>
              <a:t>Obis </a:t>
            </a:r>
            <a:r>
              <a:rPr lang="fr-FR" err="1"/>
              <a:t>pa</a:t>
            </a:r>
            <a:r>
              <a:rPr lang="fr-FR"/>
              <a:t> </a:t>
            </a:r>
            <a:r>
              <a:rPr lang="fr-FR" err="1"/>
              <a:t>quam</a:t>
            </a:r>
            <a:r>
              <a:rPr lang="fr-FR"/>
              <a:t> cum </a:t>
            </a:r>
            <a:r>
              <a:rPr lang="fr-FR" err="1"/>
              <a:t>suntur</a:t>
            </a:r>
            <a:r>
              <a:rPr lang="fr-FR"/>
              <a:t>, ad que mod ut </a:t>
            </a:r>
            <a:r>
              <a:rPr lang="fr-FR" err="1"/>
              <a:t>eatibusa</a:t>
            </a:r>
            <a:r>
              <a:rPr lang="fr-FR"/>
              <a:t> et, qui </a:t>
            </a:r>
            <a:r>
              <a:rPr lang="fr-FR" err="1"/>
              <a:t>velit</a:t>
            </a:r>
            <a:r>
              <a:rPr lang="fr-FR"/>
              <a:t> </a:t>
            </a:r>
            <a:r>
              <a:rPr lang="fr-FR" err="1"/>
              <a:t>porem</a:t>
            </a:r>
            <a:r>
              <a:rPr lang="fr-FR"/>
              <a:t>. </a:t>
            </a:r>
            <a:r>
              <a:rPr lang="fr-FR" err="1"/>
              <a:t>Piendenis</a:t>
            </a:r>
            <a:r>
              <a:rPr lang="fr-FR"/>
              <a:t> </a:t>
            </a:r>
            <a:r>
              <a:rPr lang="fr-FR" err="1"/>
              <a:t>quae</a:t>
            </a:r>
            <a:r>
              <a:rPr lang="fr-FR"/>
              <a:t> </a:t>
            </a:r>
            <a:r>
              <a:rPr lang="fr-FR" err="1"/>
              <a:t>vidit</a:t>
            </a:r>
            <a:r>
              <a:rPr lang="fr-FR"/>
              <a:t> </a:t>
            </a:r>
            <a:r>
              <a:rPr lang="fr-FR" err="1"/>
              <a:t>volupic</a:t>
            </a:r>
            <a:r>
              <a:rPr lang="fr-FR"/>
              <a:t> </a:t>
            </a:r>
            <a:r>
              <a:rPr lang="fr-FR" err="1"/>
              <a:t>itatem</a:t>
            </a:r>
            <a:r>
              <a:rPr lang="fr-FR"/>
              <a:t>. </a:t>
            </a:r>
            <a:r>
              <a:rPr lang="fr-FR" err="1"/>
              <a:t>Facepeligent</a:t>
            </a:r>
            <a:r>
              <a:rPr lang="fr-FR"/>
              <a:t> </a:t>
            </a:r>
            <a:r>
              <a:rPr lang="fr-FR" err="1"/>
              <a:t>quam</a:t>
            </a:r>
            <a:r>
              <a:rPr lang="fr-FR"/>
              <a:t> </a:t>
            </a:r>
            <a:r>
              <a:rPr lang="fr-FR" err="1"/>
              <a:t>voloruntus</a:t>
            </a:r>
            <a:r>
              <a:rPr lang="fr-FR"/>
              <a:t>, </a:t>
            </a:r>
            <a:r>
              <a:rPr lang="fr-FR" err="1"/>
              <a:t>officipsum</a:t>
            </a:r>
            <a:r>
              <a:rPr lang="fr-FR"/>
              <a:t> </a:t>
            </a:r>
            <a:r>
              <a:rPr lang="fr-FR" err="1"/>
              <a:t>remquo</a:t>
            </a:r>
            <a:r>
              <a:rPr lang="fr-FR"/>
              <a:t> </a:t>
            </a:r>
            <a:r>
              <a:rPr lang="fr-FR" err="1"/>
              <a:t>bea</a:t>
            </a:r>
            <a:r>
              <a:rPr lang="fr-FR"/>
              <a:t> con </a:t>
            </a:r>
            <a:r>
              <a:rPr lang="fr-FR" err="1"/>
              <a:t>peraecupta</a:t>
            </a:r>
            <a:r>
              <a:rPr lang="fr-FR"/>
              <a:t> </a:t>
            </a:r>
            <a:r>
              <a:rPr lang="fr-FR" err="1"/>
              <a:t>cuptam</a:t>
            </a:r>
            <a:r>
              <a:rPr lang="fr-FR"/>
              <a:t>,</a:t>
            </a:r>
          </a:p>
        </p:txBody>
      </p:sp>
      <p:sp>
        <p:nvSpPr>
          <p:cNvPr id="17" name="Espace réservé du texte 6">
            <a:extLst>
              <a:ext uri="{FF2B5EF4-FFF2-40B4-BE49-F238E27FC236}">
                <a16:creationId xmlns:a16="http://schemas.microsoft.com/office/drawing/2014/main" id="{1FBF7B5E-45CA-B658-A987-B2E4A8EDC94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457450" y="1781620"/>
            <a:ext cx="7277100" cy="654050"/>
          </a:xfrm>
          <a:prstGeom prst="rect">
            <a:avLst/>
          </a:prstGeom>
        </p:spPr>
        <p:txBody>
          <a:bodyPr/>
          <a:lstStyle>
            <a:lvl1pPr marL="0" indent="0" algn="ctr">
              <a:buClr>
                <a:schemeClr val="accent1"/>
              </a:buClr>
              <a:buFont typeface="Arial" panose="020B0604020202020204" pitchFamily="34" charset="0"/>
              <a:buNone/>
              <a:defRPr sz="1800" b="1"/>
            </a:lvl1pPr>
            <a:lvl2pPr marL="457200" indent="0">
              <a:buNone/>
              <a:defRPr sz="1400"/>
            </a:lvl2pPr>
            <a:lvl3pPr marL="914400" indent="0">
              <a:buFont typeface="Arial" panose="020B0604020202020204" pitchFamily="34" charset="0"/>
              <a:buNone/>
              <a:defRPr sz="1200"/>
            </a:lvl3pPr>
            <a:lvl4pPr marL="1371600" indent="0">
              <a:buFont typeface="Wingdings" panose="05000000000000000000" pitchFamily="2" charset="2"/>
              <a:buNone/>
              <a:defRPr sz="1200"/>
            </a:lvl4pPr>
            <a:lvl5pPr marL="1828800" indent="0">
              <a:buFont typeface="Wingdings" panose="05000000000000000000" pitchFamily="2" charset="2"/>
              <a:buNone/>
              <a:defRPr sz="1200"/>
            </a:lvl5pPr>
            <a:lvl6pPr marL="2286000" indent="0">
              <a:buNone/>
              <a:defRPr sz="1100"/>
            </a:lvl6pPr>
            <a:lvl7pPr marL="2743200" indent="0">
              <a:buNone/>
              <a:defRPr sz="1050"/>
            </a:lvl7pPr>
            <a:lvl8pPr marL="3200400" indent="0">
              <a:buNone/>
              <a:defRPr sz="1000"/>
            </a:lvl8pPr>
            <a:lvl9pPr marL="3657600" indent="0">
              <a:buFont typeface="+mj-lt"/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8" name="Espace réservé du texte 6">
            <a:extLst>
              <a:ext uri="{FF2B5EF4-FFF2-40B4-BE49-F238E27FC236}">
                <a16:creationId xmlns:a16="http://schemas.microsoft.com/office/drawing/2014/main" id="{7E004808-00C6-AF6A-B5CF-A390682BDB8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925930" y="4621447"/>
            <a:ext cx="2419072" cy="357540"/>
          </a:xfrm>
          <a:prstGeom prst="rect">
            <a:avLst/>
          </a:prstGeom>
        </p:spPr>
        <p:txBody>
          <a:bodyPr/>
          <a:lstStyle>
            <a:lvl1pPr marL="0" indent="0" algn="ctr">
              <a:buClr>
                <a:schemeClr val="accent1"/>
              </a:buClr>
              <a:buFont typeface="Arial" panose="020B0604020202020204" pitchFamily="34" charset="0"/>
              <a:buNone/>
              <a:defRPr sz="1400" b="1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Font typeface="Arial" panose="020B0604020202020204" pitchFamily="34" charset="0"/>
              <a:buNone/>
              <a:defRPr sz="1200"/>
            </a:lvl3pPr>
            <a:lvl4pPr marL="1371600" indent="0">
              <a:buFont typeface="Wingdings" panose="05000000000000000000" pitchFamily="2" charset="2"/>
              <a:buNone/>
              <a:defRPr sz="1200"/>
            </a:lvl4pPr>
            <a:lvl5pPr marL="1828800" indent="0">
              <a:buFont typeface="Wingdings" panose="05000000000000000000" pitchFamily="2" charset="2"/>
              <a:buNone/>
              <a:defRPr sz="1200"/>
            </a:lvl5pPr>
            <a:lvl6pPr marL="2286000" indent="0">
              <a:buNone/>
              <a:defRPr sz="1100"/>
            </a:lvl6pPr>
            <a:lvl7pPr marL="2743200" indent="0">
              <a:buNone/>
              <a:defRPr sz="1050"/>
            </a:lvl7pPr>
            <a:lvl8pPr marL="3200400" indent="0">
              <a:buNone/>
              <a:defRPr sz="1000"/>
            </a:lvl8pPr>
            <a:lvl9pPr marL="3657600" indent="0">
              <a:buFont typeface="+mj-lt"/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9" name="Espace réservé du texte 6">
            <a:extLst>
              <a:ext uri="{FF2B5EF4-FFF2-40B4-BE49-F238E27FC236}">
                <a16:creationId xmlns:a16="http://schemas.microsoft.com/office/drawing/2014/main" id="{2C8C60D7-0712-E27C-A957-4CA4B0F1E9B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925930" y="5119622"/>
            <a:ext cx="2419072" cy="1110123"/>
          </a:xfrm>
          <a:prstGeom prst="rect">
            <a:avLst/>
          </a:prstGeom>
        </p:spPr>
        <p:txBody>
          <a:bodyPr/>
          <a:lstStyle>
            <a:lvl1pPr marL="0" indent="0" algn="ctr">
              <a:buClr>
                <a:schemeClr val="accent1"/>
              </a:buClr>
              <a:buFont typeface="Arial" panose="020B0604020202020204" pitchFamily="34" charset="0"/>
              <a:buNone/>
              <a:defRPr sz="1100" b="0"/>
            </a:lvl1pPr>
            <a:lvl2pPr marL="457200" indent="0">
              <a:buNone/>
              <a:defRPr sz="1400"/>
            </a:lvl2pPr>
            <a:lvl3pPr marL="914400" indent="0">
              <a:buFont typeface="Arial" panose="020B0604020202020204" pitchFamily="34" charset="0"/>
              <a:buNone/>
              <a:defRPr sz="1200"/>
            </a:lvl3pPr>
            <a:lvl4pPr marL="1371600" indent="0">
              <a:buFont typeface="Wingdings" panose="05000000000000000000" pitchFamily="2" charset="2"/>
              <a:buNone/>
              <a:defRPr sz="1200"/>
            </a:lvl4pPr>
            <a:lvl5pPr marL="1828800" indent="0">
              <a:buFont typeface="Wingdings" panose="05000000000000000000" pitchFamily="2" charset="2"/>
              <a:buNone/>
              <a:defRPr sz="1200"/>
            </a:lvl5pPr>
            <a:lvl6pPr marL="2286000" indent="0">
              <a:buNone/>
              <a:defRPr sz="1100"/>
            </a:lvl6pPr>
            <a:lvl7pPr marL="2743200" indent="0">
              <a:buNone/>
              <a:defRPr sz="1050"/>
            </a:lvl7pPr>
            <a:lvl8pPr marL="3200400" indent="0">
              <a:buNone/>
              <a:defRPr sz="1000"/>
            </a:lvl8pPr>
            <a:lvl9pPr marL="3657600" indent="0">
              <a:buFont typeface="+mj-lt"/>
              <a:buNone/>
              <a:defRPr sz="1000"/>
            </a:lvl9pPr>
          </a:lstStyle>
          <a:p>
            <a:pPr lvl="0"/>
            <a:r>
              <a:rPr lang="fr-FR"/>
              <a:t>Obis </a:t>
            </a:r>
            <a:r>
              <a:rPr lang="fr-FR" err="1"/>
              <a:t>pa</a:t>
            </a:r>
            <a:r>
              <a:rPr lang="fr-FR"/>
              <a:t> </a:t>
            </a:r>
            <a:r>
              <a:rPr lang="fr-FR" err="1"/>
              <a:t>quam</a:t>
            </a:r>
            <a:r>
              <a:rPr lang="fr-FR"/>
              <a:t> cum </a:t>
            </a:r>
            <a:r>
              <a:rPr lang="fr-FR" err="1"/>
              <a:t>suntur</a:t>
            </a:r>
            <a:r>
              <a:rPr lang="fr-FR"/>
              <a:t>, ad que mod ut </a:t>
            </a:r>
            <a:r>
              <a:rPr lang="fr-FR" err="1"/>
              <a:t>eatibusa</a:t>
            </a:r>
            <a:r>
              <a:rPr lang="fr-FR"/>
              <a:t> et, qui </a:t>
            </a:r>
            <a:r>
              <a:rPr lang="fr-FR" err="1"/>
              <a:t>velit</a:t>
            </a:r>
            <a:r>
              <a:rPr lang="fr-FR"/>
              <a:t> </a:t>
            </a:r>
            <a:r>
              <a:rPr lang="fr-FR" err="1"/>
              <a:t>porem</a:t>
            </a:r>
            <a:r>
              <a:rPr lang="fr-FR"/>
              <a:t>. </a:t>
            </a:r>
            <a:r>
              <a:rPr lang="fr-FR" err="1"/>
              <a:t>Piendenis</a:t>
            </a:r>
            <a:r>
              <a:rPr lang="fr-FR"/>
              <a:t> </a:t>
            </a:r>
            <a:r>
              <a:rPr lang="fr-FR" err="1"/>
              <a:t>quae</a:t>
            </a:r>
            <a:r>
              <a:rPr lang="fr-FR"/>
              <a:t> </a:t>
            </a:r>
            <a:r>
              <a:rPr lang="fr-FR" err="1"/>
              <a:t>vidit</a:t>
            </a:r>
            <a:r>
              <a:rPr lang="fr-FR"/>
              <a:t> </a:t>
            </a:r>
            <a:r>
              <a:rPr lang="fr-FR" err="1"/>
              <a:t>volupic</a:t>
            </a:r>
            <a:r>
              <a:rPr lang="fr-FR"/>
              <a:t> </a:t>
            </a:r>
            <a:r>
              <a:rPr lang="fr-FR" err="1"/>
              <a:t>itatem</a:t>
            </a:r>
            <a:r>
              <a:rPr lang="fr-FR"/>
              <a:t>. </a:t>
            </a:r>
            <a:r>
              <a:rPr lang="fr-FR" err="1"/>
              <a:t>Facepeligent</a:t>
            </a:r>
            <a:r>
              <a:rPr lang="fr-FR"/>
              <a:t> </a:t>
            </a:r>
            <a:r>
              <a:rPr lang="fr-FR" err="1"/>
              <a:t>quam</a:t>
            </a:r>
            <a:r>
              <a:rPr lang="fr-FR"/>
              <a:t> </a:t>
            </a:r>
            <a:r>
              <a:rPr lang="fr-FR" err="1"/>
              <a:t>voloruntus</a:t>
            </a:r>
            <a:r>
              <a:rPr lang="fr-FR"/>
              <a:t>, </a:t>
            </a:r>
            <a:r>
              <a:rPr lang="fr-FR" err="1"/>
              <a:t>officipsum</a:t>
            </a:r>
            <a:r>
              <a:rPr lang="fr-FR"/>
              <a:t> </a:t>
            </a:r>
            <a:r>
              <a:rPr lang="fr-FR" err="1"/>
              <a:t>remquo</a:t>
            </a:r>
            <a:r>
              <a:rPr lang="fr-FR"/>
              <a:t> </a:t>
            </a:r>
            <a:r>
              <a:rPr lang="fr-FR" err="1"/>
              <a:t>bea</a:t>
            </a:r>
            <a:r>
              <a:rPr lang="fr-FR"/>
              <a:t> con </a:t>
            </a:r>
            <a:r>
              <a:rPr lang="fr-FR" err="1"/>
              <a:t>peraecupta</a:t>
            </a:r>
            <a:r>
              <a:rPr lang="fr-FR"/>
              <a:t> </a:t>
            </a:r>
            <a:r>
              <a:rPr lang="fr-FR" err="1"/>
              <a:t>cuptam</a:t>
            </a:r>
            <a:r>
              <a:rPr lang="fr-FR"/>
              <a:t>,</a:t>
            </a:r>
          </a:p>
        </p:txBody>
      </p:sp>
      <p:sp>
        <p:nvSpPr>
          <p:cNvPr id="20" name="Espace réservé du texte 6">
            <a:extLst>
              <a:ext uri="{FF2B5EF4-FFF2-40B4-BE49-F238E27FC236}">
                <a16:creationId xmlns:a16="http://schemas.microsoft.com/office/drawing/2014/main" id="{9DA56A8A-1653-CFB5-D666-FC04ECEC227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930077" y="4621447"/>
            <a:ext cx="2419072" cy="357540"/>
          </a:xfrm>
          <a:prstGeom prst="rect">
            <a:avLst/>
          </a:prstGeom>
        </p:spPr>
        <p:txBody>
          <a:bodyPr/>
          <a:lstStyle>
            <a:lvl1pPr marL="0" indent="0" algn="ctr">
              <a:buClr>
                <a:schemeClr val="accent1"/>
              </a:buClr>
              <a:buFont typeface="Arial" panose="020B0604020202020204" pitchFamily="34" charset="0"/>
              <a:buNone/>
              <a:defRPr sz="1400" b="1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Font typeface="Arial" panose="020B0604020202020204" pitchFamily="34" charset="0"/>
              <a:buNone/>
              <a:defRPr sz="1200"/>
            </a:lvl3pPr>
            <a:lvl4pPr marL="1371600" indent="0">
              <a:buFont typeface="Wingdings" panose="05000000000000000000" pitchFamily="2" charset="2"/>
              <a:buNone/>
              <a:defRPr sz="1200"/>
            </a:lvl4pPr>
            <a:lvl5pPr marL="1828800" indent="0">
              <a:buFont typeface="Wingdings" panose="05000000000000000000" pitchFamily="2" charset="2"/>
              <a:buNone/>
              <a:defRPr sz="1200"/>
            </a:lvl5pPr>
            <a:lvl6pPr marL="2286000" indent="0">
              <a:buNone/>
              <a:defRPr sz="1100"/>
            </a:lvl6pPr>
            <a:lvl7pPr marL="2743200" indent="0">
              <a:buNone/>
              <a:defRPr sz="1050"/>
            </a:lvl7pPr>
            <a:lvl8pPr marL="3200400" indent="0">
              <a:buNone/>
              <a:defRPr sz="1000"/>
            </a:lvl8pPr>
            <a:lvl9pPr marL="3657600" indent="0">
              <a:buFont typeface="+mj-lt"/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21" name="Espace réservé du texte 6">
            <a:extLst>
              <a:ext uri="{FF2B5EF4-FFF2-40B4-BE49-F238E27FC236}">
                <a16:creationId xmlns:a16="http://schemas.microsoft.com/office/drawing/2014/main" id="{DEAF0F11-E629-7088-4224-8B5C4E3F5CE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930077" y="5119622"/>
            <a:ext cx="2419072" cy="1110123"/>
          </a:xfrm>
          <a:prstGeom prst="rect">
            <a:avLst/>
          </a:prstGeom>
        </p:spPr>
        <p:txBody>
          <a:bodyPr/>
          <a:lstStyle>
            <a:lvl1pPr marL="0" indent="0" algn="ctr">
              <a:buClr>
                <a:schemeClr val="accent1"/>
              </a:buClr>
              <a:buFont typeface="Arial" panose="020B0604020202020204" pitchFamily="34" charset="0"/>
              <a:buNone/>
              <a:defRPr sz="1100" b="0"/>
            </a:lvl1pPr>
            <a:lvl2pPr marL="457200" indent="0">
              <a:buNone/>
              <a:defRPr sz="1400"/>
            </a:lvl2pPr>
            <a:lvl3pPr marL="914400" indent="0">
              <a:buFont typeface="Arial" panose="020B0604020202020204" pitchFamily="34" charset="0"/>
              <a:buNone/>
              <a:defRPr sz="1200"/>
            </a:lvl3pPr>
            <a:lvl4pPr marL="1371600" indent="0">
              <a:buFont typeface="Wingdings" panose="05000000000000000000" pitchFamily="2" charset="2"/>
              <a:buNone/>
              <a:defRPr sz="1200"/>
            </a:lvl4pPr>
            <a:lvl5pPr marL="1828800" indent="0">
              <a:buFont typeface="Wingdings" panose="05000000000000000000" pitchFamily="2" charset="2"/>
              <a:buNone/>
              <a:defRPr sz="1200"/>
            </a:lvl5pPr>
            <a:lvl6pPr marL="2286000" indent="0">
              <a:buNone/>
              <a:defRPr sz="1100"/>
            </a:lvl6pPr>
            <a:lvl7pPr marL="2743200" indent="0">
              <a:buNone/>
              <a:defRPr sz="1050"/>
            </a:lvl7pPr>
            <a:lvl8pPr marL="3200400" indent="0">
              <a:buNone/>
              <a:defRPr sz="1000"/>
            </a:lvl8pPr>
            <a:lvl9pPr marL="3657600" indent="0">
              <a:buFont typeface="+mj-lt"/>
              <a:buNone/>
              <a:defRPr sz="1000"/>
            </a:lvl9pPr>
          </a:lstStyle>
          <a:p>
            <a:pPr lvl="0"/>
            <a:r>
              <a:rPr lang="fr-FR"/>
              <a:t>Obis </a:t>
            </a:r>
            <a:r>
              <a:rPr lang="fr-FR" err="1"/>
              <a:t>pa</a:t>
            </a:r>
            <a:r>
              <a:rPr lang="fr-FR"/>
              <a:t> </a:t>
            </a:r>
            <a:r>
              <a:rPr lang="fr-FR" err="1"/>
              <a:t>quam</a:t>
            </a:r>
            <a:r>
              <a:rPr lang="fr-FR"/>
              <a:t> cum </a:t>
            </a:r>
            <a:r>
              <a:rPr lang="fr-FR" err="1"/>
              <a:t>suntur</a:t>
            </a:r>
            <a:r>
              <a:rPr lang="fr-FR"/>
              <a:t>, ad que mod ut </a:t>
            </a:r>
            <a:r>
              <a:rPr lang="fr-FR" err="1"/>
              <a:t>eatibusa</a:t>
            </a:r>
            <a:r>
              <a:rPr lang="fr-FR"/>
              <a:t> et, qui </a:t>
            </a:r>
            <a:r>
              <a:rPr lang="fr-FR" err="1"/>
              <a:t>velit</a:t>
            </a:r>
            <a:r>
              <a:rPr lang="fr-FR"/>
              <a:t> </a:t>
            </a:r>
            <a:r>
              <a:rPr lang="fr-FR" err="1"/>
              <a:t>porem</a:t>
            </a:r>
            <a:r>
              <a:rPr lang="fr-FR"/>
              <a:t>. </a:t>
            </a:r>
            <a:r>
              <a:rPr lang="fr-FR" err="1"/>
              <a:t>Piendenis</a:t>
            </a:r>
            <a:r>
              <a:rPr lang="fr-FR"/>
              <a:t> </a:t>
            </a:r>
            <a:r>
              <a:rPr lang="fr-FR" err="1"/>
              <a:t>quae</a:t>
            </a:r>
            <a:r>
              <a:rPr lang="fr-FR"/>
              <a:t> </a:t>
            </a:r>
            <a:r>
              <a:rPr lang="fr-FR" err="1"/>
              <a:t>vidit</a:t>
            </a:r>
            <a:r>
              <a:rPr lang="fr-FR"/>
              <a:t> </a:t>
            </a:r>
            <a:r>
              <a:rPr lang="fr-FR" err="1"/>
              <a:t>volupic</a:t>
            </a:r>
            <a:r>
              <a:rPr lang="fr-FR"/>
              <a:t> </a:t>
            </a:r>
            <a:r>
              <a:rPr lang="fr-FR" err="1"/>
              <a:t>itatem</a:t>
            </a:r>
            <a:r>
              <a:rPr lang="fr-FR"/>
              <a:t>. </a:t>
            </a:r>
            <a:r>
              <a:rPr lang="fr-FR" err="1"/>
              <a:t>Facepeligent</a:t>
            </a:r>
            <a:r>
              <a:rPr lang="fr-FR"/>
              <a:t> </a:t>
            </a:r>
            <a:r>
              <a:rPr lang="fr-FR" err="1"/>
              <a:t>quam</a:t>
            </a:r>
            <a:r>
              <a:rPr lang="fr-FR"/>
              <a:t> </a:t>
            </a:r>
            <a:r>
              <a:rPr lang="fr-FR" err="1"/>
              <a:t>voloruntus</a:t>
            </a:r>
            <a:r>
              <a:rPr lang="fr-FR"/>
              <a:t>, </a:t>
            </a:r>
            <a:r>
              <a:rPr lang="fr-FR" err="1"/>
              <a:t>officipsum</a:t>
            </a:r>
            <a:r>
              <a:rPr lang="fr-FR"/>
              <a:t> </a:t>
            </a:r>
            <a:r>
              <a:rPr lang="fr-FR" err="1"/>
              <a:t>remquo</a:t>
            </a:r>
            <a:r>
              <a:rPr lang="fr-FR"/>
              <a:t> </a:t>
            </a:r>
            <a:r>
              <a:rPr lang="fr-FR" err="1"/>
              <a:t>bea</a:t>
            </a:r>
            <a:r>
              <a:rPr lang="fr-FR"/>
              <a:t> con </a:t>
            </a:r>
            <a:r>
              <a:rPr lang="fr-FR" err="1"/>
              <a:t>peraecupta</a:t>
            </a:r>
            <a:r>
              <a:rPr lang="fr-FR"/>
              <a:t> </a:t>
            </a:r>
            <a:r>
              <a:rPr lang="fr-FR" err="1"/>
              <a:t>cuptam</a:t>
            </a:r>
            <a:r>
              <a:rPr lang="fr-FR"/>
              <a:t>,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A0D729E-3913-6816-5259-425990F712B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375331" y="6318251"/>
            <a:ext cx="417576" cy="273050"/>
          </a:xfrm>
        </p:spPr>
        <p:txBody>
          <a:bodyPr/>
          <a:lstStyle/>
          <a:p>
            <a:fld id="{8DCF3727-8A72-40F2-B9D8-FCB7C196828E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26751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4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rme libre : forme 4">
            <a:extLst>
              <a:ext uri="{FF2B5EF4-FFF2-40B4-BE49-F238E27FC236}">
                <a16:creationId xmlns:a16="http://schemas.microsoft.com/office/drawing/2014/main" id="{3FB96BD2-D6B1-23AB-AAF9-BF725286991B}"/>
              </a:ext>
            </a:extLst>
          </p:cNvPr>
          <p:cNvSpPr/>
          <p:nvPr userDrawn="1"/>
        </p:nvSpPr>
        <p:spPr>
          <a:xfrm>
            <a:off x="-12700" y="-17755"/>
            <a:ext cx="7337425" cy="719091"/>
          </a:xfrm>
          <a:custGeom>
            <a:avLst/>
            <a:gdLst>
              <a:gd name="connsiteX0" fmla="*/ 0 w 12197918"/>
              <a:gd name="connsiteY0" fmla="*/ 35510 h 719091"/>
              <a:gd name="connsiteX1" fmla="*/ 807868 w 12197918"/>
              <a:gd name="connsiteY1" fmla="*/ 719091 h 719091"/>
              <a:gd name="connsiteX2" fmla="*/ 12197918 w 12197918"/>
              <a:gd name="connsiteY2" fmla="*/ 301840 h 719091"/>
              <a:gd name="connsiteX3" fmla="*/ 12197918 w 12197918"/>
              <a:gd name="connsiteY3" fmla="*/ 0 h 719091"/>
              <a:gd name="connsiteX4" fmla="*/ 0 w 12197918"/>
              <a:gd name="connsiteY4" fmla="*/ 35510 h 719091"/>
              <a:gd name="connsiteX0" fmla="*/ 0 w 12210618"/>
              <a:gd name="connsiteY0" fmla="*/ 19635 h 719091"/>
              <a:gd name="connsiteX1" fmla="*/ 820568 w 12210618"/>
              <a:gd name="connsiteY1" fmla="*/ 719091 h 719091"/>
              <a:gd name="connsiteX2" fmla="*/ 12210618 w 12210618"/>
              <a:gd name="connsiteY2" fmla="*/ 301840 h 719091"/>
              <a:gd name="connsiteX3" fmla="*/ 12210618 w 12210618"/>
              <a:gd name="connsiteY3" fmla="*/ 0 h 719091"/>
              <a:gd name="connsiteX4" fmla="*/ 0 w 12210618"/>
              <a:gd name="connsiteY4" fmla="*/ 19635 h 719091"/>
              <a:gd name="connsiteX0" fmla="*/ 0 w 12210618"/>
              <a:gd name="connsiteY0" fmla="*/ 19635 h 719091"/>
              <a:gd name="connsiteX1" fmla="*/ 820568 w 12210618"/>
              <a:gd name="connsiteY1" fmla="*/ 719091 h 719091"/>
              <a:gd name="connsiteX2" fmla="*/ 12194767 w 12210618"/>
              <a:gd name="connsiteY2" fmla="*/ 25615 h 719091"/>
              <a:gd name="connsiteX3" fmla="*/ 12210618 w 12210618"/>
              <a:gd name="connsiteY3" fmla="*/ 0 h 719091"/>
              <a:gd name="connsiteX4" fmla="*/ 0 w 12210618"/>
              <a:gd name="connsiteY4" fmla="*/ 19635 h 719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10618" h="719091">
                <a:moveTo>
                  <a:pt x="0" y="19635"/>
                </a:moveTo>
                <a:lnTo>
                  <a:pt x="820568" y="719091"/>
                </a:lnTo>
                <a:lnTo>
                  <a:pt x="12194767" y="25615"/>
                </a:lnTo>
                <a:lnTo>
                  <a:pt x="12210618" y="0"/>
                </a:lnTo>
                <a:lnTo>
                  <a:pt x="0" y="1963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Graphique 6">
            <a:extLst>
              <a:ext uri="{FF2B5EF4-FFF2-40B4-BE49-F238E27FC236}">
                <a16:creationId xmlns:a16="http://schemas.microsoft.com/office/drawing/2014/main" id="{167C5466-231D-5658-E483-2B31A78F75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3792" y="5172076"/>
            <a:ext cx="2003077" cy="180975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3CB2D27E-F0FE-D805-BE0A-139003B6FE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608" y="447422"/>
            <a:ext cx="8124825" cy="654050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0650534E-D677-6B7C-1B06-F62A20106DA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80D2E551-59EB-FCA8-EDD3-BC2FDD9F7E6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3608" y="1118141"/>
            <a:ext cx="4752975" cy="30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/>
              <a:t>Sous-titre</a:t>
            </a:r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912053C5-CBCE-19E8-79BE-AA4B3279C4E5}"/>
              </a:ext>
            </a:extLst>
          </p:cNvPr>
          <p:cNvCxnSpPr/>
          <p:nvPr/>
        </p:nvCxnSpPr>
        <p:spPr>
          <a:xfrm>
            <a:off x="11266492" y="6327775"/>
            <a:ext cx="0" cy="26352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F26DD514-AF86-65EC-862F-1FC4E84A52C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261812" y="2834575"/>
            <a:ext cx="1581150" cy="1579562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9" name="Espace réservé pour une image  7">
            <a:extLst>
              <a:ext uri="{FF2B5EF4-FFF2-40B4-BE49-F238E27FC236}">
                <a16:creationId xmlns:a16="http://schemas.microsoft.com/office/drawing/2014/main" id="{F5886926-75C1-7449-F9ED-D17AFC0E54A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305425" y="2834575"/>
            <a:ext cx="1581150" cy="1579562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11" name="Espace réservé pour une image  7">
            <a:extLst>
              <a:ext uri="{FF2B5EF4-FFF2-40B4-BE49-F238E27FC236}">
                <a16:creationId xmlns:a16="http://schemas.microsoft.com/office/drawing/2014/main" id="{D1EC563A-E64A-8CDB-D5BD-35D59A8DAA7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349038" y="2834575"/>
            <a:ext cx="1581150" cy="1579562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14" name="Espace réservé du texte 6">
            <a:extLst>
              <a:ext uri="{FF2B5EF4-FFF2-40B4-BE49-F238E27FC236}">
                <a16:creationId xmlns:a16="http://schemas.microsoft.com/office/drawing/2014/main" id="{D4B2E9D0-0993-2634-E11F-E134E1ADA1D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842851" y="4621447"/>
            <a:ext cx="2419072" cy="357540"/>
          </a:xfrm>
          <a:prstGeom prst="rect">
            <a:avLst/>
          </a:prstGeom>
        </p:spPr>
        <p:txBody>
          <a:bodyPr/>
          <a:lstStyle>
            <a:lvl1pPr marL="0" indent="0" algn="ctr">
              <a:buClr>
                <a:schemeClr val="accent1"/>
              </a:buClr>
              <a:buFont typeface="Arial" panose="020B0604020202020204" pitchFamily="34" charset="0"/>
              <a:buNone/>
              <a:defRPr sz="1400" b="1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Font typeface="Arial" panose="020B0604020202020204" pitchFamily="34" charset="0"/>
              <a:buNone/>
              <a:defRPr sz="1200"/>
            </a:lvl3pPr>
            <a:lvl4pPr marL="1371600" indent="0">
              <a:buFont typeface="Wingdings" panose="05000000000000000000" pitchFamily="2" charset="2"/>
              <a:buNone/>
              <a:defRPr sz="1200"/>
            </a:lvl4pPr>
            <a:lvl5pPr marL="1828800" indent="0">
              <a:buFont typeface="Wingdings" panose="05000000000000000000" pitchFamily="2" charset="2"/>
              <a:buNone/>
              <a:defRPr sz="1200"/>
            </a:lvl5pPr>
            <a:lvl6pPr marL="2286000" indent="0">
              <a:buNone/>
              <a:defRPr sz="1100"/>
            </a:lvl6pPr>
            <a:lvl7pPr marL="2743200" indent="0">
              <a:buNone/>
              <a:defRPr sz="1050"/>
            </a:lvl7pPr>
            <a:lvl8pPr marL="3200400" indent="0">
              <a:buNone/>
              <a:defRPr sz="1000"/>
            </a:lvl8pPr>
            <a:lvl9pPr marL="3657600" indent="0">
              <a:buFont typeface="+mj-lt"/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5" name="Espace réservé du texte 6">
            <a:extLst>
              <a:ext uri="{FF2B5EF4-FFF2-40B4-BE49-F238E27FC236}">
                <a16:creationId xmlns:a16="http://schemas.microsoft.com/office/drawing/2014/main" id="{DA362E91-FAFD-84DF-E398-A2D8A3C84DE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842851" y="5119622"/>
            <a:ext cx="2419072" cy="1110123"/>
          </a:xfrm>
          <a:prstGeom prst="rect">
            <a:avLst/>
          </a:prstGeom>
        </p:spPr>
        <p:txBody>
          <a:bodyPr/>
          <a:lstStyle>
            <a:lvl1pPr marL="0" indent="0" algn="ctr">
              <a:buClr>
                <a:schemeClr val="accent1"/>
              </a:buClr>
              <a:buFont typeface="Arial" panose="020B0604020202020204" pitchFamily="34" charset="0"/>
              <a:buNone/>
              <a:defRPr sz="1100" b="0"/>
            </a:lvl1pPr>
            <a:lvl2pPr marL="457200" indent="0">
              <a:buNone/>
              <a:defRPr sz="1400"/>
            </a:lvl2pPr>
            <a:lvl3pPr marL="914400" indent="0">
              <a:buFont typeface="Arial" panose="020B0604020202020204" pitchFamily="34" charset="0"/>
              <a:buNone/>
              <a:defRPr sz="1200"/>
            </a:lvl3pPr>
            <a:lvl4pPr marL="1371600" indent="0">
              <a:buFont typeface="Wingdings" panose="05000000000000000000" pitchFamily="2" charset="2"/>
              <a:buNone/>
              <a:defRPr sz="1200"/>
            </a:lvl4pPr>
            <a:lvl5pPr marL="1828800" indent="0">
              <a:buFont typeface="Wingdings" panose="05000000000000000000" pitchFamily="2" charset="2"/>
              <a:buNone/>
              <a:defRPr sz="1200"/>
            </a:lvl5pPr>
            <a:lvl6pPr marL="2286000" indent="0">
              <a:buNone/>
              <a:defRPr sz="1100"/>
            </a:lvl6pPr>
            <a:lvl7pPr marL="2743200" indent="0">
              <a:buNone/>
              <a:defRPr sz="1050"/>
            </a:lvl7pPr>
            <a:lvl8pPr marL="3200400" indent="0">
              <a:buNone/>
              <a:defRPr sz="1000"/>
            </a:lvl8pPr>
            <a:lvl9pPr marL="3657600" indent="0">
              <a:buFont typeface="+mj-lt"/>
              <a:buNone/>
              <a:defRPr sz="1000"/>
            </a:lvl9pPr>
          </a:lstStyle>
          <a:p>
            <a:pPr lvl="0"/>
            <a:r>
              <a:rPr lang="fr-FR"/>
              <a:t>Obis </a:t>
            </a:r>
            <a:r>
              <a:rPr lang="fr-FR" err="1"/>
              <a:t>pa</a:t>
            </a:r>
            <a:r>
              <a:rPr lang="fr-FR"/>
              <a:t> </a:t>
            </a:r>
            <a:r>
              <a:rPr lang="fr-FR" err="1"/>
              <a:t>quam</a:t>
            </a:r>
            <a:r>
              <a:rPr lang="fr-FR"/>
              <a:t> cum </a:t>
            </a:r>
            <a:r>
              <a:rPr lang="fr-FR" err="1"/>
              <a:t>suntur</a:t>
            </a:r>
            <a:r>
              <a:rPr lang="fr-FR"/>
              <a:t>, ad que mod ut </a:t>
            </a:r>
            <a:r>
              <a:rPr lang="fr-FR" err="1"/>
              <a:t>eatibusa</a:t>
            </a:r>
            <a:r>
              <a:rPr lang="fr-FR"/>
              <a:t> et, qui </a:t>
            </a:r>
            <a:r>
              <a:rPr lang="fr-FR" err="1"/>
              <a:t>velit</a:t>
            </a:r>
            <a:r>
              <a:rPr lang="fr-FR"/>
              <a:t> </a:t>
            </a:r>
            <a:r>
              <a:rPr lang="fr-FR" err="1"/>
              <a:t>porem</a:t>
            </a:r>
            <a:r>
              <a:rPr lang="fr-FR"/>
              <a:t>. </a:t>
            </a:r>
            <a:r>
              <a:rPr lang="fr-FR" err="1"/>
              <a:t>Piendenis</a:t>
            </a:r>
            <a:r>
              <a:rPr lang="fr-FR"/>
              <a:t> </a:t>
            </a:r>
            <a:r>
              <a:rPr lang="fr-FR" err="1"/>
              <a:t>quae</a:t>
            </a:r>
            <a:r>
              <a:rPr lang="fr-FR"/>
              <a:t> </a:t>
            </a:r>
            <a:r>
              <a:rPr lang="fr-FR" err="1"/>
              <a:t>vidit</a:t>
            </a:r>
            <a:r>
              <a:rPr lang="fr-FR"/>
              <a:t> </a:t>
            </a:r>
            <a:r>
              <a:rPr lang="fr-FR" err="1"/>
              <a:t>volupic</a:t>
            </a:r>
            <a:r>
              <a:rPr lang="fr-FR"/>
              <a:t> </a:t>
            </a:r>
            <a:r>
              <a:rPr lang="fr-FR" err="1"/>
              <a:t>itatem</a:t>
            </a:r>
            <a:r>
              <a:rPr lang="fr-FR"/>
              <a:t>. </a:t>
            </a:r>
            <a:r>
              <a:rPr lang="fr-FR" err="1"/>
              <a:t>Facepeligent</a:t>
            </a:r>
            <a:r>
              <a:rPr lang="fr-FR"/>
              <a:t> </a:t>
            </a:r>
            <a:r>
              <a:rPr lang="fr-FR" err="1"/>
              <a:t>quam</a:t>
            </a:r>
            <a:r>
              <a:rPr lang="fr-FR"/>
              <a:t> </a:t>
            </a:r>
            <a:r>
              <a:rPr lang="fr-FR" err="1"/>
              <a:t>voloruntus</a:t>
            </a:r>
            <a:r>
              <a:rPr lang="fr-FR"/>
              <a:t>, </a:t>
            </a:r>
            <a:r>
              <a:rPr lang="fr-FR" err="1"/>
              <a:t>officipsum</a:t>
            </a:r>
            <a:r>
              <a:rPr lang="fr-FR"/>
              <a:t> </a:t>
            </a:r>
            <a:r>
              <a:rPr lang="fr-FR" err="1"/>
              <a:t>remquo</a:t>
            </a:r>
            <a:r>
              <a:rPr lang="fr-FR"/>
              <a:t> </a:t>
            </a:r>
            <a:r>
              <a:rPr lang="fr-FR" err="1"/>
              <a:t>bea</a:t>
            </a:r>
            <a:r>
              <a:rPr lang="fr-FR"/>
              <a:t> con </a:t>
            </a:r>
            <a:r>
              <a:rPr lang="fr-FR" err="1"/>
              <a:t>peraecupta</a:t>
            </a:r>
            <a:r>
              <a:rPr lang="fr-FR"/>
              <a:t> </a:t>
            </a:r>
            <a:r>
              <a:rPr lang="fr-FR" err="1"/>
              <a:t>cuptam</a:t>
            </a:r>
            <a:r>
              <a:rPr lang="fr-FR"/>
              <a:t>,</a:t>
            </a:r>
          </a:p>
        </p:txBody>
      </p:sp>
      <p:sp>
        <p:nvSpPr>
          <p:cNvPr id="17" name="Espace réservé du texte 6">
            <a:extLst>
              <a:ext uri="{FF2B5EF4-FFF2-40B4-BE49-F238E27FC236}">
                <a16:creationId xmlns:a16="http://schemas.microsoft.com/office/drawing/2014/main" id="{1FBF7B5E-45CA-B658-A987-B2E4A8EDC94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457450" y="1781620"/>
            <a:ext cx="7277100" cy="654050"/>
          </a:xfrm>
          <a:prstGeom prst="rect">
            <a:avLst/>
          </a:prstGeom>
        </p:spPr>
        <p:txBody>
          <a:bodyPr/>
          <a:lstStyle>
            <a:lvl1pPr marL="0" indent="0" algn="ctr">
              <a:buClr>
                <a:schemeClr val="accent1"/>
              </a:buClr>
              <a:buFont typeface="Arial" panose="020B0604020202020204" pitchFamily="34" charset="0"/>
              <a:buNone/>
              <a:defRPr sz="1800" b="1"/>
            </a:lvl1pPr>
            <a:lvl2pPr marL="457200" indent="0">
              <a:buNone/>
              <a:defRPr sz="1400"/>
            </a:lvl2pPr>
            <a:lvl3pPr marL="914400" indent="0">
              <a:buFont typeface="Arial" panose="020B0604020202020204" pitchFamily="34" charset="0"/>
              <a:buNone/>
              <a:defRPr sz="1200"/>
            </a:lvl3pPr>
            <a:lvl4pPr marL="1371600" indent="0">
              <a:buFont typeface="Wingdings" panose="05000000000000000000" pitchFamily="2" charset="2"/>
              <a:buNone/>
              <a:defRPr sz="1200"/>
            </a:lvl4pPr>
            <a:lvl5pPr marL="1828800" indent="0">
              <a:buFont typeface="Wingdings" panose="05000000000000000000" pitchFamily="2" charset="2"/>
              <a:buNone/>
              <a:defRPr sz="1200"/>
            </a:lvl5pPr>
            <a:lvl6pPr marL="2286000" indent="0">
              <a:buNone/>
              <a:defRPr sz="1100"/>
            </a:lvl6pPr>
            <a:lvl7pPr marL="2743200" indent="0">
              <a:buNone/>
              <a:defRPr sz="1050"/>
            </a:lvl7pPr>
            <a:lvl8pPr marL="3200400" indent="0">
              <a:buNone/>
              <a:defRPr sz="1000"/>
            </a:lvl8pPr>
            <a:lvl9pPr marL="3657600" indent="0">
              <a:buFont typeface="+mj-lt"/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8" name="Espace réservé du texte 6">
            <a:extLst>
              <a:ext uri="{FF2B5EF4-FFF2-40B4-BE49-F238E27FC236}">
                <a16:creationId xmlns:a16="http://schemas.microsoft.com/office/drawing/2014/main" id="{7E004808-00C6-AF6A-B5CF-A390682BDB8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925930" y="4621447"/>
            <a:ext cx="2419072" cy="357540"/>
          </a:xfrm>
          <a:prstGeom prst="rect">
            <a:avLst/>
          </a:prstGeom>
        </p:spPr>
        <p:txBody>
          <a:bodyPr/>
          <a:lstStyle>
            <a:lvl1pPr marL="0" indent="0" algn="ctr">
              <a:buClr>
                <a:schemeClr val="accent1"/>
              </a:buClr>
              <a:buFont typeface="Arial" panose="020B0604020202020204" pitchFamily="34" charset="0"/>
              <a:buNone/>
              <a:defRPr sz="1400" b="1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Font typeface="Arial" panose="020B0604020202020204" pitchFamily="34" charset="0"/>
              <a:buNone/>
              <a:defRPr sz="1200"/>
            </a:lvl3pPr>
            <a:lvl4pPr marL="1371600" indent="0">
              <a:buFont typeface="Wingdings" panose="05000000000000000000" pitchFamily="2" charset="2"/>
              <a:buNone/>
              <a:defRPr sz="1200"/>
            </a:lvl4pPr>
            <a:lvl5pPr marL="1828800" indent="0">
              <a:buFont typeface="Wingdings" panose="05000000000000000000" pitchFamily="2" charset="2"/>
              <a:buNone/>
              <a:defRPr sz="1200"/>
            </a:lvl5pPr>
            <a:lvl6pPr marL="2286000" indent="0">
              <a:buNone/>
              <a:defRPr sz="1100"/>
            </a:lvl6pPr>
            <a:lvl7pPr marL="2743200" indent="0">
              <a:buNone/>
              <a:defRPr sz="1050"/>
            </a:lvl7pPr>
            <a:lvl8pPr marL="3200400" indent="0">
              <a:buNone/>
              <a:defRPr sz="1000"/>
            </a:lvl8pPr>
            <a:lvl9pPr marL="3657600" indent="0">
              <a:buFont typeface="+mj-lt"/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9" name="Espace réservé du texte 6">
            <a:extLst>
              <a:ext uri="{FF2B5EF4-FFF2-40B4-BE49-F238E27FC236}">
                <a16:creationId xmlns:a16="http://schemas.microsoft.com/office/drawing/2014/main" id="{2C8C60D7-0712-E27C-A957-4CA4B0F1E9B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925930" y="5119622"/>
            <a:ext cx="2419072" cy="1110123"/>
          </a:xfrm>
          <a:prstGeom prst="rect">
            <a:avLst/>
          </a:prstGeom>
        </p:spPr>
        <p:txBody>
          <a:bodyPr/>
          <a:lstStyle>
            <a:lvl1pPr marL="0" indent="0" algn="ctr">
              <a:buClr>
                <a:schemeClr val="accent1"/>
              </a:buClr>
              <a:buFont typeface="Arial" panose="020B0604020202020204" pitchFamily="34" charset="0"/>
              <a:buNone/>
              <a:defRPr sz="1100" b="0"/>
            </a:lvl1pPr>
            <a:lvl2pPr marL="457200" indent="0">
              <a:buNone/>
              <a:defRPr sz="1400"/>
            </a:lvl2pPr>
            <a:lvl3pPr marL="914400" indent="0">
              <a:buFont typeface="Arial" panose="020B0604020202020204" pitchFamily="34" charset="0"/>
              <a:buNone/>
              <a:defRPr sz="1200"/>
            </a:lvl3pPr>
            <a:lvl4pPr marL="1371600" indent="0">
              <a:buFont typeface="Wingdings" panose="05000000000000000000" pitchFamily="2" charset="2"/>
              <a:buNone/>
              <a:defRPr sz="1200"/>
            </a:lvl4pPr>
            <a:lvl5pPr marL="1828800" indent="0">
              <a:buFont typeface="Wingdings" panose="05000000000000000000" pitchFamily="2" charset="2"/>
              <a:buNone/>
              <a:defRPr sz="1200"/>
            </a:lvl5pPr>
            <a:lvl6pPr marL="2286000" indent="0">
              <a:buNone/>
              <a:defRPr sz="1100"/>
            </a:lvl6pPr>
            <a:lvl7pPr marL="2743200" indent="0">
              <a:buNone/>
              <a:defRPr sz="1050"/>
            </a:lvl7pPr>
            <a:lvl8pPr marL="3200400" indent="0">
              <a:buNone/>
              <a:defRPr sz="1000"/>
            </a:lvl8pPr>
            <a:lvl9pPr marL="3657600" indent="0">
              <a:buFont typeface="+mj-lt"/>
              <a:buNone/>
              <a:defRPr sz="1000"/>
            </a:lvl9pPr>
          </a:lstStyle>
          <a:p>
            <a:pPr lvl="0"/>
            <a:r>
              <a:rPr lang="fr-FR"/>
              <a:t>Obis </a:t>
            </a:r>
            <a:r>
              <a:rPr lang="fr-FR" err="1"/>
              <a:t>pa</a:t>
            </a:r>
            <a:r>
              <a:rPr lang="fr-FR"/>
              <a:t> </a:t>
            </a:r>
            <a:r>
              <a:rPr lang="fr-FR" err="1"/>
              <a:t>quam</a:t>
            </a:r>
            <a:r>
              <a:rPr lang="fr-FR"/>
              <a:t> cum </a:t>
            </a:r>
            <a:r>
              <a:rPr lang="fr-FR" err="1"/>
              <a:t>suntur</a:t>
            </a:r>
            <a:r>
              <a:rPr lang="fr-FR"/>
              <a:t>, ad que mod ut </a:t>
            </a:r>
            <a:r>
              <a:rPr lang="fr-FR" err="1"/>
              <a:t>eatibusa</a:t>
            </a:r>
            <a:r>
              <a:rPr lang="fr-FR"/>
              <a:t> et, qui </a:t>
            </a:r>
            <a:r>
              <a:rPr lang="fr-FR" err="1"/>
              <a:t>velit</a:t>
            </a:r>
            <a:r>
              <a:rPr lang="fr-FR"/>
              <a:t> </a:t>
            </a:r>
            <a:r>
              <a:rPr lang="fr-FR" err="1"/>
              <a:t>porem</a:t>
            </a:r>
            <a:r>
              <a:rPr lang="fr-FR"/>
              <a:t>. </a:t>
            </a:r>
            <a:r>
              <a:rPr lang="fr-FR" err="1"/>
              <a:t>Piendenis</a:t>
            </a:r>
            <a:r>
              <a:rPr lang="fr-FR"/>
              <a:t> </a:t>
            </a:r>
            <a:r>
              <a:rPr lang="fr-FR" err="1"/>
              <a:t>quae</a:t>
            </a:r>
            <a:r>
              <a:rPr lang="fr-FR"/>
              <a:t> </a:t>
            </a:r>
            <a:r>
              <a:rPr lang="fr-FR" err="1"/>
              <a:t>vidit</a:t>
            </a:r>
            <a:r>
              <a:rPr lang="fr-FR"/>
              <a:t> </a:t>
            </a:r>
            <a:r>
              <a:rPr lang="fr-FR" err="1"/>
              <a:t>volupic</a:t>
            </a:r>
            <a:r>
              <a:rPr lang="fr-FR"/>
              <a:t> </a:t>
            </a:r>
            <a:r>
              <a:rPr lang="fr-FR" err="1"/>
              <a:t>itatem</a:t>
            </a:r>
            <a:r>
              <a:rPr lang="fr-FR"/>
              <a:t>. </a:t>
            </a:r>
            <a:r>
              <a:rPr lang="fr-FR" err="1"/>
              <a:t>Facepeligent</a:t>
            </a:r>
            <a:r>
              <a:rPr lang="fr-FR"/>
              <a:t> </a:t>
            </a:r>
            <a:r>
              <a:rPr lang="fr-FR" err="1"/>
              <a:t>quam</a:t>
            </a:r>
            <a:r>
              <a:rPr lang="fr-FR"/>
              <a:t> </a:t>
            </a:r>
            <a:r>
              <a:rPr lang="fr-FR" err="1"/>
              <a:t>voloruntus</a:t>
            </a:r>
            <a:r>
              <a:rPr lang="fr-FR"/>
              <a:t>, </a:t>
            </a:r>
            <a:r>
              <a:rPr lang="fr-FR" err="1"/>
              <a:t>officipsum</a:t>
            </a:r>
            <a:r>
              <a:rPr lang="fr-FR"/>
              <a:t> </a:t>
            </a:r>
            <a:r>
              <a:rPr lang="fr-FR" err="1"/>
              <a:t>remquo</a:t>
            </a:r>
            <a:r>
              <a:rPr lang="fr-FR"/>
              <a:t> </a:t>
            </a:r>
            <a:r>
              <a:rPr lang="fr-FR" err="1"/>
              <a:t>bea</a:t>
            </a:r>
            <a:r>
              <a:rPr lang="fr-FR"/>
              <a:t> con </a:t>
            </a:r>
            <a:r>
              <a:rPr lang="fr-FR" err="1"/>
              <a:t>peraecupta</a:t>
            </a:r>
            <a:r>
              <a:rPr lang="fr-FR"/>
              <a:t> </a:t>
            </a:r>
            <a:r>
              <a:rPr lang="fr-FR" err="1"/>
              <a:t>cuptam</a:t>
            </a:r>
            <a:r>
              <a:rPr lang="fr-FR"/>
              <a:t>,</a:t>
            </a:r>
          </a:p>
        </p:txBody>
      </p:sp>
      <p:sp>
        <p:nvSpPr>
          <p:cNvPr id="20" name="Espace réservé du texte 6">
            <a:extLst>
              <a:ext uri="{FF2B5EF4-FFF2-40B4-BE49-F238E27FC236}">
                <a16:creationId xmlns:a16="http://schemas.microsoft.com/office/drawing/2014/main" id="{9DA56A8A-1653-CFB5-D666-FC04ECEC227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930077" y="4621447"/>
            <a:ext cx="2419072" cy="357540"/>
          </a:xfrm>
          <a:prstGeom prst="rect">
            <a:avLst/>
          </a:prstGeom>
        </p:spPr>
        <p:txBody>
          <a:bodyPr/>
          <a:lstStyle>
            <a:lvl1pPr marL="0" indent="0" algn="ctr">
              <a:buClr>
                <a:schemeClr val="accent1"/>
              </a:buClr>
              <a:buFont typeface="Arial" panose="020B0604020202020204" pitchFamily="34" charset="0"/>
              <a:buNone/>
              <a:defRPr sz="1400" b="1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Font typeface="Arial" panose="020B0604020202020204" pitchFamily="34" charset="0"/>
              <a:buNone/>
              <a:defRPr sz="1200"/>
            </a:lvl3pPr>
            <a:lvl4pPr marL="1371600" indent="0">
              <a:buFont typeface="Wingdings" panose="05000000000000000000" pitchFamily="2" charset="2"/>
              <a:buNone/>
              <a:defRPr sz="1200"/>
            </a:lvl4pPr>
            <a:lvl5pPr marL="1828800" indent="0">
              <a:buFont typeface="Wingdings" panose="05000000000000000000" pitchFamily="2" charset="2"/>
              <a:buNone/>
              <a:defRPr sz="1200"/>
            </a:lvl5pPr>
            <a:lvl6pPr marL="2286000" indent="0">
              <a:buNone/>
              <a:defRPr sz="1100"/>
            </a:lvl6pPr>
            <a:lvl7pPr marL="2743200" indent="0">
              <a:buNone/>
              <a:defRPr sz="1050"/>
            </a:lvl7pPr>
            <a:lvl8pPr marL="3200400" indent="0">
              <a:buNone/>
              <a:defRPr sz="1000"/>
            </a:lvl8pPr>
            <a:lvl9pPr marL="3657600" indent="0">
              <a:buFont typeface="+mj-lt"/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21" name="Espace réservé du texte 6">
            <a:extLst>
              <a:ext uri="{FF2B5EF4-FFF2-40B4-BE49-F238E27FC236}">
                <a16:creationId xmlns:a16="http://schemas.microsoft.com/office/drawing/2014/main" id="{DEAF0F11-E629-7088-4224-8B5C4E3F5CE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930077" y="5119622"/>
            <a:ext cx="2419072" cy="1110123"/>
          </a:xfrm>
          <a:prstGeom prst="rect">
            <a:avLst/>
          </a:prstGeom>
        </p:spPr>
        <p:txBody>
          <a:bodyPr/>
          <a:lstStyle>
            <a:lvl1pPr marL="0" indent="0" algn="ctr">
              <a:buClr>
                <a:schemeClr val="accent1"/>
              </a:buClr>
              <a:buFont typeface="Arial" panose="020B0604020202020204" pitchFamily="34" charset="0"/>
              <a:buNone/>
              <a:defRPr sz="1100" b="0"/>
            </a:lvl1pPr>
            <a:lvl2pPr marL="457200" indent="0">
              <a:buNone/>
              <a:defRPr sz="1400"/>
            </a:lvl2pPr>
            <a:lvl3pPr marL="914400" indent="0">
              <a:buFont typeface="Arial" panose="020B0604020202020204" pitchFamily="34" charset="0"/>
              <a:buNone/>
              <a:defRPr sz="1200"/>
            </a:lvl3pPr>
            <a:lvl4pPr marL="1371600" indent="0">
              <a:buFont typeface="Wingdings" panose="05000000000000000000" pitchFamily="2" charset="2"/>
              <a:buNone/>
              <a:defRPr sz="1200"/>
            </a:lvl4pPr>
            <a:lvl5pPr marL="1828800" indent="0">
              <a:buFont typeface="Wingdings" panose="05000000000000000000" pitchFamily="2" charset="2"/>
              <a:buNone/>
              <a:defRPr sz="1200"/>
            </a:lvl5pPr>
            <a:lvl6pPr marL="2286000" indent="0">
              <a:buNone/>
              <a:defRPr sz="1100"/>
            </a:lvl6pPr>
            <a:lvl7pPr marL="2743200" indent="0">
              <a:buNone/>
              <a:defRPr sz="1050"/>
            </a:lvl7pPr>
            <a:lvl8pPr marL="3200400" indent="0">
              <a:buNone/>
              <a:defRPr sz="1000"/>
            </a:lvl8pPr>
            <a:lvl9pPr marL="3657600" indent="0">
              <a:buFont typeface="+mj-lt"/>
              <a:buNone/>
              <a:defRPr sz="1000"/>
            </a:lvl9pPr>
          </a:lstStyle>
          <a:p>
            <a:pPr lvl="0"/>
            <a:r>
              <a:rPr lang="fr-FR"/>
              <a:t>Obis </a:t>
            </a:r>
            <a:r>
              <a:rPr lang="fr-FR" err="1"/>
              <a:t>pa</a:t>
            </a:r>
            <a:r>
              <a:rPr lang="fr-FR"/>
              <a:t> </a:t>
            </a:r>
            <a:r>
              <a:rPr lang="fr-FR" err="1"/>
              <a:t>quam</a:t>
            </a:r>
            <a:r>
              <a:rPr lang="fr-FR"/>
              <a:t> cum </a:t>
            </a:r>
            <a:r>
              <a:rPr lang="fr-FR" err="1"/>
              <a:t>suntur</a:t>
            </a:r>
            <a:r>
              <a:rPr lang="fr-FR"/>
              <a:t>, ad que mod ut </a:t>
            </a:r>
            <a:r>
              <a:rPr lang="fr-FR" err="1"/>
              <a:t>eatibusa</a:t>
            </a:r>
            <a:r>
              <a:rPr lang="fr-FR"/>
              <a:t> et, qui </a:t>
            </a:r>
            <a:r>
              <a:rPr lang="fr-FR" err="1"/>
              <a:t>velit</a:t>
            </a:r>
            <a:r>
              <a:rPr lang="fr-FR"/>
              <a:t> </a:t>
            </a:r>
            <a:r>
              <a:rPr lang="fr-FR" err="1"/>
              <a:t>porem</a:t>
            </a:r>
            <a:r>
              <a:rPr lang="fr-FR"/>
              <a:t>. </a:t>
            </a:r>
            <a:r>
              <a:rPr lang="fr-FR" err="1"/>
              <a:t>Piendenis</a:t>
            </a:r>
            <a:r>
              <a:rPr lang="fr-FR"/>
              <a:t> </a:t>
            </a:r>
            <a:r>
              <a:rPr lang="fr-FR" err="1"/>
              <a:t>quae</a:t>
            </a:r>
            <a:r>
              <a:rPr lang="fr-FR"/>
              <a:t> </a:t>
            </a:r>
            <a:r>
              <a:rPr lang="fr-FR" err="1"/>
              <a:t>vidit</a:t>
            </a:r>
            <a:r>
              <a:rPr lang="fr-FR"/>
              <a:t> </a:t>
            </a:r>
            <a:r>
              <a:rPr lang="fr-FR" err="1"/>
              <a:t>volupic</a:t>
            </a:r>
            <a:r>
              <a:rPr lang="fr-FR"/>
              <a:t> </a:t>
            </a:r>
            <a:r>
              <a:rPr lang="fr-FR" err="1"/>
              <a:t>itatem</a:t>
            </a:r>
            <a:r>
              <a:rPr lang="fr-FR"/>
              <a:t>. </a:t>
            </a:r>
            <a:r>
              <a:rPr lang="fr-FR" err="1"/>
              <a:t>Facepeligent</a:t>
            </a:r>
            <a:r>
              <a:rPr lang="fr-FR"/>
              <a:t> </a:t>
            </a:r>
            <a:r>
              <a:rPr lang="fr-FR" err="1"/>
              <a:t>quam</a:t>
            </a:r>
            <a:r>
              <a:rPr lang="fr-FR"/>
              <a:t> </a:t>
            </a:r>
            <a:r>
              <a:rPr lang="fr-FR" err="1"/>
              <a:t>voloruntus</a:t>
            </a:r>
            <a:r>
              <a:rPr lang="fr-FR"/>
              <a:t>, </a:t>
            </a:r>
            <a:r>
              <a:rPr lang="fr-FR" err="1"/>
              <a:t>officipsum</a:t>
            </a:r>
            <a:r>
              <a:rPr lang="fr-FR"/>
              <a:t> </a:t>
            </a:r>
            <a:r>
              <a:rPr lang="fr-FR" err="1"/>
              <a:t>remquo</a:t>
            </a:r>
            <a:r>
              <a:rPr lang="fr-FR"/>
              <a:t> </a:t>
            </a:r>
            <a:r>
              <a:rPr lang="fr-FR" err="1"/>
              <a:t>bea</a:t>
            </a:r>
            <a:r>
              <a:rPr lang="fr-FR"/>
              <a:t> con </a:t>
            </a:r>
            <a:r>
              <a:rPr lang="fr-FR" err="1"/>
              <a:t>peraecupta</a:t>
            </a:r>
            <a:r>
              <a:rPr lang="fr-FR"/>
              <a:t> </a:t>
            </a:r>
            <a:r>
              <a:rPr lang="fr-FR" err="1"/>
              <a:t>cuptam</a:t>
            </a:r>
            <a:r>
              <a:rPr lang="fr-FR"/>
              <a:t>,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91635F7-D404-393A-58C4-894E0B20FE8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375331" y="6318251"/>
            <a:ext cx="417576" cy="273050"/>
          </a:xfrm>
        </p:spPr>
        <p:txBody>
          <a:bodyPr/>
          <a:lstStyle/>
          <a:p>
            <a:fld id="{8DCF3727-8A72-40F2-B9D8-FCB7C196828E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37809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rme libre : forme 9">
            <a:extLst>
              <a:ext uri="{FF2B5EF4-FFF2-40B4-BE49-F238E27FC236}">
                <a16:creationId xmlns:a16="http://schemas.microsoft.com/office/drawing/2014/main" id="{C237AD2A-4E33-8D1C-5901-6735DB6ED9FA}"/>
              </a:ext>
            </a:extLst>
          </p:cNvPr>
          <p:cNvSpPr/>
          <p:nvPr userDrawn="1"/>
        </p:nvSpPr>
        <p:spPr>
          <a:xfrm>
            <a:off x="-12700" y="-17755"/>
            <a:ext cx="7337425" cy="719091"/>
          </a:xfrm>
          <a:custGeom>
            <a:avLst/>
            <a:gdLst>
              <a:gd name="connsiteX0" fmla="*/ 0 w 12197918"/>
              <a:gd name="connsiteY0" fmla="*/ 35510 h 719091"/>
              <a:gd name="connsiteX1" fmla="*/ 807868 w 12197918"/>
              <a:gd name="connsiteY1" fmla="*/ 719091 h 719091"/>
              <a:gd name="connsiteX2" fmla="*/ 12197918 w 12197918"/>
              <a:gd name="connsiteY2" fmla="*/ 301840 h 719091"/>
              <a:gd name="connsiteX3" fmla="*/ 12197918 w 12197918"/>
              <a:gd name="connsiteY3" fmla="*/ 0 h 719091"/>
              <a:gd name="connsiteX4" fmla="*/ 0 w 12197918"/>
              <a:gd name="connsiteY4" fmla="*/ 35510 h 719091"/>
              <a:gd name="connsiteX0" fmla="*/ 0 w 12210618"/>
              <a:gd name="connsiteY0" fmla="*/ 19635 h 719091"/>
              <a:gd name="connsiteX1" fmla="*/ 820568 w 12210618"/>
              <a:gd name="connsiteY1" fmla="*/ 719091 h 719091"/>
              <a:gd name="connsiteX2" fmla="*/ 12210618 w 12210618"/>
              <a:gd name="connsiteY2" fmla="*/ 301840 h 719091"/>
              <a:gd name="connsiteX3" fmla="*/ 12210618 w 12210618"/>
              <a:gd name="connsiteY3" fmla="*/ 0 h 719091"/>
              <a:gd name="connsiteX4" fmla="*/ 0 w 12210618"/>
              <a:gd name="connsiteY4" fmla="*/ 19635 h 719091"/>
              <a:gd name="connsiteX0" fmla="*/ 0 w 12210618"/>
              <a:gd name="connsiteY0" fmla="*/ 19635 h 719091"/>
              <a:gd name="connsiteX1" fmla="*/ 820568 w 12210618"/>
              <a:gd name="connsiteY1" fmla="*/ 719091 h 719091"/>
              <a:gd name="connsiteX2" fmla="*/ 12194767 w 12210618"/>
              <a:gd name="connsiteY2" fmla="*/ 25615 h 719091"/>
              <a:gd name="connsiteX3" fmla="*/ 12210618 w 12210618"/>
              <a:gd name="connsiteY3" fmla="*/ 0 h 719091"/>
              <a:gd name="connsiteX4" fmla="*/ 0 w 12210618"/>
              <a:gd name="connsiteY4" fmla="*/ 19635 h 719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10618" h="719091">
                <a:moveTo>
                  <a:pt x="0" y="19635"/>
                </a:moveTo>
                <a:lnTo>
                  <a:pt x="820568" y="719091"/>
                </a:lnTo>
                <a:lnTo>
                  <a:pt x="12194767" y="25615"/>
                </a:lnTo>
                <a:lnTo>
                  <a:pt x="12210618" y="0"/>
                </a:lnTo>
                <a:lnTo>
                  <a:pt x="0" y="1963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33">
            <a:extLst>
              <a:ext uri="{FF2B5EF4-FFF2-40B4-BE49-F238E27FC236}">
                <a16:creationId xmlns:a16="http://schemas.microsoft.com/office/drawing/2014/main" id="{D2EA3DBD-F3E2-36DD-FA6C-9F59BC8540C6}"/>
              </a:ext>
            </a:extLst>
          </p:cNvPr>
          <p:cNvSpPr/>
          <p:nvPr/>
        </p:nvSpPr>
        <p:spPr>
          <a:xfrm>
            <a:off x="8355761" y="2241550"/>
            <a:ext cx="3836239" cy="4616450"/>
          </a:xfrm>
          <a:custGeom>
            <a:avLst/>
            <a:gdLst>
              <a:gd name="connsiteX0" fmla="*/ 0 w 3836239"/>
              <a:gd name="connsiteY0" fmla="*/ 0 h 4616450"/>
              <a:gd name="connsiteX1" fmla="*/ 3836239 w 3836239"/>
              <a:gd name="connsiteY1" fmla="*/ 0 h 4616450"/>
              <a:gd name="connsiteX2" fmla="*/ 3836239 w 3836239"/>
              <a:gd name="connsiteY2" fmla="*/ 4616450 h 4616450"/>
              <a:gd name="connsiteX3" fmla="*/ 0 w 3836239"/>
              <a:gd name="connsiteY3" fmla="*/ 4616450 h 4616450"/>
              <a:gd name="connsiteX4" fmla="*/ 0 w 3836239"/>
              <a:gd name="connsiteY4" fmla="*/ 0 h 4616450"/>
              <a:gd name="connsiteX0" fmla="*/ 647700 w 3836239"/>
              <a:gd name="connsiteY0" fmla="*/ 215900 h 4616450"/>
              <a:gd name="connsiteX1" fmla="*/ 3836239 w 3836239"/>
              <a:gd name="connsiteY1" fmla="*/ 0 h 4616450"/>
              <a:gd name="connsiteX2" fmla="*/ 3836239 w 3836239"/>
              <a:gd name="connsiteY2" fmla="*/ 4616450 h 4616450"/>
              <a:gd name="connsiteX3" fmla="*/ 0 w 3836239"/>
              <a:gd name="connsiteY3" fmla="*/ 4616450 h 4616450"/>
              <a:gd name="connsiteX4" fmla="*/ 647700 w 3836239"/>
              <a:gd name="connsiteY4" fmla="*/ 215900 h 4616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36239" h="4616450">
                <a:moveTo>
                  <a:pt x="647700" y="215900"/>
                </a:moveTo>
                <a:lnTo>
                  <a:pt x="3836239" y="0"/>
                </a:lnTo>
                <a:lnTo>
                  <a:pt x="3836239" y="4616450"/>
                </a:lnTo>
                <a:lnTo>
                  <a:pt x="0" y="4616450"/>
                </a:lnTo>
                <a:lnTo>
                  <a:pt x="647700" y="215900"/>
                </a:lnTo>
                <a:close/>
              </a:path>
            </a:pathLst>
          </a:custGeom>
          <a:solidFill>
            <a:srgbClr val="F7F5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0DEDEFA-63AC-52E7-2A74-13A37C54CDC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201A80D6-B7B6-E5C0-910C-C5B0FD033C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608" y="447422"/>
            <a:ext cx="8124825" cy="654050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8" name="Espace réservé du texte 5">
            <a:extLst>
              <a:ext uri="{FF2B5EF4-FFF2-40B4-BE49-F238E27FC236}">
                <a16:creationId xmlns:a16="http://schemas.microsoft.com/office/drawing/2014/main" id="{6E7EF601-291F-15F3-DBF4-E387B961821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3608" y="1118141"/>
            <a:ext cx="4752975" cy="30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/>
              <a:t>Sous-titre</a:t>
            </a:r>
          </a:p>
        </p:txBody>
      </p:sp>
      <p:cxnSp>
        <p:nvCxnSpPr>
          <p:cNvPr id="2" name="Connecteur droit 1">
            <a:extLst>
              <a:ext uri="{FF2B5EF4-FFF2-40B4-BE49-F238E27FC236}">
                <a16:creationId xmlns:a16="http://schemas.microsoft.com/office/drawing/2014/main" id="{FB87417C-6B3C-0D8C-9A5E-355D20C87B21}"/>
              </a:ext>
            </a:extLst>
          </p:cNvPr>
          <p:cNvCxnSpPr/>
          <p:nvPr/>
        </p:nvCxnSpPr>
        <p:spPr>
          <a:xfrm>
            <a:off x="11266492" y="6327775"/>
            <a:ext cx="0" cy="26352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91DFE514-2C16-713E-4D5C-EC600EF10D6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341738" y="2968028"/>
            <a:ext cx="2451169" cy="3083523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accent1"/>
              </a:buClr>
              <a:buFont typeface="+mj-lt"/>
              <a:buNone/>
              <a:defRPr sz="1600" b="1"/>
            </a:lvl1pPr>
            <a:lvl3pPr marL="914400" indent="0">
              <a:buFont typeface="+mj-lt"/>
              <a:buNone/>
              <a:defRPr sz="1000"/>
            </a:lvl3pPr>
            <a:lvl4pPr marL="1371600" indent="0">
              <a:buFont typeface="Wingdings" panose="05000000000000000000" pitchFamily="2" charset="2"/>
              <a:buNone/>
              <a:defRPr sz="1200"/>
            </a:lvl4pPr>
            <a:lvl5pPr marL="2057400" indent="-228600"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9" name="Espace réservé du texte 6">
            <a:extLst>
              <a:ext uri="{FF2B5EF4-FFF2-40B4-BE49-F238E27FC236}">
                <a16:creationId xmlns:a16="http://schemas.microsoft.com/office/drawing/2014/main" id="{26B1CDBF-ADE5-4C45-5116-03817CC9111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10868" y="2089151"/>
            <a:ext cx="7431531" cy="3962400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accent1"/>
              </a:buClr>
              <a:buFont typeface="+mj-lt"/>
              <a:buNone/>
              <a:defRPr sz="2000" b="0"/>
            </a:lvl1pPr>
            <a:lvl2pPr marL="457200" indent="0">
              <a:buNone/>
              <a:defRPr sz="1800" b="0"/>
            </a:lvl2pPr>
            <a:lvl3pPr marL="914400" indent="0">
              <a:buFont typeface="Wingdings" panose="05000000000000000000" pitchFamily="2" charset="2"/>
              <a:buNone/>
              <a:defRPr sz="1200"/>
            </a:lvl3pPr>
            <a:lvl4pPr marL="1371600" indent="0">
              <a:buFont typeface="Wingdings" panose="05000000000000000000" pitchFamily="2" charset="2"/>
              <a:buNone/>
              <a:defRPr sz="1200"/>
            </a:lvl4pPr>
            <a:lvl5pPr marL="2057400" indent="-228600"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CBA2536-D0C3-B1EC-A0D2-7C068CFF6FD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375331" y="6318251"/>
            <a:ext cx="417576" cy="273050"/>
          </a:xfrm>
        </p:spPr>
        <p:txBody>
          <a:bodyPr/>
          <a:lstStyle/>
          <a:p>
            <a:fld id="{8DCF3727-8A72-40F2-B9D8-FCB7C196828E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83028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rme libre : forme 10">
            <a:extLst>
              <a:ext uri="{FF2B5EF4-FFF2-40B4-BE49-F238E27FC236}">
                <a16:creationId xmlns:a16="http://schemas.microsoft.com/office/drawing/2014/main" id="{A12CF746-5256-BC86-8EBD-D5F57FCCF814}"/>
              </a:ext>
            </a:extLst>
          </p:cNvPr>
          <p:cNvSpPr/>
          <p:nvPr userDrawn="1"/>
        </p:nvSpPr>
        <p:spPr>
          <a:xfrm>
            <a:off x="-12700" y="-17755"/>
            <a:ext cx="7337425" cy="719091"/>
          </a:xfrm>
          <a:custGeom>
            <a:avLst/>
            <a:gdLst>
              <a:gd name="connsiteX0" fmla="*/ 0 w 12197918"/>
              <a:gd name="connsiteY0" fmla="*/ 35510 h 719091"/>
              <a:gd name="connsiteX1" fmla="*/ 807868 w 12197918"/>
              <a:gd name="connsiteY1" fmla="*/ 719091 h 719091"/>
              <a:gd name="connsiteX2" fmla="*/ 12197918 w 12197918"/>
              <a:gd name="connsiteY2" fmla="*/ 301840 h 719091"/>
              <a:gd name="connsiteX3" fmla="*/ 12197918 w 12197918"/>
              <a:gd name="connsiteY3" fmla="*/ 0 h 719091"/>
              <a:gd name="connsiteX4" fmla="*/ 0 w 12197918"/>
              <a:gd name="connsiteY4" fmla="*/ 35510 h 719091"/>
              <a:gd name="connsiteX0" fmla="*/ 0 w 12210618"/>
              <a:gd name="connsiteY0" fmla="*/ 19635 h 719091"/>
              <a:gd name="connsiteX1" fmla="*/ 820568 w 12210618"/>
              <a:gd name="connsiteY1" fmla="*/ 719091 h 719091"/>
              <a:gd name="connsiteX2" fmla="*/ 12210618 w 12210618"/>
              <a:gd name="connsiteY2" fmla="*/ 301840 h 719091"/>
              <a:gd name="connsiteX3" fmla="*/ 12210618 w 12210618"/>
              <a:gd name="connsiteY3" fmla="*/ 0 h 719091"/>
              <a:gd name="connsiteX4" fmla="*/ 0 w 12210618"/>
              <a:gd name="connsiteY4" fmla="*/ 19635 h 719091"/>
              <a:gd name="connsiteX0" fmla="*/ 0 w 12210618"/>
              <a:gd name="connsiteY0" fmla="*/ 19635 h 719091"/>
              <a:gd name="connsiteX1" fmla="*/ 820568 w 12210618"/>
              <a:gd name="connsiteY1" fmla="*/ 719091 h 719091"/>
              <a:gd name="connsiteX2" fmla="*/ 12194767 w 12210618"/>
              <a:gd name="connsiteY2" fmla="*/ 25615 h 719091"/>
              <a:gd name="connsiteX3" fmla="*/ 12210618 w 12210618"/>
              <a:gd name="connsiteY3" fmla="*/ 0 h 719091"/>
              <a:gd name="connsiteX4" fmla="*/ 0 w 12210618"/>
              <a:gd name="connsiteY4" fmla="*/ 19635 h 719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10618" h="719091">
                <a:moveTo>
                  <a:pt x="0" y="19635"/>
                </a:moveTo>
                <a:lnTo>
                  <a:pt x="820568" y="719091"/>
                </a:lnTo>
                <a:lnTo>
                  <a:pt x="12194767" y="25615"/>
                </a:lnTo>
                <a:lnTo>
                  <a:pt x="12210618" y="0"/>
                </a:lnTo>
                <a:lnTo>
                  <a:pt x="0" y="1963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33">
            <a:extLst>
              <a:ext uri="{FF2B5EF4-FFF2-40B4-BE49-F238E27FC236}">
                <a16:creationId xmlns:a16="http://schemas.microsoft.com/office/drawing/2014/main" id="{D2EA3DBD-F3E2-36DD-FA6C-9F59BC8540C6}"/>
              </a:ext>
            </a:extLst>
          </p:cNvPr>
          <p:cNvSpPr/>
          <p:nvPr/>
        </p:nvSpPr>
        <p:spPr>
          <a:xfrm>
            <a:off x="8355761" y="2241550"/>
            <a:ext cx="3836239" cy="4616450"/>
          </a:xfrm>
          <a:custGeom>
            <a:avLst/>
            <a:gdLst>
              <a:gd name="connsiteX0" fmla="*/ 0 w 3836239"/>
              <a:gd name="connsiteY0" fmla="*/ 0 h 4616450"/>
              <a:gd name="connsiteX1" fmla="*/ 3836239 w 3836239"/>
              <a:gd name="connsiteY1" fmla="*/ 0 h 4616450"/>
              <a:gd name="connsiteX2" fmla="*/ 3836239 w 3836239"/>
              <a:gd name="connsiteY2" fmla="*/ 4616450 h 4616450"/>
              <a:gd name="connsiteX3" fmla="*/ 0 w 3836239"/>
              <a:gd name="connsiteY3" fmla="*/ 4616450 h 4616450"/>
              <a:gd name="connsiteX4" fmla="*/ 0 w 3836239"/>
              <a:gd name="connsiteY4" fmla="*/ 0 h 4616450"/>
              <a:gd name="connsiteX0" fmla="*/ 647700 w 3836239"/>
              <a:gd name="connsiteY0" fmla="*/ 215900 h 4616450"/>
              <a:gd name="connsiteX1" fmla="*/ 3836239 w 3836239"/>
              <a:gd name="connsiteY1" fmla="*/ 0 h 4616450"/>
              <a:gd name="connsiteX2" fmla="*/ 3836239 w 3836239"/>
              <a:gd name="connsiteY2" fmla="*/ 4616450 h 4616450"/>
              <a:gd name="connsiteX3" fmla="*/ 0 w 3836239"/>
              <a:gd name="connsiteY3" fmla="*/ 4616450 h 4616450"/>
              <a:gd name="connsiteX4" fmla="*/ 647700 w 3836239"/>
              <a:gd name="connsiteY4" fmla="*/ 215900 h 4616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36239" h="4616450">
                <a:moveTo>
                  <a:pt x="647700" y="215900"/>
                </a:moveTo>
                <a:lnTo>
                  <a:pt x="3836239" y="0"/>
                </a:lnTo>
                <a:lnTo>
                  <a:pt x="3836239" y="4616450"/>
                </a:lnTo>
                <a:lnTo>
                  <a:pt x="0" y="4616450"/>
                </a:lnTo>
                <a:lnTo>
                  <a:pt x="647700" y="215900"/>
                </a:lnTo>
                <a:close/>
              </a:path>
            </a:pathLst>
          </a:custGeom>
          <a:solidFill>
            <a:srgbClr val="F7F5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0DEDEFA-63AC-52E7-2A74-13A37C54CDC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201A80D6-B7B6-E5C0-910C-C5B0FD033C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608" y="447422"/>
            <a:ext cx="8124825" cy="654050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8" name="Espace réservé du texte 5">
            <a:extLst>
              <a:ext uri="{FF2B5EF4-FFF2-40B4-BE49-F238E27FC236}">
                <a16:creationId xmlns:a16="http://schemas.microsoft.com/office/drawing/2014/main" id="{6E7EF601-291F-15F3-DBF4-E387B961821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3608" y="1118141"/>
            <a:ext cx="4752975" cy="30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/>
              <a:t>Sous-titre</a:t>
            </a:r>
          </a:p>
        </p:txBody>
      </p:sp>
      <p:cxnSp>
        <p:nvCxnSpPr>
          <p:cNvPr id="2" name="Connecteur droit 1">
            <a:extLst>
              <a:ext uri="{FF2B5EF4-FFF2-40B4-BE49-F238E27FC236}">
                <a16:creationId xmlns:a16="http://schemas.microsoft.com/office/drawing/2014/main" id="{FB87417C-6B3C-0D8C-9A5E-355D20C87B21}"/>
              </a:ext>
            </a:extLst>
          </p:cNvPr>
          <p:cNvCxnSpPr/>
          <p:nvPr/>
        </p:nvCxnSpPr>
        <p:spPr>
          <a:xfrm>
            <a:off x="11266492" y="6327775"/>
            <a:ext cx="0" cy="26352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91DFE514-2C16-713E-4D5C-EC600EF10D6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341738" y="2968028"/>
            <a:ext cx="2451169" cy="3083523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accent1"/>
              </a:buClr>
              <a:buFont typeface="+mj-lt"/>
              <a:buNone/>
              <a:defRPr sz="1600" b="1"/>
            </a:lvl1pPr>
            <a:lvl3pPr marL="914400" indent="0">
              <a:buFont typeface="+mj-lt"/>
              <a:buNone/>
              <a:defRPr sz="1000"/>
            </a:lvl3pPr>
            <a:lvl4pPr marL="1371600" indent="0">
              <a:buFont typeface="Wingdings" panose="05000000000000000000" pitchFamily="2" charset="2"/>
              <a:buNone/>
              <a:defRPr sz="1200"/>
            </a:lvl4pPr>
            <a:lvl5pPr marL="2057400" indent="-228600"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9" name="Espace réservé du texte 6">
            <a:extLst>
              <a:ext uri="{FF2B5EF4-FFF2-40B4-BE49-F238E27FC236}">
                <a16:creationId xmlns:a16="http://schemas.microsoft.com/office/drawing/2014/main" id="{26B1CDBF-ADE5-4C45-5116-03817CC9111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10868" y="2968027"/>
            <a:ext cx="7431531" cy="3083523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accent1"/>
              </a:buClr>
              <a:buFont typeface="Arial" panose="020B0604020202020204" pitchFamily="34" charset="0"/>
              <a:buNone/>
              <a:defRPr sz="1400" b="0"/>
            </a:lvl1pPr>
            <a:lvl2pPr marL="457200" indent="0">
              <a:buNone/>
              <a:defRPr sz="1400"/>
            </a:lvl2pPr>
            <a:lvl3pPr marL="914400" indent="0">
              <a:buFont typeface="Arial" panose="020B0604020202020204" pitchFamily="34" charset="0"/>
              <a:buNone/>
              <a:defRPr sz="1200"/>
            </a:lvl3pPr>
            <a:lvl4pPr marL="1371600" indent="0">
              <a:buFont typeface="Wingdings" panose="05000000000000000000" pitchFamily="2" charset="2"/>
              <a:buNone/>
              <a:defRPr sz="1200"/>
            </a:lvl4pPr>
            <a:lvl5pPr marL="1828800" indent="0">
              <a:buFont typeface="Wingdings" panose="05000000000000000000" pitchFamily="2" charset="2"/>
              <a:buNone/>
              <a:defRPr sz="1200"/>
            </a:lvl5pPr>
            <a:lvl6pPr marL="2286000" indent="0">
              <a:buNone/>
              <a:defRPr sz="1100"/>
            </a:lvl6pPr>
            <a:lvl7pPr marL="2743200" indent="0">
              <a:buNone/>
              <a:defRPr sz="1050"/>
            </a:lvl7pPr>
            <a:lvl8pPr marL="3200400" indent="0">
              <a:buNone/>
              <a:defRPr sz="1000"/>
            </a:lvl8pPr>
            <a:lvl9pPr marL="3657600" indent="0">
              <a:buFont typeface="+mj-lt"/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0" name="Espace réservé du texte 6">
            <a:extLst>
              <a:ext uri="{FF2B5EF4-FFF2-40B4-BE49-F238E27FC236}">
                <a16:creationId xmlns:a16="http://schemas.microsoft.com/office/drawing/2014/main" id="{280C74C6-62A3-5CDB-2BE9-BF95E9F8F77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10868" y="1747735"/>
            <a:ext cx="7431531" cy="654050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accent1"/>
              </a:buClr>
              <a:buFont typeface="Arial" panose="020B0604020202020204" pitchFamily="34" charset="0"/>
              <a:buNone/>
              <a:defRPr sz="1800" b="1"/>
            </a:lvl1pPr>
            <a:lvl2pPr marL="457200" indent="0">
              <a:buNone/>
              <a:defRPr sz="1400"/>
            </a:lvl2pPr>
            <a:lvl3pPr marL="914400" indent="0">
              <a:buFont typeface="Arial" panose="020B0604020202020204" pitchFamily="34" charset="0"/>
              <a:buNone/>
              <a:defRPr sz="1200"/>
            </a:lvl3pPr>
            <a:lvl4pPr marL="1371600" indent="0">
              <a:buFont typeface="Wingdings" panose="05000000000000000000" pitchFamily="2" charset="2"/>
              <a:buNone/>
              <a:defRPr sz="1200"/>
            </a:lvl4pPr>
            <a:lvl5pPr marL="1828800" indent="0">
              <a:buFont typeface="Wingdings" panose="05000000000000000000" pitchFamily="2" charset="2"/>
              <a:buNone/>
              <a:defRPr sz="1200"/>
            </a:lvl5pPr>
            <a:lvl6pPr marL="2286000" indent="0">
              <a:buNone/>
              <a:defRPr sz="1100"/>
            </a:lvl6pPr>
            <a:lvl7pPr marL="2743200" indent="0">
              <a:buNone/>
              <a:defRPr sz="1050"/>
            </a:lvl7pPr>
            <a:lvl8pPr marL="3200400" indent="0">
              <a:buNone/>
              <a:defRPr sz="1000"/>
            </a:lvl8pPr>
            <a:lvl9pPr marL="3657600" indent="0">
              <a:buFont typeface="+mj-lt"/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5F2CE2D-D123-BEF6-1649-8EDEF087EC9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375331" y="6318251"/>
            <a:ext cx="417576" cy="273050"/>
          </a:xfrm>
        </p:spPr>
        <p:txBody>
          <a:bodyPr/>
          <a:lstStyle/>
          <a:p>
            <a:fld id="{8DCF3727-8A72-40F2-B9D8-FCB7C196828E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838297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0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rme libre : forme 4">
            <a:extLst>
              <a:ext uri="{FF2B5EF4-FFF2-40B4-BE49-F238E27FC236}">
                <a16:creationId xmlns:a16="http://schemas.microsoft.com/office/drawing/2014/main" id="{BCAA9425-FFA4-FC6B-89E4-8C30EFD3406A}"/>
              </a:ext>
            </a:extLst>
          </p:cNvPr>
          <p:cNvSpPr/>
          <p:nvPr userDrawn="1"/>
        </p:nvSpPr>
        <p:spPr>
          <a:xfrm>
            <a:off x="-12700" y="-17755"/>
            <a:ext cx="7337425" cy="719091"/>
          </a:xfrm>
          <a:custGeom>
            <a:avLst/>
            <a:gdLst>
              <a:gd name="connsiteX0" fmla="*/ 0 w 12197918"/>
              <a:gd name="connsiteY0" fmla="*/ 35510 h 719091"/>
              <a:gd name="connsiteX1" fmla="*/ 807868 w 12197918"/>
              <a:gd name="connsiteY1" fmla="*/ 719091 h 719091"/>
              <a:gd name="connsiteX2" fmla="*/ 12197918 w 12197918"/>
              <a:gd name="connsiteY2" fmla="*/ 301840 h 719091"/>
              <a:gd name="connsiteX3" fmla="*/ 12197918 w 12197918"/>
              <a:gd name="connsiteY3" fmla="*/ 0 h 719091"/>
              <a:gd name="connsiteX4" fmla="*/ 0 w 12197918"/>
              <a:gd name="connsiteY4" fmla="*/ 35510 h 719091"/>
              <a:gd name="connsiteX0" fmla="*/ 0 w 12210618"/>
              <a:gd name="connsiteY0" fmla="*/ 19635 h 719091"/>
              <a:gd name="connsiteX1" fmla="*/ 820568 w 12210618"/>
              <a:gd name="connsiteY1" fmla="*/ 719091 h 719091"/>
              <a:gd name="connsiteX2" fmla="*/ 12210618 w 12210618"/>
              <a:gd name="connsiteY2" fmla="*/ 301840 h 719091"/>
              <a:gd name="connsiteX3" fmla="*/ 12210618 w 12210618"/>
              <a:gd name="connsiteY3" fmla="*/ 0 h 719091"/>
              <a:gd name="connsiteX4" fmla="*/ 0 w 12210618"/>
              <a:gd name="connsiteY4" fmla="*/ 19635 h 719091"/>
              <a:gd name="connsiteX0" fmla="*/ 0 w 12210618"/>
              <a:gd name="connsiteY0" fmla="*/ 19635 h 719091"/>
              <a:gd name="connsiteX1" fmla="*/ 820568 w 12210618"/>
              <a:gd name="connsiteY1" fmla="*/ 719091 h 719091"/>
              <a:gd name="connsiteX2" fmla="*/ 12194767 w 12210618"/>
              <a:gd name="connsiteY2" fmla="*/ 25615 h 719091"/>
              <a:gd name="connsiteX3" fmla="*/ 12210618 w 12210618"/>
              <a:gd name="connsiteY3" fmla="*/ 0 h 719091"/>
              <a:gd name="connsiteX4" fmla="*/ 0 w 12210618"/>
              <a:gd name="connsiteY4" fmla="*/ 19635 h 719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10618" h="719091">
                <a:moveTo>
                  <a:pt x="0" y="19635"/>
                </a:moveTo>
                <a:lnTo>
                  <a:pt x="820568" y="719091"/>
                </a:lnTo>
                <a:lnTo>
                  <a:pt x="12194767" y="25615"/>
                </a:lnTo>
                <a:lnTo>
                  <a:pt x="12210618" y="0"/>
                </a:lnTo>
                <a:lnTo>
                  <a:pt x="0" y="1963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0DEDEFA-63AC-52E7-2A74-13A37C54CDC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201A80D6-B7B6-E5C0-910C-C5B0FD033C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608" y="447422"/>
            <a:ext cx="8124825" cy="654050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8" name="Espace réservé du texte 5">
            <a:extLst>
              <a:ext uri="{FF2B5EF4-FFF2-40B4-BE49-F238E27FC236}">
                <a16:creationId xmlns:a16="http://schemas.microsoft.com/office/drawing/2014/main" id="{6E7EF601-291F-15F3-DBF4-E387B961821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3608" y="1118141"/>
            <a:ext cx="4752975" cy="30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/>
              <a:t>Sous-titre</a:t>
            </a:r>
          </a:p>
        </p:txBody>
      </p:sp>
      <p:cxnSp>
        <p:nvCxnSpPr>
          <p:cNvPr id="2" name="Connecteur droit 1">
            <a:extLst>
              <a:ext uri="{FF2B5EF4-FFF2-40B4-BE49-F238E27FC236}">
                <a16:creationId xmlns:a16="http://schemas.microsoft.com/office/drawing/2014/main" id="{FB87417C-6B3C-0D8C-9A5E-355D20C87B21}"/>
              </a:ext>
            </a:extLst>
          </p:cNvPr>
          <p:cNvCxnSpPr/>
          <p:nvPr/>
        </p:nvCxnSpPr>
        <p:spPr>
          <a:xfrm>
            <a:off x="11266492" y="6327775"/>
            <a:ext cx="0" cy="26352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Espace réservé du texte 6">
            <a:extLst>
              <a:ext uri="{FF2B5EF4-FFF2-40B4-BE49-F238E27FC236}">
                <a16:creationId xmlns:a16="http://schemas.microsoft.com/office/drawing/2014/main" id="{26B1CDBF-ADE5-4C45-5116-03817CC9111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10869" y="2298701"/>
            <a:ext cx="10769932" cy="3752850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accent1"/>
              </a:buClr>
              <a:buFont typeface="Arial" panose="020B0604020202020204" pitchFamily="34" charset="0"/>
              <a:buNone/>
              <a:defRPr sz="1400" b="0"/>
            </a:lvl1pPr>
            <a:lvl2pPr marL="457200" indent="0">
              <a:buNone/>
              <a:defRPr sz="1400"/>
            </a:lvl2pPr>
            <a:lvl3pPr marL="914400" indent="0">
              <a:buFont typeface="Arial" panose="020B0604020202020204" pitchFamily="34" charset="0"/>
              <a:buNone/>
              <a:defRPr sz="1200"/>
            </a:lvl3pPr>
            <a:lvl4pPr marL="1371600" indent="0">
              <a:buFont typeface="Wingdings" panose="05000000000000000000" pitchFamily="2" charset="2"/>
              <a:buNone/>
              <a:defRPr sz="1200"/>
            </a:lvl4pPr>
            <a:lvl5pPr marL="1828800" indent="0">
              <a:buFont typeface="Wingdings" panose="05000000000000000000" pitchFamily="2" charset="2"/>
              <a:buNone/>
              <a:defRPr sz="1200"/>
            </a:lvl5pPr>
            <a:lvl6pPr marL="2286000" indent="0">
              <a:buNone/>
              <a:defRPr sz="1100"/>
            </a:lvl6pPr>
            <a:lvl7pPr marL="2743200" indent="0">
              <a:buNone/>
              <a:defRPr sz="1050"/>
            </a:lvl7pPr>
            <a:lvl8pPr marL="3200400" indent="0">
              <a:buNone/>
              <a:defRPr sz="1000"/>
            </a:lvl8pPr>
            <a:lvl9pPr marL="3657600" indent="0">
              <a:buFont typeface="+mj-lt"/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EE8FD93-6661-5799-C291-2A499204EDF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375331" y="6318251"/>
            <a:ext cx="417576" cy="273050"/>
          </a:xfrm>
        </p:spPr>
        <p:txBody>
          <a:bodyPr/>
          <a:lstStyle/>
          <a:p>
            <a:fld id="{8DCF3727-8A72-40F2-B9D8-FCB7C196828E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775136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rme libre : forme 7">
            <a:extLst>
              <a:ext uri="{FF2B5EF4-FFF2-40B4-BE49-F238E27FC236}">
                <a16:creationId xmlns:a16="http://schemas.microsoft.com/office/drawing/2014/main" id="{50DC3404-BEF6-4D0B-FD34-82FD41BFA0EE}"/>
              </a:ext>
            </a:extLst>
          </p:cNvPr>
          <p:cNvSpPr/>
          <p:nvPr userDrawn="1"/>
        </p:nvSpPr>
        <p:spPr>
          <a:xfrm>
            <a:off x="-12700" y="-17755"/>
            <a:ext cx="7337425" cy="719091"/>
          </a:xfrm>
          <a:custGeom>
            <a:avLst/>
            <a:gdLst>
              <a:gd name="connsiteX0" fmla="*/ 0 w 12197918"/>
              <a:gd name="connsiteY0" fmla="*/ 35510 h 719091"/>
              <a:gd name="connsiteX1" fmla="*/ 807868 w 12197918"/>
              <a:gd name="connsiteY1" fmla="*/ 719091 h 719091"/>
              <a:gd name="connsiteX2" fmla="*/ 12197918 w 12197918"/>
              <a:gd name="connsiteY2" fmla="*/ 301840 h 719091"/>
              <a:gd name="connsiteX3" fmla="*/ 12197918 w 12197918"/>
              <a:gd name="connsiteY3" fmla="*/ 0 h 719091"/>
              <a:gd name="connsiteX4" fmla="*/ 0 w 12197918"/>
              <a:gd name="connsiteY4" fmla="*/ 35510 h 719091"/>
              <a:gd name="connsiteX0" fmla="*/ 0 w 12210618"/>
              <a:gd name="connsiteY0" fmla="*/ 19635 h 719091"/>
              <a:gd name="connsiteX1" fmla="*/ 820568 w 12210618"/>
              <a:gd name="connsiteY1" fmla="*/ 719091 h 719091"/>
              <a:gd name="connsiteX2" fmla="*/ 12210618 w 12210618"/>
              <a:gd name="connsiteY2" fmla="*/ 301840 h 719091"/>
              <a:gd name="connsiteX3" fmla="*/ 12210618 w 12210618"/>
              <a:gd name="connsiteY3" fmla="*/ 0 h 719091"/>
              <a:gd name="connsiteX4" fmla="*/ 0 w 12210618"/>
              <a:gd name="connsiteY4" fmla="*/ 19635 h 719091"/>
              <a:gd name="connsiteX0" fmla="*/ 0 w 12210618"/>
              <a:gd name="connsiteY0" fmla="*/ 19635 h 719091"/>
              <a:gd name="connsiteX1" fmla="*/ 820568 w 12210618"/>
              <a:gd name="connsiteY1" fmla="*/ 719091 h 719091"/>
              <a:gd name="connsiteX2" fmla="*/ 12194767 w 12210618"/>
              <a:gd name="connsiteY2" fmla="*/ 25615 h 719091"/>
              <a:gd name="connsiteX3" fmla="*/ 12210618 w 12210618"/>
              <a:gd name="connsiteY3" fmla="*/ 0 h 719091"/>
              <a:gd name="connsiteX4" fmla="*/ 0 w 12210618"/>
              <a:gd name="connsiteY4" fmla="*/ 19635 h 719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10618" h="719091">
                <a:moveTo>
                  <a:pt x="0" y="19635"/>
                </a:moveTo>
                <a:lnTo>
                  <a:pt x="820568" y="719091"/>
                </a:lnTo>
                <a:lnTo>
                  <a:pt x="12194767" y="25615"/>
                </a:lnTo>
                <a:lnTo>
                  <a:pt x="12210618" y="0"/>
                </a:lnTo>
                <a:lnTo>
                  <a:pt x="0" y="1963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8F07950C-ED45-D510-B783-52239797EAA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213600" y="1927823"/>
            <a:ext cx="4343470" cy="4229100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accent1"/>
              </a:buClr>
              <a:buFont typeface="+mj-lt"/>
              <a:buNone/>
              <a:defRPr sz="1400" b="0"/>
            </a:lvl1pPr>
            <a:lvl3pPr marL="914400" indent="0">
              <a:buFont typeface="+mj-lt"/>
              <a:buNone/>
              <a:defRPr sz="1050" b="0"/>
            </a:lvl3pPr>
            <a:lvl4pPr marL="1371600" indent="0">
              <a:buFont typeface="Wingdings" panose="05000000000000000000" pitchFamily="2" charset="2"/>
              <a:buNone/>
              <a:defRPr sz="1200"/>
            </a:lvl4pPr>
            <a:lvl5pPr marL="2057400" indent="-228600"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fr-FR"/>
              <a:t>Il magnat. Ro </a:t>
            </a:r>
            <a:r>
              <a:rPr lang="fr-FR" err="1"/>
              <a:t>iur</a:t>
            </a:r>
            <a:r>
              <a:rPr lang="fr-FR"/>
              <a:t>? </a:t>
            </a:r>
            <a:r>
              <a:rPr lang="fr-FR" err="1"/>
              <a:t>Voloribusam</a:t>
            </a:r>
            <a:r>
              <a:rPr lang="fr-FR"/>
              <a:t> si </a:t>
            </a:r>
            <a:r>
              <a:rPr lang="fr-FR" err="1"/>
              <a:t>optibus</a:t>
            </a:r>
            <a:r>
              <a:rPr lang="fr-FR"/>
              <a:t>, </a:t>
            </a:r>
            <a:r>
              <a:rPr lang="fr-FR" err="1"/>
              <a:t>consed</a:t>
            </a:r>
            <a:r>
              <a:rPr lang="fr-FR"/>
              <a:t> </a:t>
            </a:r>
            <a:r>
              <a:rPr lang="fr-FR" err="1"/>
              <a:t>quis</a:t>
            </a:r>
            <a:r>
              <a:rPr lang="fr-FR"/>
              <a:t> este </a:t>
            </a:r>
            <a:r>
              <a:rPr lang="fr-FR" err="1"/>
              <a:t>quam</a:t>
            </a:r>
            <a:r>
              <a:rPr lang="fr-FR"/>
              <a:t> </a:t>
            </a:r>
            <a:r>
              <a:rPr lang="fr-FR" err="1"/>
              <a:t>volendi</a:t>
            </a:r>
            <a:r>
              <a:rPr lang="fr-FR"/>
              <a:t> </a:t>
            </a:r>
            <a:r>
              <a:rPr lang="fr-FR" err="1"/>
              <a:t>nobis</a:t>
            </a:r>
            <a:r>
              <a:rPr lang="fr-FR"/>
              <a:t> et </a:t>
            </a:r>
            <a:r>
              <a:rPr lang="fr-FR" err="1"/>
              <a:t>aut</a:t>
            </a:r>
            <a:r>
              <a:rPr lang="fr-FR"/>
              <a:t> alias mil </a:t>
            </a:r>
            <a:r>
              <a:rPr lang="fr-FR" err="1"/>
              <a:t>is</a:t>
            </a:r>
            <a:r>
              <a:rPr lang="fr-FR"/>
              <a:t> </a:t>
            </a:r>
            <a:r>
              <a:rPr lang="fr-FR" err="1"/>
              <a:t>moleceariam</a:t>
            </a:r>
            <a:r>
              <a:rPr lang="fr-FR"/>
              <a:t>, </a:t>
            </a:r>
            <a:r>
              <a:rPr lang="fr-FR" err="1"/>
              <a:t>simusciae</a:t>
            </a:r>
            <a:r>
              <a:rPr lang="fr-FR"/>
              <a:t> </a:t>
            </a:r>
            <a:r>
              <a:rPr lang="fr-FR" err="1"/>
              <a:t>officim</a:t>
            </a:r>
            <a:r>
              <a:rPr lang="fr-FR"/>
              <a:t> quia arum </a:t>
            </a:r>
            <a:r>
              <a:rPr lang="fr-FR" err="1"/>
              <a:t>dolorempore</a:t>
            </a:r>
            <a:r>
              <a:rPr lang="fr-FR"/>
              <a:t> net, </a:t>
            </a:r>
            <a:r>
              <a:rPr lang="fr-FR" err="1"/>
              <a:t>eaturerro</a:t>
            </a:r>
            <a:r>
              <a:rPr lang="fr-FR"/>
              <a:t> </a:t>
            </a:r>
            <a:r>
              <a:rPr lang="fr-FR" err="1"/>
              <a:t>is</a:t>
            </a:r>
            <a:r>
              <a:rPr lang="fr-FR"/>
              <a:t> </a:t>
            </a:r>
            <a:r>
              <a:rPr lang="fr-FR" err="1"/>
              <a:t>ea</a:t>
            </a:r>
            <a:r>
              <a:rPr lang="fr-FR"/>
              <a:t> </a:t>
            </a:r>
            <a:r>
              <a:rPr lang="fr-FR" err="1"/>
              <a:t>auteseceris</a:t>
            </a:r>
            <a:r>
              <a:rPr lang="fr-FR"/>
              <a:t> </a:t>
            </a:r>
            <a:r>
              <a:rPr lang="fr-FR" err="1"/>
              <a:t>verem</a:t>
            </a:r>
            <a:r>
              <a:rPr lang="fr-FR"/>
              <a:t> </a:t>
            </a:r>
            <a:r>
              <a:rPr lang="fr-FR" err="1"/>
              <a:t>delentem</a:t>
            </a:r>
            <a:r>
              <a:rPr lang="fr-FR"/>
              <a:t> et </a:t>
            </a:r>
            <a:r>
              <a:rPr lang="fr-FR" err="1"/>
              <a:t>harchil</a:t>
            </a:r>
            <a:r>
              <a:rPr lang="fr-FR"/>
              <a:t> </a:t>
            </a:r>
            <a:r>
              <a:rPr lang="fr-FR" err="1"/>
              <a:t>igendiae</a:t>
            </a:r>
            <a:r>
              <a:rPr lang="fr-FR"/>
              <a:t> </a:t>
            </a:r>
            <a:r>
              <a:rPr lang="fr-FR" err="1"/>
              <a:t>officid</a:t>
            </a:r>
            <a:r>
              <a:rPr lang="fr-FR"/>
              <a:t> ut </a:t>
            </a:r>
            <a:r>
              <a:rPr lang="fr-FR" err="1"/>
              <a:t>quatquiat.Um</a:t>
            </a:r>
            <a:r>
              <a:rPr lang="fr-FR"/>
              <a:t> </a:t>
            </a:r>
            <a:r>
              <a:rPr lang="fr-FR" err="1"/>
              <a:t>doluptassit</a:t>
            </a:r>
            <a:r>
              <a:rPr lang="fr-FR"/>
              <a:t>, </a:t>
            </a:r>
            <a:r>
              <a:rPr lang="fr-FR" err="1"/>
              <a:t>tempor</a:t>
            </a:r>
            <a:r>
              <a:rPr lang="fr-FR"/>
              <a:t> </a:t>
            </a:r>
            <a:r>
              <a:rPr lang="fr-FR" err="1"/>
              <a:t>sunt</a:t>
            </a:r>
            <a:r>
              <a:rPr lang="fr-FR"/>
              <a:t> </a:t>
            </a:r>
            <a:r>
              <a:rPr lang="fr-FR" err="1"/>
              <a:t>alibus</a:t>
            </a:r>
            <a:r>
              <a:rPr lang="fr-FR"/>
              <a:t> </a:t>
            </a:r>
            <a:r>
              <a:rPr lang="fr-FR" err="1"/>
              <a:t>adit</a:t>
            </a:r>
            <a:r>
              <a:rPr lang="fr-FR"/>
              <a:t> </a:t>
            </a:r>
            <a:r>
              <a:rPr lang="fr-FR" err="1"/>
              <a:t>quodi</a:t>
            </a:r>
            <a:r>
              <a:rPr lang="fr-FR"/>
              <a:t> </a:t>
            </a:r>
            <a:r>
              <a:rPr lang="fr-FR" err="1"/>
              <a:t>omnimag</a:t>
            </a:r>
            <a:r>
              <a:rPr lang="fr-FR"/>
              <a:t> </a:t>
            </a:r>
            <a:r>
              <a:rPr lang="fr-FR" err="1"/>
              <a:t>nimaximi</a:t>
            </a:r>
            <a:r>
              <a:rPr lang="fr-FR"/>
              <a:t>, </a:t>
            </a:r>
            <a:r>
              <a:rPr lang="fr-FR" err="1"/>
              <a:t>comnim</a:t>
            </a:r>
            <a:r>
              <a:rPr lang="fr-FR"/>
              <a:t> </a:t>
            </a:r>
            <a:r>
              <a:rPr lang="fr-FR" err="1"/>
              <a:t>quis</a:t>
            </a:r>
            <a:r>
              <a:rPr lang="fr-FR"/>
              <a:t> </a:t>
            </a:r>
            <a:r>
              <a:rPr lang="fr-FR" err="1"/>
              <a:t>doluptio</a:t>
            </a:r>
            <a:r>
              <a:rPr lang="fr-FR"/>
              <a:t> </a:t>
            </a:r>
            <a:r>
              <a:rPr lang="fr-FR" err="1"/>
              <a:t>tempor</a:t>
            </a:r>
            <a:r>
              <a:rPr lang="fr-FR"/>
              <a:t> </a:t>
            </a:r>
            <a:r>
              <a:rPr lang="fr-FR" err="1"/>
              <a:t>sitectatur</a:t>
            </a:r>
            <a:r>
              <a:rPr lang="fr-FR"/>
              <a:t> ad </a:t>
            </a:r>
            <a:r>
              <a:rPr lang="fr-FR" err="1"/>
              <a:t>eum</a:t>
            </a:r>
            <a:r>
              <a:rPr lang="fr-FR"/>
              <a:t> </a:t>
            </a:r>
            <a:r>
              <a:rPr lang="fr-FR" err="1"/>
              <a:t>aliquias</a:t>
            </a:r>
            <a:r>
              <a:rPr lang="fr-FR"/>
              <a:t> mod </a:t>
            </a:r>
            <a:r>
              <a:rPr lang="fr-FR" err="1"/>
              <a:t>quiducia</a:t>
            </a:r>
            <a:r>
              <a:rPr lang="fr-FR"/>
              <a:t> si </a:t>
            </a:r>
            <a:r>
              <a:rPr lang="fr-FR" err="1"/>
              <a:t>od</a:t>
            </a:r>
            <a:r>
              <a:rPr lang="fr-FR"/>
              <a:t> que </a:t>
            </a:r>
            <a:r>
              <a:rPr lang="fr-FR" err="1"/>
              <a:t>volut</a:t>
            </a:r>
            <a:r>
              <a:rPr lang="fr-FR"/>
              <a:t> et </a:t>
            </a:r>
            <a:r>
              <a:rPr lang="fr-FR" err="1"/>
              <a:t>omnime</a:t>
            </a:r>
            <a:r>
              <a:rPr lang="fr-FR"/>
              <a:t> </a:t>
            </a:r>
            <a:r>
              <a:rPr lang="fr-FR" err="1"/>
              <a:t>nullige</a:t>
            </a:r>
            <a:r>
              <a:rPr lang="fr-FR"/>
              <a:t> </a:t>
            </a:r>
            <a:r>
              <a:rPr lang="fr-FR" err="1"/>
              <a:t>necumquis</a:t>
            </a:r>
            <a:r>
              <a:rPr lang="fr-FR"/>
              <a:t> </a:t>
            </a:r>
            <a:r>
              <a:rPr lang="fr-FR" err="1"/>
              <a:t>nisquiae</a:t>
            </a:r>
            <a:r>
              <a:rPr lang="fr-FR"/>
              <a:t> </a:t>
            </a:r>
            <a:r>
              <a:rPr lang="fr-FR" err="1"/>
              <a:t>nonsequiae</a:t>
            </a:r>
            <a:r>
              <a:rPr lang="fr-FR"/>
              <a:t> </a:t>
            </a:r>
            <a:r>
              <a:rPr lang="fr-FR" err="1"/>
              <a:t>lic</a:t>
            </a:r>
            <a:r>
              <a:rPr lang="fr-FR"/>
              <a:t> to </a:t>
            </a:r>
            <a:r>
              <a:rPr lang="fr-FR" err="1"/>
              <a:t>inum</a:t>
            </a:r>
            <a:r>
              <a:rPr lang="fr-FR"/>
              <a:t> id </a:t>
            </a:r>
            <a:r>
              <a:rPr lang="fr-FR" err="1"/>
              <a:t>eatur</a:t>
            </a:r>
            <a:r>
              <a:rPr lang="fr-FR"/>
              <a:t> </a:t>
            </a:r>
            <a:r>
              <a:rPr lang="fr-FR" err="1"/>
              <a:t>aut</a:t>
            </a:r>
            <a:r>
              <a:rPr lang="fr-FR"/>
              <a:t> re plique </a:t>
            </a:r>
            <a:r>
              <a:rPr lang="fr-FR" err="1"/>
              <a:t>dolupta</a:t>
            </a:r>
            <a:r>
              <a:rPr lang="fr-FR"/>
              <a:t> </a:t>
            </a:r>
            <a:r>
              <a:rPr lang="fr-FR" err="1"/>
              <a:t>eperest</a:t>
            </a:r>
            <a:r>
              <a:rPr lang="fr-FR"/>
              <a:t>, </a:t>
            </a:r>
            <a:r>
              <a:rPr lang="fr-FR" err="1"/>
              <a:t>sita</a:t>
            </a:r>
            <a:r>
              <a:rPr lang="fr-FR"/>
              <a:t> </a:t>
            </a:r>
            <a:r>
              <a:rPr lang="fr-FR" err="1"/>
              <a:t>eliatates</a:t>
            </a:r>
            <a:r>
              <a:rPr lang="fr-FR"/>
              <a:t> ut que re et </a:t>
            </a:r>
            <a:r>
              <a:rPr lang="fr-FR" err="1"/>
              <a:t>ea</a:t>
            </a:r>
            <a:r>
              <a:rPr lang="fr-FR"/>
              <a:t> </a:t>
            </a:r>
            <a:r>
              <a:rPr lang="fr-FR" err="1"/>
              <a:t>perspic</a:t>
            </a:r>
            <a:r>
              <a:rPr lang="fr-FR"/>
              <a:t> </a:t>
            </a:r>
            <a:r>
              <a:rPr lang="fr-FR" err="1"/>
              <a:t>ipsam</a:t>
            </a:r>
            <a:r>
              <a:rPr lang="fr-FR"/>
              <a:t>, omni cum di </a:t>
            </a:r>
            <a:r>
              <a:rPr lang="fr-FR" err="1"/>
              <a:t>utem</a:t>
            </a:r>
            <a:r>
              <a:rPr lang="fr-FR"/>
              <a:t> </a:t>
            </a:r>
            <a:r>
              <a:rPr lang="fr-FR" err="1"/>
              <a:t>eos</a:t>
            </a:r>
            <a:r>
              <a:rPr lang="fr-FR"/>
              <a:t> </a:t>
            </a:r>
            <a:r>
              <a:rPr lang="fr-FR" err="1"/>
              <a:t>eos</a:t>
            </a:r>
            <a:r>
              <a:rPr lang="fr-FR"/>
              <a:t> </a:t>
            </a:r>
            <a:r>
              <a:rPr lang="fr-FR" err="1"/>
              <a:t>magnatu</a:t>
            </a:r>
            <a:r>
              <a:rPr lang="fr-FR"/>
              <a:t> </a:t>
            </a:r>
            <a:r>
              <a:rPr lang="fr-FR" err="1"/>
              <a:t>sandis</a:t>
            </a:r>
            <a:r>
              <a:rPr lang="fr-FR"/>
              <a:t> </a:t>
            </a:r>
            <a:r>
              <a:rPr lang="fr-FR" err="1"/>
              <a:t>aperibus</a:t>
            </a:r>
            <a:r>
              <a:rPr lang="fr-FR"/>
              <a:t> </a:t>
            </a:r>
            <a:r>
              <a:rPr lang="fr-FR" err="1"/>
              <a:t>aditatet</a:t>
            </a:r>
            <a:r>
              <a:rPr lang="fr-FR"/>
              <a:t> </a:t>
            </a:r>
            <a:r>
              <a:rPr lang="fr-FR" err="1"/>
              <a:t>expe</a:t>
            </a:r>
            <a:r>
              <a:rPr lang="fr-FR"/>
              <a:t> </a:t>
            </a:r>
            <a:r>
              <a:rPr lang="fr-FR" err="1"/>
              <a:t>nihillaudi</a:t>
            </a:r>
            <a:r>
              <a:rPr lang="fr-FR"/>
              <a:t> </a:t>
            </a:r>
            <a:r>
              <a:rPr lang="fr-FR" err="1"/>
              <a:t>cuptatem</a:t>
            </a:r>
            <a:r>
              <a:rPr lang="fr-FR"/>
              <a:t> </a:t>
            </a:r>
            <a:r>
              <a:rPr lang="fr-FR" err="1"/>
              <a:t>ea</a:t>
            </a:r>
            <a:r>
              <a:rPr lang="fr-FR"/>
              <a:t> qui </a:t>
            </a:r>
            <a:r>
              <a:rPr lang="fr-FR" err="1"/>
              <a:t>seria</a:t>
            </a:r>
            <a:r>
              <a:rPr lang="fr-FR"/>
              <a:t> </a:t>
            </a:r>
            <a:r>
              <a:rPr lang="fr-FR" err="1"/>
              <a:t>exeratia</a:t>
            </a:r>
            <a:r>
              <a:rPr lang="fr-FR"/>
              <a:t> volo </a:t>
            </a:r>
            <a:r>
              <a:rPr lang="fr-FR" err="1"/>
              <a:t>voluptat.Atum</a:t>
            </a:r>
            <a:r>
              <a:rPr lang="fr-FR"/>
              <a:t> </a:t>
            </a:r>
            <a:r>
              <a:rPr lang="fr-FR" err="1"/>
              <a:t>secabo</a:t>
            </a:r>
            <a:r>
              <a:rPr lang="fr-FR"/>
              <a:t>. Et </a:t>
            </a:r>
            <a:r>
              <a:rPr lang="fr-FR" err="1"/>
              <a:t>adi</a:t>
            </a:r>
            <a:r>
              <a:rPr lang="fr-FR"/>
              <a:t> </a:t>
            </a:r>
            <a:r>
              <a:rPr lang="fr-FR" err="1"/>
              <a:t>officta</a:t>
            </a:r>
            <a:r>
              <a:rPr lang="fr-FR"/>
              <a:t> </a:t>
            </a:r>
            <a:r>
              <a:rPr lang="fr-FR" err="1"/>
              <a:t>quatur</a:t>
            </a:r>
            <a:r>
              <a:rPr lang="fr-FR"/>
              <a:t> </a:t>
            </a:r>
            <a:r>
              <a:rPr lang="fr-FR" err="1"/>
              <a:t>siti</a:t>
            </a:r>
            <a:r>
              <a:rPr lang="fr-FR"/>
              <a:t> il </a:t>
            </a:r>
            <a:r>
              <a:rPr lang="fr-FR" err="1"/>
              <a:t>int</a:t>
            </a:r>
            <a:r>
              <a:rPr lang="fr-FR"/>
              <a:t>.</a:t>
            </a:r>
          </a:p>
        </p:txBody>
      </p:sp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id="{F8CE94F4-DCA1-6978-4060-F4B55F056A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34930" y="1927822"/>
            <a:ext cx="5375345" cy="42824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fr-FR"/>
              <a:t>Cliquez sur l'icône pour ajouter une image</a:t>
            </a:r>
          </a:p>
        </p:txBody>
      </p:sp>
      <p:cxnSp>
        <p:nvCxnSpPr>
          <p:cNvPr id="2" name="Connecteur droit 1">
            <a:extLst>
              <a:ext uri="{FF2B5EF4-FFF2-40B4-BE49-F238E27FC236}">
                <a16:creationId xmlns:a16="http://schemas.microsoft.com/office/drawing/2014/main" id="{5F58B51A-3895-43FA-F9BF-D9F9B7273B42}"/>
              </a:ext>
            </a:extLst>
          </p:cNvPr>
          <p:cNvCxnSpPr/>
          <p:nvPr/>
        </p:nvCxnSpPr>
        <p:spPr>
          <a:xfrm>
            <a:off x="11266492" y="6327775"/>
            <a:ext cx="0" cy="26352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re 1">
            <a:extLst>
              <a:ext uri="{FF2B5EF4-FFF2-40B4-BE49-F238E27FC236}">
                <a16:creationId xmlns:a16="http://schemas.microsoft.com/office/drawing/2014/main" id="{55C3A077-1432-FFAF-722A-E2364B1553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608" y="447422"/>
            <a:ext cx="8124825" cy="654050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5" name="Espace réservé du texte 5">
            <a:extLst>
              <a:ext uri="{FF2B5EF4-FFF2-40B4-BE49-F238E27FC236}">
                <a16:creationId xmlns:a16="http://schemas.microsoft.com/office/drawing/2014/main" id="{536AB07E-A2A9-CF9D-8AD7-717C6E613FF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3608" y="1118141"/>
            <a:ext cx="4752975" cy="30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/>
              <a:t>Sous-titre</a:t>
            </a:r>
          </a:p>
        </p:txBody>
      </p:sp>
      <p:pic>
        <p:nvPicPr>
          <p:cNvPr id="6" name="Graphique 5">
            <a:extLst>
              <a:ext uri="{FF2B5EF4-FFF2-40B4-BE49-F238E27FC236}">
                <a16:creationId xmlns:a16="http://schemas.microsoft.com/office/drawing/2014/main" id="{68707160-9E8E-BF81-9F79-0570A6A08AA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3792" y="5172076"/>
            <a:ext cx="2003077" cy="1809750"/>
          </a:xfrm>
          <a:prstGeom prst="rect">
            <a:avLst/>
          </a:prstGeom>
        </p:spPr>
      </p:pic>
      <p:sp>
        <p:nvSpPr>
          <p:cNvPr id="9" name="Espace réservé du numéro de diapositive 3">
            <a:extLst>
              <a:ext uri="{FF2B5EF4-FFF2-40B4-BE49-F238E27FC236}">
                <a16:creationId xmlns:a16="http://schemas.microsoft.com/office/drawing/2014/main" id="{F1B09FFC-11F9-EB71-E49F-B472DA626DF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375331" y="6318251"/>
            <a:ext cx="417576" cy="273050"/>
          </a:xfrm>
        </p:spPr>
        <p:txBody>
          <a:bodyPr/>
          <a:lstStyle/>
          <a:p>
            <a:fld id="{8DCF3727-8A72-40F2-B9D8-FCB7C196828E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645103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isposition personnalisé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76200B5-6EE7-1769-7F68-C970415FEF8B}"/>
              </a:ext>
            </a:extLst>
          </p:cNvPr>
          <p:cNvSpPr/>
          <p:nvPr/>
        </p:nvSpPr>
        <p:spPr>
          <a:xfrm>
            <a:off x="5426584" y="0"/>
            <a:ext cx="6765416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Graphique 1">
            <a:extLst>
              <a:ext uri="{FF2B5EF4-FFF2-40B4-BE49-F238E27FC236}">
                <a16:creationId xmlns:a16="http://schemas.microsoft.com/office/drawing/2014/main" id="{FF285245-480B-9F8F-95DD-CCAE9A59271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3792" y="5172076"/>
            <a:ext cx="2003077" cy="1809750"/>
          </a:xfrm>
          <a:prstGeom prst="rect">
            <a:avLst/>
          </a:prstGeom>
        </p:spPr>
      </p:pic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C7A24EED-C741-ADD6-AB74-F1D76FCA443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891D55FF-0902-00B8-0574-43D55970DF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608" y="447422"/>
            <a:ext cx="8124825" cy="654050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99B11541-BE45-7F8D-6F89-5026AFBBEDE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3608" y="1118141"/>
            <a:ext cx="4752975" cy="30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/>
              <a:t>Sous-titre</a:t>
            </a:r>
          </a:p>
        </p:txBody>
      </p:sp>
      <p:sp>
        <p:nvSpPr>
          <p:cNvPr id="9" name="Espace réservé du texte 6">
            <a:extLst>
              <a:ext uri="{FF2B5EF4-FFF2-40B4-BE49-F238E27FC236}">
                <a16:creationId xmlns:a16="http://schemas.microsoft.com/office/drawing/2014/main" id="{1A22D969-6AB7-5A23-E732-954841A64F0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0869" y="2241050"/>
            <a:ext cx="4064331" cy="3626350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accent1"/>
              </a:buClr>
              <a:buFont typeface="Arial" panose="020B0604020202020204" pitchFamily="34" charset="0"/>
              <a:buNone/>
              <a:defRPr sz="1400" b="0"/>
            </a:lvl1pPr>
            <a:lvl2pPr marL="457200" indent="0">
              <a:buNone/>
              <a:defRPr sz="1400"/>
            </a:lvl2pPr>
            <a:lvl3pPr marL="914400" indent="0">
              <a:buFont typeface="Arial" panose="020B0604020202020204" pitchFamily="34" charset="0"/>
              <a:buNone/>
              <a:defRPr sz="1200"/>
            </a:lvl3pPr>
            <a:lvl4pPr marL="1371600" indent="0">
              <a:buFont typeface="Wingdings" panose="05000000000000000000" pitchFamily="2" charset="2"/>
              <a:buNone/>
              <a:defRPr sz="1200"/>
            </a:lvl4pPr>
            <a:lvl5pPr marL="1828800" indent="0">
              <a:buFont typeface="Wingdings" panose="05000000000000000000" pitchFamily="2" charset="2"/>
              <a:buNone/>
              <a:defRPr sz="1200"/>
            </a:lvl5pPr>
            <a:lvl6pPr marL="2286000" indent="0">
              <a:buNone/>
              <a:defRPr sz="1100"/>
            </a:lvl6pPr>
            <a:lvl7pPr marL="2743200" indent="0">
              <a:buNone/>
              <a:defRPr sz="1050"/>
            </a:lvl7pPr>
            <a:lvl8pPr marL="3200400" indent="0">
              <a:buNone/>
              <a:defRPr sz="1000"/>
            </a:lvl8pPr>
            <a:lvl9pPr marL="3657600" indent="0">
              <a:buFont typeface="+mj-lt"/>
              <a:buNone/>
              <a:defRPr sz="1000"/>
            </a:lvl9pPr>
          </a:lstStyle>
          <a:p>
            <a:pPr lvl="0"/>
            <a:r>
              <a:rPr lang="fr-FR"/>
              <a:t>Il magnat. Ro </a:t>
            </a:r>
            <a:r>
              <a:rPr lang="fr-FR" err="1"/>
              <a:t>iur</a:t>
            </a:r>
            <a:r>
              <a:rPr lang="fr-FR"/>
              <a:t>? </a:t>
            </a:r>
            <a:r>
              <a:rPr lang="fr-FR" err="1"/>
              <a:t>Voloribusam</a:t>
            </a:r>
            <a:r>
              <a:rPr lang="fr-FR"/>
              <a:t> si </a:t>
            </a:r>
            <a:r>
              <a:rPr lang="fr-FR" err="1"/>
              <a:t>optibus</a:t>
            </a:r>
            <a:r>
              <a:rPr lang="fr-FR"/>
              <a:t>, </a:t>
            </a:r>
            <a:r>
              <a:rPr lang="fr-FR" err="1"/>
              <a:t>consed</a:t>
            </a:r>
            <a:r>
              <a:rPr lang="fr-FR"/>
              <a:t> </a:t>
            </a:r>
            <a:r>
              <a:rPr lang="fr-FR" err="1"/>
              <a:t>quis</a:t>
            </a:r>
            <a:r>
              <a:rPr lang="fr-FR"/>
              <a:t> este </a:t>
            </a:r>
            <a:r>
              <a:rPr lang="fr-FR" err="1"/>
              <a:t>quam</a:t>
            </a:r>
            <a:r>
              <a:rPr lang="fr-FR"/>
              <a:t> </a:t>
            </a:r>
            <a:r>
              <a:rPr lang="fr-FR" err="1"/>
              <a:t>volendi</a:t>
            </a:r>
            <a:r>
              <a:rPr lang="fr-FR"/>
              <a:t> </a:t>
            </a:r>
            <a:r>
              <a:rPr lang="fr-FR" err="1"/>
              <a:t>nobis</a:t>
            </a:r>
            <a:r>
              <a:rPr lang="fr-FR"/>
              <a:t> et </a:t>
            </a:r>
            <a:r>
              <a:rPr lang="fr-FR" err="1"/>
              <a:t>aut</a:t>
            </a:r>
            <a:r>
              <a:rPr lang="fr-FR"/>
              <a:t> alias mil </a:t>
            </a:r>
            <a:r>
              <a:rPr lang="fr-FR" err="1"/>
              <a:t>is</a:t>
            </a:r>
            <a:r>
              <a:rPr lang="fr-FR"/>
              <a:t> </a:t>
            </a:r>
            <a:r>
              <a:rPr lang="fr-FR" err="1"/>
              <a:t>moleceariam</a:t>
            </a:r>
            <a:r>
              <a:rPr lang="fr-FR"/>
              <a:t>, </a:t>
            </a:r>
            <a:r>
              <a:rPr lang="fr-FR" err="1"/>
              <a:t>simusciae</a:t>
            </a:r>
            <a:r>
              <a:rPr lang="fr-FR"/>
              <a:t> </a:t>
            </a:r>
            <a:r>
              <a:rPr lang="fr-FR" err="1"/>
              <a:t>officim</a:t>
            </a:r>
            <a:r>
              <a:rPr lang="fr-FR"/>
              <a:t> quia arum </a:t>
            </a:r>
            <a:r>
              <a:rPr lang="fr-FR" err="1"/>
              <a:t>dolorempore</a:t>
            </a:r>
            <a:r>
              <a:rPr lang="fr-FR"/>
              <a:t> net, </a:t>
            </a:r>
            <a:r>
              <a:rPr lang="fr-FR" err="1"/>
              <a:t>eaturerro</a:t>
            </a:r>
            <a:r>
              <a:rPr lang="fr-FR"/>
              <a:t> </a:t>
            </a:r>
            <a:r>
              <a:rPr lang="fr-FR" err="1"/>
              <a:t>is</a:t>
            </a:r>
            <a:r>
              <a:rPr lang="fr-FR"/>
              <a:t> </a:t>
            </a:r>
            <a:r>
              <a:rPr lang="fr-FR" err="1"/>
              <a:t>ea</a:t>
            </a:r>
            <a:r>
              <a:rPr lang="fr-FR"/>
              <a:t> </a:t>
            </a:r>
            <a:r>
              <a:rPr lang="fr-FR" err="1"/>
              <a:t>auteseceris</a:t>
            </a:r>
            <a:r>
              <a:rPr lang="fr-FR"/>
              <a:t> </a:t>
            </a:r>
            <a:r>
              <a:rPr lang="fr-FR" err="1"/>
              <a:t>verem</a:t>
            </a:r>
            <a:r>
              <a:rPr lang="fr-FR"/>
              <a:t> </a:t>
            </a:r>
            <a:r>
              <a:rPr lang="fr-FR" err="1"/>
              <a:t>delentem</a:t>
            </a:r>
            <a:r>
              <a:rPr lang="fr-FR"/>
              <a:t> et </a:t>
            </a:r>
            <a:r>
              <a:rPr lang="fr-FR" err="1"/>
              <a:t>harchil</a:t>
            </a:r>
            <a:r>
              <a:rPr lang="fr-FR"/>
              <a:t> </a:t>
            </a:r>
            <a:r>
              <a:rPr lang="fr-FR" err="1"/>
              <a:t>igendiae</a:t>
            </a:r>
            <a:r>
              <a:rPr lang="fr-FR"/>
              <a:t> </a:t>
            </a:r>
            <a:r>
              <a:rPr lang="fr-FR" err="1"/>
              <a:t>officid</a:t>
            </a:r>
            <a:r>
              <a:rPr lang="fr-FR"/>
              <a:t> ut </a:t>
            </a:r>
            <a:r>
              <a:rPr lang="fr-FR" err="1"/>
              <a:t>quatquiat.Um</a:t>
            </a:r>
            <a:r>
              <a:rPr lang="fr-FR"/>
              <a:t> </a:t>
            </a:r>
            <a:r>
              <a:rPr lang="fr-FR" err="1"/>
              <a:t>doluptassit</a:t>
            </a:r>
            <a:r>
              <a:rPr lang="fr-FR"/>
              <a:t>, </a:t>
            </a:r>
            <a:r>
              <a:rPr lang="fr-FR" err="1"/>
              <a:t>tempor</a:t>
            </a:r>
            <a:r>
              <a:rPr lang="fr-FR"/>
              <a:t> </a:t>
            </a:r>
            <a:r>
              <a:rPr lang="fr-FR" err="1"/>
              <a:t>sunt</a:t>
            </a:r>
            <a:r>
              <a:rPr lang="fr-FR"/>
              <a:t> </a:t>
            </a:r>
            <a:r>
              <a:rPr lang="fr-FR" err="1"/>
              <a:t>alibus</a:t>
            </a:r>
            <a:r>
              <a:rPr lang="fr-FR"/>
              <a:t> </a:t>
            </a:r>
            <a:r>
              <a:rPr lang="fr-FR" err="1"/>
              <a:t>adit</a:t>
            </a:r>
            <a:r>
              <a:rPr lang="fr-FR"/>
              <a:t> </a:t>
            </a:r>
            <a:r>
              <a:rPr lang="fr-FR" err="1"/>
              <a:t>quodi</a:t>
            </a:r>
            <a:r>
              <a:rPr lang="fr-FR"/>
              <a:t> </a:t>
            </a:r>
            <a:r>
              <a:rPr lang="fr-FR" err="1"/>
              <a:t>omnimag</a:t>
            </a:r>
            <a:r>
              <a:rPr lang="fr-FR"/>
              <a:t> </a:t>
            </a:r>
            <a:r>
              <a:rPr lang="fr-FR" err="1"/>
              <a:t>nimaximi</a:t>
            </a:r>
            <a:r>
              <a:rPr lang="fr-FR"/>
              <a:t>, </a:t>
            </a:r>
            <a:r>
              <a:rPr lang="fr-FR" err="1"/>
              <a:t>comnim</a:t>
            </a:r>
            <a:r>
              <a:rPr lang="fr-FR"/>
              <a:t> </a:t>
            </a:r>
            <a:r>
              <a:rPr lang="fr-FR" err="1"/>
              <a:t>quis</a:t>
            </a:r>
            <a:r>
              <a:rPr lang="fr-FR"/>
              <a:t> </a:t>
            </a:r>
            <a:r>
              <a:rPr lang="fr-FR" err="1"/>
              <a:t>doluptio</a:t>
            </a:r>
            <a:r>
              <a:rPr lang="fr-FR"/>
              <a:t> </a:t>
            </a:r>
            <a:r>
              <a:rPr lang="fr-FR" err="1"/>
              <a:t>tempor</a:t>
            </a:r>
            <a:r>
              <a:rPr lang="fr-FR"/>
              <a:t> </a:t>
            </a:r>
            <a:r>
              <a:rPr lang="fr-FR" err="1"/>
              <a:t>sitectatur</a:t>
            </a:r>
            <a:r>
              <a:rPr lang="fr-FR"/>
              <a:t> ad </a:t>
            </a:r>
            <a:r>
              <a:rPr lang="fr-FR" err="1"/>
              <a:t>eum</a:t>
            </a:r>
            <a:r>
              <a:rPr lang="fr-FR"/>
              <a:t> </a:t>
            </a:r>
            <a:r>
              <a:rPr lang="fr-FR" err="1"/>
              <a:t>aliquias</a:t>
            </a:r>
            <a:r>
              <a:rPr lang="fr-FR"/>
              <a:t> mod </a:t>
            </a:r>
            <a:r>
              <a:rPr lang="fr-FR" err="1"/>
              <a:t>quiducia</a:t>
            </a:r>
            <a:r>
              <a:rPr lang="fr-FR"/>
              <a:t> si </a:t>
            </a:r>
            <a:r>
              <a:rPr lang="fr-FR" err="1"/>
              <a:t>od</a:t>
            </a:r>
            <a:r>
              <a:rPr lang="fr-FR"/>
              <a:t> que </a:t>
            </a:r>
            <a:r>
              <a:rPr lang="fr-FR" err="1"/>
              <a:t>volut</a:t>
            </a:r>
            <a:r>
              <a:rPr lang="fr-FR"/>
              <a:t> et </a:t>
            </a:r>
            <a:r>
              <a:rPr lang="fr-FR" err="1"/>
              <a:t>omnime</a:t>
            </a:r>
            <a:r>
              <a:rPr lang="fr-FR"/>
              <a:t> </a:t>
            </a:r>
            <a:r>
              <a:rPr lang="fr-FR" err="1"/>
              <a:t>nullige</a:t>
            </a:r>
            <a:r>
              <a:rPr lang="fr-FR"/>
              <a:t> </a:t>
            </a:r>
            <a:r>
              <a:rPr lang="fr-FR" err="1"/>
              <a:t>necumquis</a:t>
            </a:r>
            <a:r>
              <a:rPr lang="fr-FR"/>
              <a:t> </a:t>
            </a:r>
            <a:r>
              <a:rPr lang="fr-FR" err="1"/>
              <a:t>nisquiae</a:t>
            </a:r>
            <a:r>
              <a:rPr lang="fr-FR"/>
              <a:t> </a:t>
            </a:r>
            <a:r>
              <a:rPr lang="fr-FR" err="1"/>
              <a:t>nonsequiae</a:t>
            </a:r>
            <a:r>
              <a:rPr lang="fr-FR"/>
              <a:t> </a:t>
            </a:r>
            <a:r>
              <a:rPr lang="fr-FR" err="1"/>
              <a:t>lic</a:t>
            </a:r>
            <a:r>
              <a:rPr lang="fr-FR"/>
              <a:t> to </a:t>
            </a:r>
            <a:r>
              <a:rPr lang="fr-FR" err="1"/>
              <a:t>inum</a:t>
            </a:r>
            <a:r>
              <a:rPr lang="fr-FR"/>
              <a:t> id </a:t>
            </a:r>
            <a:r>
              <a:rPr lang="fr-FR" err="1"/>
              <a:t>eatur</a:t>
            </a:r>
            <a:r>
              <a:rPr lang="fr-FR"/>
              <a:t> </a:t>
            </a:r>
            <a:r>
              <a:rPr lang="fr-FR" err="1"/>
              <a:t>aut</a:t>
            </a:r>
            <a:r>
              <a:rPr lang="fr-FR"/>
              <a:t> re plique </a:t>
            </a:r>
            <a:r>
              <a:rPr lang="fr-FR" err="1"/>
              <a:t>dolupta</a:t>
            </a:r>
            <a:r>
              <a:rPr lang="fr-FR"/>
              <a:t> </a:t>
            </a:r>
            <a:r>
              <a:rPr lang="fr-FR" err="1"/>
              <a:t>eperest</a:t>
            </a:r>
            <a:r>
              <a:rPr lang="fr-FR"/>
              <a:t>, </a:t>
            </a:r>
            <a:r>
              <a:rPr lang="fr-FR" err="1"/>
              <a:t>sita</a:t>
            </a:r>
            <a:r>
              <a:rPr lang="fr-FR"/>
              <a:t> </a:t>
            </a:r>
            <a:r>
              <a:rPr lang="fr-FR" err="1"/>
              <a:t>eliatates</a:t>
            </a:r>
            <a:r>
              <a:rPr lang="fr-FR"/>
              <a:t> ut que re et </a:t>
            </a:r>
            <a:r>
              <a:rPr lang="fr-FR" err="1"/>
              <a:t>ea</a:t>
            </a:r>
            <a:r>
              <a:rPr lang="fr-FR"/>
              <a:t> </a:t>
            </a:r>
            <a:r>
              <a:rPr lang="fr-FR" err="1"/>
              <a:t>perspic</a:t>
            </a:r>
            <a:r>
              <a:rPr lang="fr-FR"/>
              <a:t> </a:t>
            </a:r>
            <a:r>
              <a:rPr lang="fr-FR" err="1"/>
              <a:t>ipsam</a:t>
            </a:r>
            <a:r>
              <a:rPr lang="fr-FR"/>
              <a:t>, omni cum di </a:t>
            </a:r>
            <a:r>
              <a:rPr lang="fr-FR" err="1"/>
              <a:t>utem</a:t>
            </a:r>
            <a:r>
              <a:rPr lang="fr-FR"/>
              <a:t> </a:t>
            </a:r>
            <a:r>
              <a:rPr lang="fr-FR" err="1"/>
              <a:t>eos</a:t>
            </a:r>
            <a:r>
              <a:rPr lang="fr-FR"/>
              <a:t> </a:t>
            </a:r>
            <a:r>
              <a:rPr lang="fr-FR" err="1"/>
              <a:t>eos</a:t>
            </a:r>
            <a:r>
              <a:rPr lang="fr-FR"/>
              <a:t> </a:t>
            </a:r>
            <a:r>
              <a:rPr lang="fr-FR" err="1"/>
              <a:t>magnatu</a:t>
            </a:r>
            <a:r>
              <a:rPr lang="fr-FR"/>
              <a:t> </a:t>
            </a:r>
            <a:r>
              <a:rPr lang="fr-FR" err="1"/>
              <a:t>sandis</a:t>
            </a:r>
            <a:r>
              <a:rPr lang="fr-FR"/>
              <a:t> </a:t>
            </a:r>
            <a:r>
              <a:rPr lang="fr-FR" err="1"/>
              <a:t>aperibus</a:t>
            </a:r>
            <a:r>
              <a:rPr lang="fr-FR"/>
              <a:t> </a:t>
            </a:r>
            <a:r>
              <a:rPr lang="fr-FR" err="1"/>
              <a:t>aditatet</a:t>
            </a:r>
            <a:r>
              <a:rPr lang="fr-FR"/>
              <a:t> </a:t>
            </a:r>
            <a:r>
              <a:rPr lang="fr-FR" err="1"/>
              <a:t>expe</a:t>
            </a:r>
            <a:r>
              <a:rPr lang="fr-FR"/>
              <a:t> </a:t>
            </a:r>
            <a:r>
              <a:rPr lang="fr-FR" err="1"/>
              <a:t>nihillaudi</a:t>
            </a:r>
            <a:r>
              <a:rPr lang="fr-FR"/>
              <a:t> </a:t>
            </a:r>
            <a:r>
              <a:rPr lang="fr-FR" err="1"/>
              <a:t>cuptatem</a:t>
            </a:r>
            <a:r>
              <a:rPr lang="fr-FR"/>
              <a:t> </a:t>
            </a:r>
            <a:r>
              <a:rPr lang="fr-FR" err="1"/>
              <a:t>ea</a:t>
            </a:r>
            <a:r>
              <a:rPr lang="fr-FR"/>
              <a:t> qui </a:t>
            </a:r>
            <a:r>
              <a:rPr lang="fr-FR" err="1"/>
              <a:t>seria</a:t>
            </a:r>
            <a:r>
              <a:rPr lang="fr-FR"/>
              <a:t> </a:t>
            </a:r>
            <a:r>
              <a:rPr lang="fr-FR" err="1"/>
              <a:t>exeratia</a:t>
            </a:r>
            <a:r>
              <a:rPr lang="fr-FR"/>
              <a:t> volo </a:t>
            </a:r>
            <a:r>
              <a:rPr lang="fr-FR" err="1"/>
              <a:t>voluptat.Atum</a:t>
            </a:r>
            <a:r>
              <a:rPr lang="fr-FR"/>
              <a:t> </a:t>
            </a:r>
            <a:r>
              <a:rPr lang="fr-FR" err="1"/>
              <a:t>secabo</a:t>
            </a:r>
            <a:r>
              <a:rPr lang="fr-FR"/>
              <a:t>. Et </a:t>
            </a:r>
            <a:r>
              <a:rPr lang="fr-FR" err="1"/>
              <a:t>adi</a:t>
            </a:r>
            <a:r>
              <a:rPr lang="fr-FR"/>
              <a:t> </a:t>
            </a:r>
            <a:r>
              <a:rPr lang="fr-FR" err="1"/>
              <a:t>officta</a:t>
            </a:r>
            <a:r>
              <a:rPr lang="fr-FR"/>
              <a:t> </a:t>
            </a:r>
            <a:r>
              <a:rPr lang="fr-FR" err="1"/>
              <a:t>quatur</a:t>
            </a:r>
            <a:r>
              <a:rPr lang="fr-FR"/>
              <a:t> </a:t>
            </a:r>
            <a:r>
              <a:rPr lang="fr-FR" err="1"/>
              <a:t>siti</a:t>
            </a:r>
            <a:r>
              <a:rPr lang="fr-FR"/>
              <a:t> il </a:t>
            </a:r>
            <a:r>
              <a:rPr lang="fr-FR" err="1"/>
              <a:t>int</a:t>
            </a:r>
            <a:r>
              <a:rPr lang="fr-FR"/>
              <a:t>.</a:t>
            </a:r>
          </a:p>
        </p:txBody>
      </p: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253DB0C3-80E5-04B0-B173-CB9E0980594C}"/>
              </a:ext>
            </a:extLst>
          </p:cNvPr>
          <p:cNvCxnSpPr/>
          <p:nvPr/>
        </p:nvCxnSpPr>
        <p:spPr>
          <a:xfrm>
            <a:off x="11266492" y="6327775"/>
            <a:ext cx="0" cy="26352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id="{5BCFC6B7-F766-7225-1EAB-2799D7B02CE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210808" y="1927822"/>
            <a:ext cx="5375345" cy="42824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10" name="Espace réservé du numéro de diapositive 3">
            <a:extLst>
              <a:ext uri="{FF2B5EF4-FFF2-40B4-BE49-F238E27FC236}">
                <a16:creationId xmlns:a16="http://schemas.microsoft.com/office/drawing/2014/main" id="{460228D1-394F-5201-77A7-4B8E3B25EFB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375331" y="6318251"/>
            <a:ext cx="417576" cy="273050"/>
          </a:xfrm>
        </p:spPr>
        <p:txBody>
          <a:bodyPr/>
          <a:lstStyle/>
          <a:p>
            <a:fld id="{8DCF3727-8A72-40F2-B9D8-FCB7C196828E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370792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40AD72C-B58A-9755-CA66-3E728E996F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03829" y="6318251"/>
            <a:ext cx="7158141" cy="273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893E576-8504-7617-DA59-825AC10EA3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75331" y="6318251"/>
            <a:ext cx="417576" cy="273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>
                <a:solidFill>
                  <a:schemeClr val="tx1"/>
                </a:solidFill>
              </a:defRPr>
            </a:lvl1pPr>
          </a:lstStyle>
          <a:p>
            <a:fld id="{8DCF3727-8A72-40F2-B9D8-FCB7C196828E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35815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8" r:id="rId12"/>
    <p:sldLayoutId id="2147483762" r:id="rId13"/>
    <p:sldLayoutId id="2147483761" r:id="rId14"/>
    <p:sldLayoutId id="2147483759" r:id="rId15"/>
    <p:sldLayoutId id="2147483760" r:id="rId16"/>
    <p:sldLayoutId id="2147483764" r:id="rId17"/>
    <p:sldLayoutId id="2147483757" r:id="rId18"/>
    <p:sldLayoutId id="2147483747" r:id="rId19"/>
    <p:sldLayoutId id="2147483752" r:id="rId20"/>
    <p:sldLayoutId id="2147483755" r:id="rId21"/>
    <p:sldLayoutId id="2147483756" r:id="rId22"/>
    <p:sldLayoutId id="2147483733" r:id="rId23"/>
    <p:sldLayoutId id="2147483734" r:id="rId24"/>
    <p:sldLayoutId id="2147483763" r:id="rId25"/>
    <p:sldLayoutId id="2147483765" r:id="rId2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2160" userDrawn="1">
          <p15:clr>
            <a:srgbClr val="F26B43"/>
          </p15:clr>
        </p15:guide>
        <p15:guide id="4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F4D200-8A51-72BB-C6B6-AAE4A39C51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368" y="2256092"/>
            <a:ext cx="5978829" cy="1990540"/>
          </a:xfrm>
        </p:spPr>
        <p:txBody>
          <a:bodyPr lIns="91440" tIns="45720" rIns="91440" bIns="45720" anchor="t"/>
          <a:lstStyle/>
          <a:p>
            <a:r>
              <a:rPr lang="en-US" dirty="0"/>
              <a:t>Le </a:t>
            </a:r>
            <a:r>
              <a:rPr lang="en-US" dirty="0" err="1"/>
              <a:t>photovoltaïque</a:t>
            </a:r>
            <a:r>
              <a:rPr lang="en-US" dirty="0"/>
              <a:t> au service de la transition </a:t>
            </a:r>
            <a:r>
              <a:rPr lang="en-US" dirty="0" err="1"/>
              <a:t>énergétique</a:t>
            </a:r>
            <a:r>
              <a:rPr lang="en-US" dirty="0"/>
              <a:t> française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254046-0F27-D7A5-316C-48A34339F0C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18369" y="4252223"/>
            <a:ext cx="3943350" cy="304800"/>
          </a:xfrm>
        </p:spPr>
        <p:txBody>
          <a:bodyPr lIns="91440" tIns="45720" rIns="91440" bIns="45720" anchor="t"/>
          <a:lstStyle/>
          <a:p>
            <a:r>
              <a:rPr lang="en-US" dirty="0"/>
              <a:t>Atelier </a:t>
            </a:r>
            <a:r>
              <a:rPr lang="en-US" dirty="0" err="1"/>
              <a:t>parlementaire</a:t>
            </a:r>
            <a:r>
              <a:rPr lang="en-US" dirty="0"/>
              <a:t> - </a:t>
            </a:r>
            <a:r>
              <a:rPr lang="en-US" dirty="0" err="1"/>
              <a:t>Eufores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1D05DA-265B-9C33-FDDB-4ABB35004BB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 lIns="91440" tIns="45720" rIns="91440" bIns="45720" anchor="t"/>
          <a:lstStyle/>
          <a:p>
            <a:r>
              <a:rPr lang="en-US" dirty="0"/>
              <a:t>19 </a:t>
            </a:r>
            <a:r>
              <a:rPr lang="en-US" dirty="0" err="1"/>
              <a:t>novembre</a:t>
            </a:r>
            <a:r>
              <a:rPr lang="en-US" dirty="0"/>
              <a:t> 2025</a:t>
            </a:r>
          </a:p>
        </p:txBody>
      </p:sp>
    </p:spTree>
    <p:extLst>
      <p:ext uri="{BB962C8B-B14F-4D97-AF65-F5344CB8AC3E}">
        <p14:creationId xmlns:p14="http://schemas.microsoft.com/office/powerpoint/2010/main" val="40642216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63E324-9ED3-AB90-4251-673C3C0951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8724" y="1078123"/>
            <a:ext cx="8064690" cy="3319289"/>
          </a:xfrm>
        </p:spPr>
        <p:txBody>
          <a:bodyPr lIns="91440" tIns="45720" rIns="91440" bIns="45720" anchor="t"/>
          <a:lstStyle/>
          <a:p>
            <a:r>
              <a:rPr lang="en-US" dirty="0"/>
              <a:t>Le </a:t>
            </a:r>
            <a:r>
              <a:rPr lang="en-US" dirty="0" err="1"/>
              <a:t>solaire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France : </a:t>
            </a:r>
            <a:r>
              <a:rPr lang="en-US" dirty="0" err="1"/>
              <a:t>moteur</a:t>
            </a:r>
            <a:r>
              <a:rPr lang="en-US" dirty="0"/>
              <a:t> </a:t>
            </a:r>
            <a:r>
              <a:rPr lang="en-US" dirty="0" err="1"/>
              <a:t>économique</a:t>
            </a:r>
            <a:r>
              <a:rPr lang="en-US" dirty="0"/>
              <a:t> et </a:t>
            </a:r>
            <a:r>
              <a:rPr lang="en-US" dirty="0" err="1"/>
              <a:t>pillier</a:t>
            </a:r>
            <a:r>
              <a:rPr lang="en-US" dirty="0"/>
              <a:t> de la transition </a:t>
            </a:r>
            <a:r>
              <a:rPr lang="en-US" dirty="0" err="1"/>
              <a:t>énergétique</a:t>
            </a:r>
            <a:r>
              <a:rPr lang="en-US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9617901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9CE49F-ED43-EA17-86F9-CC2264D551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484" y="447422"/>
            <a:ext cx="9857592" cy="664488"/>
          </a:xfrm>
        </p:spPr>
        <p:txBody>
          <a:bodyPr lIns="91440" tIns="45720" rIns="91440" bIns="45720" anchor="t"/>
          <a:lstStyle/>
          <a:p>
            <a:r>
              <a:rPr lang="en-US" dirty="0"/>
              <a:t>Le </a:t>
            </a:r>
            <a:r>
              <a:rPr lang="en-US" dirty="0" err="1"/>
              <a:t>solaire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France : un </a:t>
            </a:r>
            <a:r>
              <a:rPr lang="en-US" dirty="0" err="1"/>
              <a:t>moteur</a:t>
            </a:r>
            <a:r>
              <a:rPr lang="en-US" dirty="0"/>
              <a:t> </a:t>
            </a:r>
            <a:r>
              <a:rPr lang="en-US" dirty="0" err="1"/>
              <a:t>économique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38A12F-762A-12CB-D0C8-52AFBD4DCD9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358048" y="3426043"/>
            <a:ext cx="9183302" cy="2176660"/>
          </a:xfrm>
        </p:spPr>
        <p:txBody>
          <a:bodyPr lIns="91440" tIns="45720" rIns="91440" bIns="45720" anchor="t"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/>
              <a:t>En 2024, la </a:t>
            </a:r>
            <a:r>
              <a:rPr lang="en-US" sz="1800" dirty="0" err="1"/>
              <a:t>filière</a:t>
            </a:r>
            <a:r>
              <a:rPr lang="en-US" sz="1800" dirty="0"/>
              <a:t> </a:t>
            </a:r>
            <a:r>
              <a:rPr lang="en-US" sz="1800" dirty="0" err="1"/>
              <a:t>solaire</a:t>
            </a:r>
            <a:r>
              <a:rPr lang="en-US" sz="1800" dirty="0"/>
              <a:t> : 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800" dirty="0"/>
          </a:p>
          <a:p>
            <a:pPr marL="742950" lvl="1" indent="-285750">
              <a:lnSpc>
                <a:spcPct val="100000"/>
              </a:lnSpc>
              <a:spcBef>
                <a:spcPts val="0"/>
              </a:spcBef>
              <a:buFont typeface="Wingdings,Sans-Serif"/>
              <a:buChar char="Ø"/>
            </a:pPr>
            <a:r>
              <a:rPr lang="en-US" sz="1800" dirty="0" err="1"/>
              <a:t>Produit</a:t>
            </a:r>
            <a:r>
              <a:rPr lang="en-US" sz="1800" dirty="0"/>
              <a:t> </a:t>
            </a:r>
            <a:r>
              <a:rPr lang="en-US" sz="1800" b="1" dirty="0"/>
              <a:t>23,1 TWh </a:t>
            </a:r>
            <a:r>
              <a:rPr lang="en-US" sz="1800" b="1" dirty="0" err="1"/>
              <a:t>d'électricité</a:t>
            </a:r>
            <a:r>
              <a:rPr lang="en-US" sz="1800" dirty="0"/>
              <a:t> (≈ 5 % de la </a:t>
            </a:r>
            <a:r>
              <a:rPr lang="en-US" sz="1800" dirty="0" err="1"/>
              <a:t>consommation</a:t>
            </a:r>
            <a:r>
              <a:rPr lang="en-US" sz="1800" dirty="0"/>
              <a:t> </a:t>
            </a:r>
            <a:r>
              <a:rPr lang="en-US" sz="1800" dirty="0" err="1"/>
              <a:t>nationale</a:t>
            </a:r>
            <a:r>
              <a:rPr lang="en-US" sz="1800" dirty="0"/>
              <a:t>)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endParaRPr lang="en-US" sz="1800" dirty="0"/>
          </a:p>
          <a:p>
            <a:pPr marL="742950" lvl="1" indent="-285750">
              <a:lnSpc>
                <a:spcPct val="100000"/>
              </a:lnSpc>
              <a:spcBef>
                <a:spcPts val="0"/>
              </a:spcBef>
              <a:buFont typeface="Wingdings,Sans-Serif"/>
              <a:buChar char="Ø"/>
            </a:pPr>
            <a:r>
              <a:rPr lang="en-US" sz="1800" dirty="0" err="1"/>
              <a:t>Emploie</a:t>
            </a:r>
            <a:r>
              <a:rPr lang="en-US" sz="1800" dirty="0"/>
              <a:t> </a:t>
            </a:r>
            <a:r>
              <a:rPr lang="en-US" sz="1800" dirty="0" err="1"/>
              <a:t>directement</a:t>
            </a:r>
            <a:r>
              <a:rPr lang="en-US" sz="1800" dirty="0"/>
              <a:t> </a:t>
            </a:r>
            <a:r>
              <a:rPr lang="en-US" sz="1800" dirty="0" err="1"/>
              <a:t>ou</a:t>
            </a:r>
            <a:r>
              <a:rPr lang="en-US" sz="1800" dirty="0"/>
              <a:t> </a:t>
            </a:r>
            <a:r>
              <a:rPr lang="en-US" sz="1800" dirty="0" err="1"/>
              <a:t>indirectement</a:t>
            </a:r>
            <a:r>
              <a:rPr lang="en-US" sz="1800" dirty="0"/>
              <a:t> </a:t>
            </a:r>
            <a:r>
              <a:rPr lang="en-US" sz="1800" b="1" dirty="0"/>
              <a:t>67 000 </a:t>
            </a:r>
            <a:r>
              <a:rPr lang="en-US" sz="1800" b="1" dirty="0" err="1"/>
              <a:t>personnes</a:t>
            </a:r>
            <a:r>
              <a:rPr lang="en-US" sz="1800" b="1" dirty="0"/>
              <a:t> 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endParaRPr lang="en-US" sz="1800" b="1" dirty="0"/>
          </a:p>
          <a:p>
            <a:pPr marL="742950" lvl="1" indent="-285750">
              <a:lnSpc>
                <a:spcPct val="100000"/>
              </a:lnSpc>
              <a:spcBef>
                <a:spcPts val="0"/>
              </a:spcBef>
              <a:buFont typeface="Wingdings,Sans-Serif"/>
              <a:buChar char="Ø"/>
            </a:pPr>
            <a:r>
              <a:rPr lang="en-US" sz="1800" err="1"/>
              <a:t>Représente</a:t>
            </a:r>
            <a:r>
              <a:rPr lang="en-US" sz="1800" dirty="0"/>
              <a:t> </a:t>
            </a:r>
            <a:r>
              <a:rPr lang="en-US" sz="1800" b="1" dirty="0"/>
              <a:t>2 Md€ de </a:t>
            </a:r>
            <a:r>
              <a:rPr lang="en-US" sz="1800" b="1" err="1"/>
              <a:t>retombées</a:t>
            </a:r>
            <a:r>
              <a:rPr lang="en-US" sz="1800" b="1" dirty="0"/>
              <a:t> </a:t>
            </a:r>
            <a:r>
              <a:rPr lang="en-US" sz="1800" b="1" err="1"/>
              <a:t>fiscales</a:t>
            </a:r>
            <a:r>
              <a:rPr lang="en-US" sz="1800" dirty="0"/>
              <a:t>, </a:t>
            </a:r>
            <a:r>
              <a:rPr lang="en-US" sz="1800" err="1"/>
              <a:t>dont</a:t>
            </a:r>
            <a:r>
              <a:rPr lang="en-US" sz="1800" dirty="0"/>
              <a:t> 85 M€ pour les </a:t>
            </a:r>
            <a:r>
              <a:rPr lang="en-US" sz="1800" err="1"/>
              <a:t>collectivités</a:t>
            </a:r>
            <a:endParaRPr lang="en-US" sz="1800" dirty="0"/>
          </a:p>
          <a:p>
            <a:pPr lvl="1">
              <a:lnSpc>
                <a:spcPct val="100000"/>
              </a:lnSpc>
              <a:spcBef>
                <a:spcPts val="0"/>
              </a:spcBef>
            </a:pPr>
            <a:endParaRPr lang="en-US" sz="18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E8F1AD-6325-23AF-F6DF-FC0249FC0D0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DCF3727-8A72-40F2-B9D8-FCB7C196828E}" type="slidenum">
              <a:rPr lang="fr-FR" smtClean="0"/>
              <a:pPr/>
              <a:t>3</a:t>
            </a:fld>
            <a:endParaRPr lang="fr-FR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ADFF44C8-10CC-7FD2-28C0-F99C935B90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3885516"/>
              </p:ext>
            </p:extLst>
          </p:nvPr>
        </p:nvGraphicFramePr>
        <p:xfrm>
          <a:off x="707228" y="1557966"/>
          <a:ext cx="10788580" cy="14833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8727">
                  <a:extLst>
                    <a:ext uri="{9D8B030D-6E8A-4147-A177-3AD203B41FA5}">
                      <a16:colId xmlns:a16="http://schemas.microsoft.com/office/drawing/2014/main" val="1641675052"/>
                    </a:ext>
                  </a:extLst>
                </a:gridCol>
                <a:gridCol w="1420089">
                  <a:extLst>
                    <a:ext uri="{9D8B030D-6E8A-4147-A177-3AD203B41FA5}">
                      <a16:colId xmlns:a16="http://schemas.microsoft.com/office/drawing/2014/main" val="2738149833"/>
                    </a:ext>
                  </a:extLst>
                </a:gridCol>
                <a:gridCol w="1373909">
                  <a:extLst>
                    <a:ext uri="{9D8B030D-6E8A-4147-A177-3AD203B41FA5}">
                      <a16:colId xmlns:a16="http://schemas.microsoft.com/office/drawing/2014/main" val="3792390813"/>
                    </a:ext>
                  </a:extLst>
                </a:gridCol>
                <a:gridCol w="1281544">
                  <a:extLst>
                    <a:ext uri="{9D8B030D-6E8A-4147-A177-3AD203B41FA5}">
                      <a16:colId xmlns:a16="http://schemas.microsoft.com/office/drawing/2014/main" val="367589780"/>
                    </a:ext>
                  </a:extLst>
                </a:gridCol>
                <a:gridCol w="1327727">
                  <a:extLst>
                    <a:ext uri="{9D8B030D-6E8A-4147-A177-3AD203B41FA5}">
                      <a16:colId xmlns:a16="http://schemas.microsoft.com/office/drawing/2014/main" val="2358703998"/>
                    </a:ext>
                  </a:extLst>
                </a:gridCol>
                <a:gridCol w="1277082">
                  <a:extLst>
                    <a:ext uri="{9D8B030D-6E8A-4147-A177-3AD203B41FA5}">
                      <a16:colId xmlns:a16="http://schemas.microsoft.com/office/drawing/2014/main" val="2793056559"/>
                    </a:ext>
                  </a:extLst>
                </a:gridCol>
                <a:gridCol w="1129502">
                  <a:extLst>
                    <a:ext uri="{9D8B030D-6E8A-4147-A177-3AD203B41FA5}">
                      <a16:colId xmlns:a16="http://schemas.microsoft.com/office/drawing/2014/main" val="7058341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dirty="0"/>
                        <a:t>Années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08207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b="1" dirty="0"/>
                        <a:t>Capacité totale instalée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9,4 GW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10,6 GW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13,1 GW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15,8 GW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20,6 GW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25,3 GW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35652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dirty="0" err="1"/>
                        <a:t>Croissance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annuelle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2">
                              <a:lumMod val="76000"/>
                              <a:lumOff val="24000"/>
                            </a:schemeClr>
                          </a:solidFill>
                        </a:rPr>
                        <a:t>+0,9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2">
                              <a:lumMod val="76000"/>
                              <a:lumOff val="24000"/>
                            </a:schemeClr>
                          </a:solidFill>
                        </a:rPr>
                        <a:t>+1,2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2">
                              <a:lumMod val="76000"/>
                              <a:lumOff val="24000"/>
                            </a:schemeClr>
                          </a:solidFill>
                        </a:rPr>
                        <a:t>+2,8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2">
                              <a:lumMod val="76000"/>
                              <a:lumOff val="24000"/>
                            </a:schemeClr>
                          </a:solidFill>
                        </a:rPr>
                        <a:t>+2,7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2">
                              <a:lumMod val="76000"/>
                              <a:lumOff val="24000"/>
                            </a:schemeClr>
                          </a:solidFill>
                        </a:rPr>
                        <a:t>+3,2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2">
                              <a:lumMod val="76000"/>
                              <a:lumOff val="24000"/>
                            </a:schemeClr>
                          </a:solidFill>
                        </a:rPr>
                        <a:t>+4,7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8254423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dirty="0"/>
                        <a:t>Prix moyen (</a:t>
                      </a:r>
                      <a:r>
                        <a:rPr lang="en-US" dirty="0" err="1"/>
                        <a:t>en</a:t>
                      </a:r>
                      <a:r>
                        <a:rPr lang="en-US" dirty="0"/>
                        <a:t> €/MWh)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 b="0" i="0" u="none" strike="noStrike" noProof="0" dirty="0">
                          <a:solidFill>
                            <a:schemeClr val="tx1"/>
                          </a:solidFill>
                          <a:latin typeface="Century Gothic"/>
                        </a:rPr>
                        <a:t>98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85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82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74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70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79353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250843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05977E-3765-B9C0-1D4B-2D2451C03E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767FC8E4-524B-8BEE-3DC7-9A106269D8F1}"/>
              </a:ext>
            </a:extLst>
          </p:cNvPr>
          <p:cNvSpPr/>
          <p:nvPr/>
        </p:nvSpPr>
        <p:spPr>
          <a:xfrm>
            <a:off x="6237691" y="5346998"/>
            <a:ext cx="5312877" cy="689376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A77DE2-6756-31B9-2B97-6180CC59A5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484" y="447422"/>
            <a:ext cx="9857592" cy="1082022"/>
          </a:xfrm>
        </p:spPr>
        <p:txBody>
          <a:bodyPr lIns="91440" tIns="45720" rIns="91440" bIns="45720" anchor="t"/>
          <a:lstStyle/>
          <a:p>
            <a:r>
              <a:rPr lang="en-US" dirty="0"/>
              <a:t>Le </a:t>
            </a:r>
            <a:r>
              <a:rPr lang="en-US" dirty="0" err="1"/>
              <a:t>solaire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France : </a:t>
            </a:r>
            <a:r>
              <a:rPr lang="en-US" dirty="0" err="1"/>
              <a:t>une</a:t>
            </a:r>
            <a:r>
              <a:rPr lang="en-US" dirty="0"/>
              <a:t> </a:t>
            </a:r>
            <a:r>
              <a:rPr lang="en-US" dirty="0" err="1"/>
              <a:t>filière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croissance</a:t>
            </a:r>
            <a:r>
              <a:rPr lang="en-US" dirty="0"/>
              <a:t> qui </a:t>
            </a:r>
            <a:r>
              <a:rPr lang="en-US" dirty="0" err="1"/>
              <a:t>permet</a:t>
            </a:r>
            <a:r>
              <a:rPr lang="en-US" dirty="0"/>
              <a:t> de </a:t>
            </a:r>
            <a:r>
              <a:rPr lang="en-US" dirty="0" err="1"/>
              <a:t>répondre</a:t>
            </a:r>
            <a:r>
              <a:rPr lang="en-US" dirty="0"/>
              <a:t> aux </a:t>
            </a:r>
            <a:r>
              <a:rPr lang="en-US" dirty="0" err="1"/>
              <a:t>enjeux</a:t>
            </a:r>
            <a:r>
              <a:rPr lang="en-US" dirty="0"/>
              <a:t> </a:t>
            </a:r>
            <a:r>
              <a:rPr lang="en-US" dirty="0" err="1"/>
              <a:t>climatiques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D4267B-7C04-4704-E00F-48F4EF5885A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888293" y="1933359"/>
            <a:ext cx="5707330" cy="3168303"/>
          </a:xfrm>
        </p:spPr>
        <p:txBody>
          <a:bodyPr lIns="91440" tIns="45720" rIns="91440" bIns="45720" anchor="t"/>
          <a:lstStyle/>
          <a:p>
            <a:pPr marL="285750" indent="-285750" algn="just">
              <a:buFont typeface="Wingdings" panose="020B0604020202020204" pitchFamily="34" charset="0"/>
              <a:buChar char="Ø"/>
            </a:pPr>
            <a:r>
              <a:rPr lang="en-US" sz="1600" dirty="0"/>
              <a:t>Si la </a:t>
            </a:r>
            <a:r>
              <a:rPr lang="en-US" sz="1600" dirty="0" err="1"/>
              <a:t>croissance</a:t>
            </a:r>
            <a:r>
              <a:rPr lang="en-US" sz="1600" dirty="0"/>
              <a:t> suit le </a:t>
            </a:r>
            <a:r>
              <a:rPr lang="en-US" sz="1600" dirty="0" err="1"/>
              <a:t>rythme</a:t>
            </a:r>
            <a:r>
              <a:rPr lang="en-US" sz="1600" dirty="0"/>
              <a:t> </a:t>
            </a:r>
            <a:r>
              <a:rPr lang="en-US" sz="1600" dirty="0" err="1"/>
              <a:t>entamé</a:t>
            </a:r>
            <a:r>
              <a:rPr lang="en-US" sz="1600" dirty="0"/>
              <a:t> </a:t>
            </a:r>
            <a:r>
              <a:rPr lang="en-US" sz="1600" dirty="0" err="1"/>
              <a:t>en</a:t>
            </a:r>
            <a:r>
              <a:rPr lang="en-US" sz="1600" dirty="0"/>
              <a:t> 2025, </a:t>
            </a:r>
            <a:r>
              <a:rPr lang="en-US" sz="1600" b="1" dirty="0"/>
              <a:t>la </a:t>
            </a:r>
            <a:r>
              <a:rPr lang="en-US" sz="1600" b="1" dirty="0" err="1"/>
              <a:t>capacité</a:t>
            </a:r>
            <a:r>
              <a:rPr lang="en-US" sz="1600" b="1" dirty="0"/>
              <a:t> </a:t>
            </a:r>
            <a:r>
              <a:rPr lang="en-US" sz="1600" b="1" dirty="0" err="1"/>
              <a:t>photovoltaïque</a:t>
            </a:r>
            <a:r>
              <a:rPr lang="en-US" sz="1600" b="1" dirty="0"/>
              <a:t> </a:t>
            </a:r>
            <a:r>
              <a:rPr lang="en-US" sz="1600" b="1" dirty="0" err="1"/>
              <a:t>installée</a:t>
            </a:r>
            <a:r>
              <a:rPr lang="en-US" sz="1600" b="1" dirty="0"/>
              <a:t> </a:t>
            </a:r>
            <a:r>
              <a:rPr lang="en-US" sz="1600" b="1" dirty="0" err="1"/>
              <a:t>pourrait</a:t>
            </a:r>
            <a:r>
              <a:rPr lang="en-US" sz="1600" b="1" dirty="0"/>
              <a:t> </a:t>
            </a:r>
            <a:r>
              <a:rPr lang="en-US" sz="1600" b="1" dirty="0" err="1"/>
              <a:t>atteindre</a:t>
            </a:r>
            <a:r>
              <a:rPr lang="en-US" sz="1600" b="1" dirty="0"/>
              <a:t> 59 GW </a:t>
            </a:r>
            <a:r>
              <a:rPr lang="en-US" sz="1600" b="1" dirty="0" err="1"/>
              <a:t>en</a:t>
            </a:r>
            <a:r>
              <a:rPr lang="en-US" sz="1600" b="1" dirty="0"/>
              <a:t> 2030 et 87 GW </a:t>
            </a:r>
            <a:r>
              <a:rPr lang="en-US" sz="1600" b="1" dirty="0" err="1"/>
              <a:t>en</a:t>
            </a:r>
            <a:r>
              <a:rPr lang="en-US" sz="1600" b="1" dirty="0"/>
              <a:t> 2035</a:t>
            </a:r>
            <a:r>
              <a:rPr lang="en-US" sz="1600" dirty="0"/>
              <a:t>, des chiffres bien au dessus des </a:t>
            </a:r>
            <a:r>
              <a:rPr lang="en-US" sz="1600" dirty="0" err="1"/>
              <a:t>objectifs</a:t>
            </a:r>
            <a:r>
              <a:rPr lang="en-US" sz="1600" dirty="0"/>
              <a:t> de la PPE3 dans </a:t>
            </a:r>
            <a:r>
              <a:rPr lang="en-US" sz="1600" dirty="0" err="1"/>
              <a:t>sa</a:t>
            </a:r>
            <a:r>
              <a:rPr lang="en-US" sz="1600" dirty="0"/>
              <a:t> version mise </a:t>
            </a:r>
            <a:r>
              <a:rPr lang="en-US" sz="1600" dirty="0" err="1"/>
              <a:t>en</a:t>
            </a:r>
            <a:r>
              <a:rPr lang="en-US" sz="1600" dirty="0"/>
              <a:t> consultation (54 GW pour 2030 et entre 65 et 90 GW pour 2035). </a:t>
            </a:r>
          </a:p>
          <a:p>
            <a:pPr marL="285750" indent="-285750" algn="just">
              <a:buFont typeface="Wingdings" panose="020B0604020202020204" pitchFamily="34" charset="0"/>
              <a:buChar char="Ø"/>
            </a:pPr>
            <a:r>
              <a:rPr lang="en-US" sz="1600" dirty="0" err="1">
                <a:ea typeface="+mn-lt"/>
                <a:cs typeface="+mn-lt"/>
              </a:rPr>
              <a:t>Depuis</a:t>
            </a:r>
            <a:r>
              <a:rPr lang="en-US" sz="1600" dirty="0">
                <a:ea typeface="+mn-lt"/>
                <a:cs typeface="+mn-lt"/>
              </a:rPr>
              <a:t> 2010, le </a:t>
            </a:r>
            <a:r>
              <a:rPr lang="en-US" sz="1600" dirty="0" err="1">
                <a:ea typeface="+mn-lt"/>
                <a:cs typeface="+mn-lt"/>
              </a:rPr>
              <a:t>coût</a:t>
            </a:r>
            <a:r>
              <a:rPr lang="en-US" sz="1600" dirty="0">
                <a:ea typeface="+mn-lt"/>
                <a:cs typeface="+mn-lt"/>
              </a:rPr>
              <a:t> du </a:t>
            </a:r>
            <a:r>
              <a:rPr lang="en-US" sz="1600" dirty="0" err="1">
                <a:ea typeface="+mn-lt"/>
                <a:cs typeface="+mn-lt"/>
              </a:rPr>
              <a:t>solaire</a:t>
            </a:r>
            <a:r>
              <a:rPr lang="en-US" sz="1600" dirty="0">
                <a:ea typeface="+mn-lt"/>
                <a:cs typeface="+mn-lt"/>
              </a:rPr>
              <a:t> a </a:t>
            </a:r>
            <a:r>
              <a:rPr lang="en-US" sz="1600" dirty="0" err="1">
                <a:ea typeface="+mn-lt"/>
                <a:cs typeface="+mn-lt"/>
              </a:rPr>
              <a:t>chuté</a:t>
            </a:r>
            <a:r>
              <a:rPr lang="en-US" sz="1600" dirty="0">
                <a:ea typeface="+mn-lt"/>
                <a:cs typeface="+mn-lt"/>
              </a:rPr>
              <a:t> de 87 %, </a:t>
            </a:r>
            <a:r>
              <a:rPr lang="en-US" sz="1600" dirty="0" err="1">
                <a:ea typeface="+mn-lt"/>
                <a:cs typeface="+mn-lt"/>
              </a:rPr>
              <a:t>faisant</a:t>
            </a:r>
            <a:r>
              <a:rPr lang="en-US" sz="1600" dirty="0">
                <a:ea typeface="+mn-lt"/>
                <a:cs typeface="+mn-lt"/>
              </a:rPr>
              <a:t> du </a:t>
            </a:r>
            <a:r>
              <a:rPr lang="en-US" sz="1600" dirty="0" err="1">
                <a:ea typeface="+mn-lt"/>
                <a:cs typeface="+mn-lt"/>
              </a:rPr>
              <a:t>photovoltaïque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b="1" dirty="0">
                <a:ea typeface="+mn-lt"/>
                <a:cs typeface="+mn-lt"/>
              </a:rPr>
              <a:t>la </a:t>
            </a:r>
            <a:r>
              <a:rPr lang="en-US" sz="1600" b="1" dirty="0" err="1">
                <a:ea typeface="+mn-lt"/>
                <a:cs typeface="+mn-lt"/>
              </a:rPr>
              <a:t>technologie</a:t>
            </a:r>
            <a:r>
              <a:rPr lang="en-US" sz="1600" b="1" dirty="0">
                <a:ea typeface="+mn-lt"/>
                <a:cs typeface="+mn-lt"/>
              </a:rPr>
              <a:t> la plus </a:t>
            </a:r>
            <a:r>
              <a:rPr lang="en-US" sz="1600" b="1" dirty="0" err="1">
                <a:ea typeface="+mn-lt"/>
                <a:cs typeface="+mn-lt"/>
              </a:rPr>
              <a:t>compétitive</a:t>
            </a:r>
            <a:r>
              <a:rPr lang="en-US" sz="1600" b="1" dirty="0">
                <a:ea typeface="+mn-lt"/>
                <a:cs typeface="+mn-lt"/>
              </a:rPr>
              <a:t> pour la production </a:t>
            </a:r>
            <a:r>
              <a:rPr lang="en-US" sz="1600" b="1" dirty="0" err="1">
                <a:ea typeface="+mn-lt"/>
                <a:cs typeface="+mn-lt"/>
              </a:rPr>
              <a:t>d’électricité</a:t>
            </a:r>
            <a:r>
              <a:rPr lang="en-US" sz="1600" dirty="0">
                <a:ea typeface="+mn-lt"/>
                <a:cs typeface="+mn-lt"/>
              </a:rPr>
              <a:t> (ADEME)</a:t>
            </a:r>
            <a:endParaRPr lang="en-US" sz="1600" dirty="0"/>
          </a:p>
          <a:p>
            <a:pPr marL="285750" indent="-285750" algn="just">
              <a:buFont typeface="Wingdings" panose="020B0604020202020204" pitchFamily="34" charset="0"/>
              <a:buChar char="Ø"/>
            </a:pPr>
            <a:r>
              <a:rPr lang="en-US" sz="1600" dirty="0">
                <a:ea typeface="+mn-lt"/>
                <a:cs typeface="+mn-lt"/>
              </a:rPr>
              <a:t>Le </a:t>
            </a:r>
            <a:r>
              <a:rPr lang="en-US" sz="1600" dirty="0" err="1">
                <a:ea typeface="+mn-lt"/>
                <a:cs typeface="+mn-lt"/>
              </a:rPr>
              <a:t>solaire</a:t>
            </a:r>
            <a:r>
              <a:rPr lang="en-US" sz="1600" dirty="0">
                <a:ea typeface="+mn-lt"/>
                <a:cs typeface="+mn-lt"/>
              </a:rPr>
              <a:t> est un </a:t>
            </a:r>
            <a:r>
              <a:rPr lang="en-US" sz="1600" b="1" dirty="0" err="1">
                <a:ea typeface="+mn-lt"/>
                <a:cs typeface="+mn-lt"/>
              </a:rPr>
              <a:t>pilier</a:t>
            </a:r>
            <a:r>
              <a:rPr lang="en-US" sz="1600" b="1" dirty="0">
                <a:ea typeface="+mn-lt"/>
                <a:cs typeface="+mn-lt"/>
              </a:rPr>
              <a:t> </a:t>
            </a:r>
            <a:r>
              <a:rPr lang="en-US" sz="1600" b="1" dirty="0" err="1">
                <a:ea typeface="+mn-lt"/>
                <a:cs typeface="+mn-lt"/>
              </a:rPr>
              <a:t>incontournable</a:t>
            </a:r>
            <a:r>
              <a:rPr lang="en-US" sz="1600" b="1" dirty="0">
                <a:ea typeface="+mn-lt"/>
                <a:cs typeface="+mn-lt"/>
              </a:rPr>
              <a:t> de la transition </a:t>
            </a:r>
            <a:r>
              <a:rPr lang="en-US" sz="1600" b="1" dirty="0" err="1">
                <a:ea typeface="+mn-lt"/>
                <a:cs typeface="+mn-lt"/>
              </a:rPr>
              <a:t>énergétique</a:t>
            </a:r>
            <a:r>
              <a:rPr lang="en-US" sz="1600" b="1" dirty="0">
                <a:ea typeface="+mn-lt"/>
                <a:cs typeface="+mn-lt"/>
              </a:rPr>
              <a:t> </a:t>
            </a:r>
            <a:r>
              <a:rPr lang="en-US" sz="1600" b="1" dirty="0" err="1">
                <a:ea typeface="+mn-lt"/>
                <a:cs typeface="+mn-lt"/>
              </a:rPr>
              <a:t>mondiale</a:t>
            </a:r>
            <a:r>
              <a:rPr lang="en-US" sz="1600" dirty="0">
                <a:ea typeface="+mn-lt"/>
                <a:cs typeface="+mn-lt"/>
              </a:rPr>
              <a:t>, </a:t>
            </a:r>
            <a:r>
              <a:rPr lang="en-US" sz="1600" dirty="0" err="1">
                <a:ea typeface="+mn-lt"/>
                <a:cs typeface="+mn-lt"/>
              </a:rPr>
              <a:t>permettant</a:t>
            </a:r>
            <a:r>
              <a:rPr lang="en-US" sz="1600" dirty="0">
                <a:ea typeface="+mn-lt"/>
                <a:cs typeface="+mn-lt"/>
              </a:rPr>
              <a:t> de </a:t>
            </a:r>
            <a:r>
              <a:rPr lang="en-US" sz="1600" dirty="0" err="1">
                <a:ea typeface="+mn-lt"/>
                <a:cs typeface="+mn-lt"/>
              </a:rPr>
              <a:t>réduire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dirty="0" err="1">
                <a:ea typeface="+mn-lt"/>
                <a:cs typeface="+mn-lt"/>
              </a:rPr>
              <a:t>massivement</a:t>
            </a:r>
            <a:r>
              <a:rPr lang="en-US" sz="1600" dirty="0">
                <a:ea typeface="+mn-lt"/>
                <a:cs typeface="+mn-lt"/>
              </a:rPr>
              <a:t> les </a:t>
            </a:r>
            <a:r>
              <a:rPr lang="en-US" sz="1600" dirty="0" err="1">
                <a:ea typeface="+mn-lt"/>
                <a:cs typeface="+mn-lt"/>
              </a:rPr>
              <a:t>émissions</a:t>
            </a:r>
            <a:r>
              <a:rPr lang="en-US" sz="1600" dirty="0">
                <a:ea typeface="+mn-lt"/>
                <a:cs typeface="+mn-lt"/>
              </a:rPr>
              <a:t> et </a:t>
            </a:r>
            <a:r>
              <a:rPr lang="en-US" sz="1600" dirty="0" err="1">
                <a:ea typeface="+mn-lt"/>
                <a:cs typeface="+mn-lt"/>
              </a:rPr>
              <a:t>d’atteindre</a:t>
            </a:r>
            <a:r>
              <a:rPr lang="en-US" sz="1600" dirty="0">
                <a:ea typeface="+mn-lt"/>
                <a:cs typeface="+mn-lt"/>
              </a:rPr>
              <a:t> la </a:t>
            </a:r>
            <a:r>
              <a:rPr lang="en-US" sz="1600" dirty="0" err="1">
                <a:ea typeface="+mn-lt"/>
                <a:cs typeface="+mn-lt"/>
              </a:rPr>
              <a:t>neutralité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dirty="0" err="1">
                <a:ea typeface="+mn-lt"/>
                <a:cs typeface="+mn-lt"/>
              </a:rPr>
              <a:t>carbone</a:t>
            </a:r>
            <a:endParaRPr lang="en-US" sz="1600" dirty="0" err="1"/>
          </a:p>
          <a:p>
            <a:pPr marL="285750" indent="-285750" algn="just">
              <a:buFont typeface="Wingdings" panose="020B0604020202020204" pitchFamily="34" charset="0"/>
              <a:buChar char="Ø"/>
            </a:pPr>
            <a:endParaRPr lang="en-US" sz="16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1AF7E0C-D3CA-3544-8C8A-5683E406D76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DCF3727-8A72-40F2-B9D8-FCB7C196828E}" type="slidenum">
              <a:rPr lang="fr-FR" smtClean="0"/>
              <a:pPr/>
              <a:t>4</a:t>
            </a:fld>
            <a:endParaRPr lang="fr-FR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E871E12-FD82-F735-42D9-CEAF1EC8476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5895" b="348"/>
          <a:stretch>
            <a:fillRect/>
          </a:stretch>
        </p:blipFill>
        <p:spPr>
          <a:xfrm>
            <a:off x="825478" y="1937098"/>
            <a:ext cx="4839868" cy="318772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8CD911D-16FE-B594-57F6-6213B7AB39B3}"/>
              </a:ext>
            </a:extLst>
          </p:cNvPr>
          <p:cNvSpPr txBox="1"/>
          <p:nvPr/>
        </p:nvSpPr>
        <p:spPr>
          <a:xfrm>
            <a:off x="6365924" y="5512280"/>
            <a:ext cx="506557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dirty="0" err="1">
                <a:solidFill>
                  <a:schemeClr val="bg1"/>
                </a:solidFill>
              </a:rPr>
              <a:t>D'où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l'urgence</a:t>
            </a:r>
            <a:r>
              <a:rPr lang="en-US" b="1" dirty="0">
                <a:solidFill>
                  <a:schemeClr val="bg1"/>
                </a:solidFill>
              </a:rPr>
              <a:t> à </a:t>
            </a:r>
            <a:r>
              <a:rPr lang="en-US" b="1" dirty="0" err="1">
                <a:solidFill>
                  <a:schemeClr val="bg1"/>
                </a:solidFill>
              </a:rPr>
              <a:t>publier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rapidement</a:t>
            </a:r>
            <a:r>
              <a:rPr lang="en-US" b="1" dirty="0">
                <a:solidFill>
                  <a:schemeClr val="bg1"/>
                </a:solidFill>
              </a:rPr>
              <a:t> la PPE3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F2F18B5-65CB-E50E-8BA5-05832ABEECD9}"/>
              </a:ext>
            </a:extLst>
          </p:cNvPr>
          <p:cNvSpPr txBox="1"/>
          <p:nvPr/>
        </p:nvSpPr>
        <p:spPr>
          <a:xfrm>
            <a:off x="820171" y="5208147"/>
            <a:ext cx="3223971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 i="1" dirty="0"/>
              <a:t>Source : Bilan RTE 2024</a:t>
            </a:r>
          </a:p>
        </p:txBody>
      </p:sp>
    </p:spTree>
    <p:extLst>
      <p:ext uri="{BB962C8B-B14F-4D97-AF65-F5344CB8AC3E}">
        <p14:creationId xmlns:p14="http://schemas.microsoft.com/office/powerpoint/2010/main" val="13616144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B4182BC7-A01E-E9DA-D264-E439A2DE171D}"/>
              </a:ext>
            </a:extLst>
          </p:cNvPr>
          <p:cNvSpPr/>
          <p:nvPr/>
        </p:nvSpPr>
        <p:spPr>
          <a:xfrm>
            <a:off x="6100908" y="1890019"/>
            <a:ext cx="5341969" cy="450513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486F4E0-74B6-B9AA-DB50-A8CB2C2FF951}"/>
              </a:ext>
            </a:extLst>
          </p:cNvPr>
          <p:cNvSpPr/>
          <p:nvPr/>
        </p:nvSpPr>
        <p:spPr>
          <a:xfrm>
            <a:off x="747562" y="1888966"/>
            <a:ext cx="5129411" cy="448075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A812D97-E32B-E08C-417E-507666E737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922" y="447422"/>
            <a:ext cx="10776168" cy="1061145"/>
          </a:xfrm>
        </p:spPr>
        <p:txBody>
          <a:bodyPr lIns="91440" tIns="45720" rIns="91440" bIns="45720" anchor="t"/>
          <a:lstStyle/>
          <a:p>
            <a:r>
              <a:rPr lang="en-US" dirty="0" err="1"/>
              <a:t>L'agrivoltaïsme</a:t>
            </a:r>
            <a:r>
              <a:rPr lang="en-US" dirty="0"/>
              <a:t> et le stockage par batteries, des solutions pour </a:t>
            </a:r>
            <a:r>
              <a:rPr lang="en-US" dirty="0" err="1"/>
              <a:t>renforcer</a:t>
            </a:r>
            <a:r>
              <a:rPr lang="en-US" dirty="0"/>
              <a:t> la production </a:t>
            </a:r>
            <a:r>
              <a:rPr lang="en-US" dirty="0" err="1"/>
              <a:t>solaire</a:t>
            </a:r>
            <a:r>
              <a:rPr lang="en-US" dirty="0"/>
              <a:t> 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ECE6A1A-2ACB-C308-537C-A4CA6440ED4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DCF3727-8A72-40F2-B9D8-FCB7C196828E}" type="slidenum">
              <a:rPr lang="fr-FR" smtClean="0"/>
              <a:pPr/>
              <a:t>5</a:t>
            </a:fld>
            <a:endParaRPr lang="fr-FR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A3B04DC-F279-523F-0196-5FE6FA0BEE7B}"/>
              </a:ext>
            </a:extLst>
          </p:cNvPr>
          <p:cNvSpPr txBox="1"/>
          <p:nvPr/>
        </p:nvSpPr>
        <p:spPr>
          <a:xfrm>
            <a:off x="1116034" y="2147685"/>
            <a:ext cx="4470062" cy="378565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Wingdings"/>
              <a:buChar char="Ø"/>
            </a:pPr>
            <a:r>
              <a:rPr lang="en-US" sz="1600" dirty="0">
                <a:ea typeface="+mn-lt"/>
                <a:cs typeface="+mn-lt"/>
              </a:rPr>
              <a:t>Coupler agriculture et </a:t>
            </a:r>
            <a:r>
              <a:rPr lang="en-US" sz="1600" err="1">
                <a:ea typeface="+mn-lt"/>
                <a:cs typeface="+mn-lt"/>
              </a:rPr>
              <a:t>solaire</a:t>
            </a:r>
            <a:r>
              <a:rPr lang="en-US" sz="1600" dirty="0">
                <a:ea typeface="+mn-lt"/>
                <a:cs typeface="+mn-lt"/>
              </a:rPr>
              <a:t>, </a:t>
            </a:r>
            <a:r>
              <a:rPr lang="en-US" sz="1600" err="1">
                <a:ea typeface="+mn-lt"/>
                <a:cs typeface="+mn-lt"/>
              </a:rPr>
              <a:t>c’est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b="1" err="1">
                <a:ea typeface="+mn-lt"/>
                <a:cs typeface="+mn-lt"/>
              </a:rPr>
              <a:t>préserver</a:t>
            </a:r>
            <a:r>
              <a:rPr lang="en-US" sz="1600" b="1" dirty="0">
                <a:ea typeface="+mn-lt"/>
                <a:cs typeface="+mn-lt"/>
              </a:rPr>
              <a:t> les </a:t>
            </a:r>
            <a:r>
              <a:rPr lang="en-US" sz="1600" b="1" err="1">
                <a:ea typeface="+mn-lt"/>
                <a:cs typeface="+mn-lt"/>
              </a:rPr>
              <a:t>rendements</a:t>
            </a:r>
            <a:r>
              <a:rPr lang="en-US" sz="1600" b="1" dirty="0">
                <a:ea typeface="+mn-lt"/>
                <a:cs typeface="+mn-lt"/>
              </a:rPr>
              <a:t> </a:t>
            </a:r>
            <a:r>
              <a:rPr lang="en-US" sz="1600" b="1" err="1">
                <a:ea typeface="+mn-lt"/>
                <a:cs typeface="+mn-lt"/>
              </a:rPr>
              <a:t>agricoles</a:t>
            </a:r>
            <a:r>
              <a:rPr lang="en-US" sz="1600" b="1" dirty="0">
                <a:ea typeface="+mn-lt"/>
                <a:cs typeface="+mn-lt"/>
              </a:rPr>
              <a:t> tout </a:t>
            </a:r>
            <a:r>
              <a:rPr lang="en-US" sz="1600" b="1" err="1">
                <a:ea typeface="+mn-lt"/>
                <a:cs typeface="+mn-lt"/>
              </a:rPr>
              <a:t>en</a:t>
            </a:r>
            <a:r>
              <a:rPr lang="en-US" sz="1600" b="1" dirty="0">
                <a:ea typeface="+mn-lt"/>
                <a:cs typeface="+mn-lt"/>
              </a:rPr>
              <a:t> </a:t>
            </a:r>
            <a:r>
              <a:rPr lang="en-US" sz="1600" b="1" err="1">
                <a:ea typeface="+mn-lt"/>
                <a:cs typeface="+mn-lt"/>
              </a:rPr>
              <a:t>produisant</a:t>
            </a:r>
            <a:r>
              <a:rPr lang="en-US" sz="1600" b="1" dirty="0">
                <a:ea typeface="+mn-lt"/>
                <a:cs typeface="+mn-lt"/>
              </a:rPr>
              <a:t> </a:t>
            </a:r>
            <a:r>
              <a:rPr lang="en-US" sz="1600" b="1" err="1">
                <a:ea typeface="+mn-lt"/>
                <a:cs typeface="+mn-lt"/>
              </a:rPr>
              <a:t>une</a:t>
            </a:r>
            <a:r>
              <a:rPr lang="en-US" sz="1600" b="1" dirty="0">
                <a:ea typeface="+mn-lt"/>
                <a:cs typeface="+mn-lt"/>
              </a:rPr>
              <a:t> </a:t>
            </a:r>
            <a:r>
              <a:rPr lang="en-US" sz="1600" b="1" err="1">
                <a:ea typeface="+mn-lt"/>
                <a:cs typeface="+mn-lt"/>
              </a:rPr>
              <a:t>énergie</a:t>
            </a:r>
            <a:r>
              <a:rPr lang="en-US" sz="1600" b="1" dirty="0">
                <a:ea typeface="+mn-lt"/>
                <a:cs typeface="+mn-lt"/>
              </a:rPr>
              <a:t> propre</a:t>
            </a:r>
            <a:r>
              <a:rPr lang="en-US" sz="1600" dirty="0">
                <a:ea typeface="+mn-lt"/>
                <a:cs typeface="+mn-lt"/>
              </a:rPr>
              <a:t>, indispensable à la transition </a:t>
            </a:r>
            <a:r>
              <a:rPr lang="en-US" sz="1600" err="1">
                <a:ea typeface="+mn-lt"/>
                <a:cs typeface="+mn-lt"/>
              </a:rPr>
              <a:t>énergétique</a:t>
            </a:r>
            <a:endParaRPr lang="en-US" sz="1600">
              <a:ea typeface="+mn-lt"/>
              <a:cs typeface="+mn-lt"/>
            </a:endParaRPr>
          </a:p>
          <a:p>
            <a:endParaRPr lang="en-US" sz="1600" dirty="0">
              <a:ea typeface="+mn-lt"/>
              <a:cs typeface="+mn-lt"/>
            </a:endParaRPr>
          </a:p>
          <a:p>
            <a:pPr marL="285750" indent="-285750">
              <a:buFont typeface="Wingdings"/>
              <a:buChar char="Ø"/>
            </a:pPr>
            <a:r>
              <a:rPr lang="en-US" sz="1600" dirty="0" err="1">
                <a:ea typeface="+mn-lt"/>
                <a:cs typeface="+mn-lt"/>
              </a:rPr>
              <a:t>L’agrivoltaïsme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dirty="0" err="1">
                <a:ea typeface="+mn-lt"/>
                <a:cs typeface="+mn-lt"/>
              </a:rPr>
              <a:t>protège</a:t>
            </a:r>
            <a:r>
              <a:rPr lang="en-US" sz="1600" dirty="0">
                <a:ea typeface="+mn-lt"/>
                <a:cs typeface="+mn-lt"/>
              </a:rPr>
              <a:t> les cultures </a:t>
            </a:r>
            <a:r>
              <a:rPr lang="en-US" sz="1600" dirty="0" err="1">
                <a:ea typeface="+mn-lt"/>
                <a:cs typeface="+mn-lt"/>
              </a:rPr>
              <a:t>contre</a:t>
            </a:r>
            <a:r>
              <a:rPr lang="en-US" sz="1600" dirty="0">
                <a:ea typeface="+mn-lt"/>
                <a:cs typeface="+mn-lt"/>
              </a:rPr>
              <a:t> les </a:t>
            </a:r>
            <a:r>
              <a:rPr lang="en-US" sz="1600" dirty="0" err="1">
                <a:ea typeface="+mn-lt"/>
                <a:cs typeface="+mn-lt"/>
              </a:rPr>
              <a:t>aléas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dirty="0" err="1">
                <a:ea typeface="+mn-lt"/>
                <a:cs typeface="+mn-lt"/>
              </a:rPr>
              <a:t>climatiques</a:t>
            </a:r>
            <a:r>
              <a:rPr lang="en-US" sz="1600" dirty="0">
                <a:ea typeface="+mn-lt"/>
                <a:cs typeface="+mn-lt"/>
              </a:rPr>
              <a:t> (</a:t>
            </a:r>
            <a:r>
              <a:rPr lang="en-US" sz="1600" dirty="0" err="1">
                <a:ea typeface="+mn-lt"/>
                <a:cs typeface="+mn-lt"/>
              </a:rPr>
              <a:t>sécheresse</a:t>
            </a:r>
            <a:r>
              <a:rPr lang="en-US" sz="1600" dirty="0">
                <a:ea typeface="+mn-lt"/>
                <a:cs typeface="+mn-lt"/>
              </a:rPr>
              <a:t>, </a:t>
            </a:r>
            <a:r>
              <a:rPr lang="en-US" sz="1600" dirty="0" err="1">
                <a:ea typeface="+mn-lt"/>
                <a:cs typeface="+mn-lt"/>
              </a:rPr>
              <a:t>grêle</a:t>
            </a:r>
            <a:r>
              <a:rPr lang="en-US" sz="1600" dirty="0">
                <a:ea typeface="+mn-lt"/>
                <a:cs typeface="+mn-lt"/>
              </a:rPr>
              <a:t>) et </a:t>
            </a:r>
            <a:r>
              <a:rPr lang="en-US" sz="1600" b="1" dirty="0" err="1">
                <a:ea typeface="+mn-lt"/>
                <a:cs typeface="+mn-lt"/>
              </a:rPr>
              <a:t>renforce</a:t>
            </a:r>
            <a:r>
              <a:rPr lang="en-US" sz="1600" b="1" dirty="0">
                <a:ea typeface="+mn-lt"/>
                <a:cs typeface="+mn-lt"/>
              </a:rPr>
              <a:t> la </a:t>
            </a:r>
            <a:r>
              <a:rPr lang="en-US" sz="1600" b="1" dirty="0" err="1">
                <a:ea typeface="+mn-lt"/>
                <a:cs typeface="+mn-lt"/>
              </a:rPr>
              <a:t>résilience</a:t>
            </a:r>
            <a:r>
              <a:rPr lang="en-US" sz="1600" b="1" dirty="0">
                <a:ea typeface="+mn-lt"/>
                <a:cs typeface="+mn-lt"/>
              </a:rPr>
              <a:t> des </a:t>
            </a:r>
            <a:r>
              <a:rPr lang="en-US" sz="1600" b="1" dirty="0" err="1">
                <a:ea typeface="+mn-lt"/>
                <a:cs typeface="+mn-lt"/>
              </a:rPr>
              <a:t>territoires</a:t>
            </a:r>
            <a:r>
              <a:rPr lang="en-US" sz="1600" b="1" dirty="0">
                <a:ea typeface="+mn-lt"/>
                <a:cs typeface="+mn-lt"/>
              </a:rPr>
              <a:t> face au </a:t>
            </a:r>
            <a:r>
              <a:rPr lang="en-US" sz="1600" b="1" dirty="0" err="1">
                <a:ea typeface="+mn-lt"/>
                <a:cs typeface="+mn-lt"/>
              </a:rPr>
              <a:t>changement</a:t>
            </a:r>
            <a:r>
              <a:rPr lang="en-US" sz="1600" b="1" dirty="0">
                <a:ea typeface="+mn-lt"/>
                <a:cs typeface="+mn-lt"/>
              </a:rPr>
              <a:t> </a:t>
            </a:r>
            <a:r>
              <a:rPr lang="en-US" sz="1600" b="1" dirty="0" err="1">
                <a:ea typeface="+mn-lt"/>
                <a:cs typeface="+mn-lt"/>
              </a:rPr>
              <a:t>climatique</a:t>
            </a:r>
            <a:endParaRPr lang="en-US" sz="1600" dirty="0">
              <a:ea typeface="+mn-lt"/>
              <a:cs typeface="+mn-lt"/>
            </a:endParaRPr>
          </a:p>
          <a:p>
            <a:endParaRPr lang="en-US" sz="1600" b="1" dirty="0">
              <a:ea typeface="+mn-lt"/>
              <a:cs typeface="+mn-lt"/>
            </a:endParaRPr>
          </a:p>
          <a:p>
            <a:pPr marL="285750" indent="-285750">
              <a:buFont typeface="Wingdings"/>
              <a:buChar char="Ø"/>
            </a:pPr>
            <a:r>
              <a:rPr lang="en-US" sz="1600" err="1">
                <a:ea typeface="+mn-lt"/>
                <a:cs typeface="+mn-lt"/>
              </a:rPr>
              <a:t>L’agrivoltaïsme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err="1">
                <a:ea typeface="+mn-lt"/>
                <a:cs typeface="+mn-lt"/>
              </a:rPr>
              <a:t>crée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err="1">
                <a:ea typeface="+mn-lt"/>
                <a:cs typeface="+mn-lt"/>
              </a:rPr>
              <a:t>une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b="1" err="1">
                <a:ea typeface="+mn-lt"/>
                <a:cs typeface="+mn-lt"/>
              </a:rPr>
              <a:t>valeur</a:t>
            </a:r>
            <a:r>
              <a:rPr lang="en-US" sz="1600" b="1" dirty="0">
                <a:ea typeface="+mn-lt"/>
                <a:cs typeface="+mn-lt"/>
              </a:rPr>
              <a:t> </a:t>
            </a:r>
            <a:r>
              <a:rPr lang="en-US" sz="1600" b="1" err="1">
                <a:ea typeface="+mn-lt"/>
                <a:cs typeface="+mn-lt"/>
              </a:rPr>
              <a:t>économique</a:t>
            </a:r>
            <a:r>
              <a:rPr lang="en-US" sz="1600" b="1" dirty="0">
                <a:ea typeface="+mn-lt"/>
                <a:cs typeface="+mn-lt"/>
              </a:rPr>
              <a:t> </a:t>
            </a:r>
            <a:r>
              <a:rPr lang="en-US" sz="1600" b="1" err="1">
                <a:ea typeface="+mn-lt"/>
                <a:cs typeface="+mn-lt"/>
              </a:rPr>
              <a:t>supplémentaire</a:t>
            </a:r>
            <a:r>
              <a:rPr lang="en-US" sz="1600" b="1" dirty="0">
                <a:ea typeface="+mn-lt"/>
                <a:cs typeface="+mn-lt"/>
              </a:rPr>
              <a:t> pour </a:t>
            </a:r>
            <a:r>
              <a:rPr lang="en-US" sz="1600" b="1" err="1">
                <a:ea typeface="+mn-lt"/>
                <a:cs typeface="+mn-lt"/>
              </a:rPr>
              <a:t>l’agriculteur</a:t>
            </a:r>
            <a:r>
              <a:rPr lang="en-US" sz="1600" dirty="0">
                <a:ea typeface="+mn-lt"/>
                <a:cs typeface="+mn-lt"/>
              </a:rPr>
              <a:t>, </a:t>
            </a:r>
            <a:r>
              <a:rPr lang="en-US" sz="1600" err="1">
                <a:ea typeface="+mn-lt"/>
                <a:cs typeface="+mn-lt"/>
              </a:rPr>
              <a:t>favorise</a:t>
            </a:r>
            <a:r>
              <a:rPr lang="en-US" sz="1600" dirty="0">
                <a:ea typeface="+mn-lt"/>
                <a:cs typeface="+mn-lt"/>
              </a:rPr>
              <a:t> la conversion </a:t>
            </a:r>
            <a:r>
              <a:rPr lang="en-US" sz="1600" err="1">
                <a:ea typeface="+mn-lt"/>
                <a:cs typeface="+mn-lt"/>
              </a:rPr>
              <a:t>en</a:t>
            </a:r>
            <a:r>
              <a:rPr lang="en-US" sz="1600" dirty="0">
                <a:ea typeface="+mn-lt"/>
                <a:cs typeface="+mn-lt"/>
              </a:rPr>
              <a:t> bio et </a:t>
            </a:r>
            <a:r>
              <a:rPr lang="en-US" sz="1600" err="1">
                <a:ea typeface="+mn-lt"/>
                <a:cs typeface="+mn-lt"/>
              </a:rPr>
              <a:t>soutient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err="1">
                <a:ea typeface="+mn-lt"/>
                <a:cs typeface="+mn-lt"/>
              </a:rPr>
              <a:t>l’emploi</a:t>
            </a:r>
            <a:r>
              <a:rPr lang="en-US" sz="1600" dirty="0">
                <a:ea typeface="+mn-lt"/>
                <a:cs typeface="+mn-lt"/>
              </a:rPr>
              <a:t> local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6F5EA47-B848-A956-9855-D61F29FBEC41}"/>
              </a:ext>
            </a:extLst>
          </p:cNvPr>
          <p:cNvSpPr txBox="1"/>
          <p:nvPr/>
        </p:nvSpPr>
        <p:spPr>
          <a:xfrm>
            <a:off x="6536670" y="2147684"/>
            <a:ext cx="4470062" cy="378565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Wingdings"/>
              <a:buChar char="Ø"/>
            </a:pPr>
            <a:r>
              <a:rPr lang="en-US" sz="1600" dirty="0">
                <a:ea typeface="+mn-lt"/>
                <a:cs typeface="+mn-lt"/>
              </a:rPr>
              <a:t>Le stockage </a:t>
            </a:r>
            <a:r>
              <a:rPr lang="en-US" sz="1600" err="1">
                <a:ea typeface="+mn-lt"/>
                <a:cs typeface="+mn-lt"/>
              </a:rPr>
              <a:t>permet</a:t>
            </a:r>
            <a:r>
              <a:rPr lang="en-US" sz="1600" dirty="0">
                <a:ea typeface="+mn-lt"/>
                <a:cs typeface="+mn-lt"/>
              </a:rPr>
              <a:t> de </a:t>
            </a:r>
            <a:r>
              <a:rPr lang="en-US" sz="1600" b="1" dirty="0">
                <a:ea typeface="+mn-lt"/>
                <a:cs typeface="+mn-lt"/>
              </a:rPr>
              <a:t>pallier </a:t>
            </a:r>
            <a:r>
              <a:rPr lang="en-US" sz="1600" b="1" err="1">
                <a:ea typeface="+mn-lt"/>
                <a:cs typeface="+mn-lt"/>
              </a:rPr>
              <a:t>l’intermittence</a:t>
            </a:r>
            <a:r>
              <a:rPr lang="en-US" sz="1600" b="1" dirty="0">
                <a:ea typeface="+mn-lt"/>
                <a:cs typeface="+mn-lt"/>
              </a:rPr>
              <a:t> du </a:t>
            </a:r>
            <a:r>
              <a:rPr lang="en-US" sz="1600" b="1" err="1">
                <a:ea typeface="+mn-lt"/>
                <a:cs typeface="+mn-lt"/>
              </a:rPr>
              <a:t>solaire</a:t>
            </a:r>
            <a:r>
              <a:rPr lang="en-US" sz="1600" dirty="0">
                <a:ea typeface="+mn-lt"/>
                <a:cs typeface="+mn-lt"/>
              </a:rPr>
              <a:t>, </a:t>
            </a:r>
            <a:r>
              <a:rPr lang="en-US" sz="1600" err="1">
                <a:ea typeface="+mn-lt"/>
                <a:cs typeface="+mn-lt"/>
              </a:rPr>
              <a:t>en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err="1">
                <a:ea typeface="+mn-lt"/>
                <a:cs typeface="+mn-lt"/>
              </a:rPr>
              <a:t>garantissant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err="1">
                <a:ea typeface="+mn-lt"/>
                <a:cs typeface="+mn-lt"/>
              </a:rPr>
              <a:t>une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err="1">
                <a:ea typeface="+mn-lt"/>
                <a:cs typeface="+mn-lt"/>
              </a:rPr>
              <a:t>disponibilité</a:t>
            </a:r>
            <a:r>
              <a:rPr lang="en-US" sz="1600" dirty="0">
                <a:ea typeface="+mn-lt"/>
                <a:cs typeface="+mn-lt"/>
              </a:rPr>
              <a:t> continue de </a:t>
            </a:r>
            <a:r>
              <a:rPr lang="en-US" sz="1600" err="1">
                <a:ea typeface="+mn-lt"/>
                <a:cs typeface="+mn-lt"/>
              </a:rPr>
              <a:t>l’énergie</a:t>
            </a:r>
            <a:r>
              <a:rPr lang="en-US" sz="1600" dirty="0">
                <a:ea typeface="+mn-lt"/>
                <a:cs typeface="+mn-lt"/>
              </a:rPr>
              <a:t> </a:t>
            </a:r>
          </a:p>
          <a:p>
            <a:endParaRPr lang="en-US" sz="1600" dirty="0">
              <a:ea typeface="+mn-lt"/>
              <a:cs typeface="+mn-lt"/>
            </a:endParaRPr>
          </a:p>
          <a:p>
            <a:pPr marL="285750" indent="-285750">
              <a:buFont typeface="Wingdings"/>
              <a:buChar char="Ø"/>
            </a:pPr>
            <a:r>
              <a:rPr lang="en-US" sz="1600" dirty="0">
                <a:ea typeface="+mn-lt"/>
                <a:cs typeface="+mn-lt"/>
              </a:rPr>
              <a:t>Les batteries </a:t>
            </a:r>
            <a:r>
              <a:rPr lang="en-US" sz="1600" err="1">
                <a:ea typeface="+mn-lt"/>
                <a:cs typeface="+mn-lt"/>
              </a:rPr>
              <a:t>assurent</a:t>
            </a:r>
            <a:r>
              <a:rPr lang="en-US" sz="1600" dirty="0">
                <a:ea typeface="+mn-lt"/>
                <a:cs typeface="+mn-lt"/>
              </a:rPr>
              <a:t> des </a:t>
            </a:r>
            <a:r>
              <a:rPr lang="en-US" sz="1600" b="1" dirty="0">
                <a:ea typeface="+mn-lt"/>
                <a:cs typeface="+mn-lt"/>
              </a:rPr>
              <a:t>services </a:t>
            </a:r>
            <a:r>
              <a:rPr lang="en-US" sz="1600" b="1" err="1">
                <a:ea typeface="+mn-lt"/>
                <a:cs typeface="+mn-lt"/>
              </a:rPr>
              <a:t>système</a:t>
            </a:r>
            <a:r>
              <a:rPr lang="en-US" sz="1600" b="1" dirty="0">
                <a:ea typeface="+mn-lt"/>
                <a:cs typeface="+mn-lt"/>
              </a:rPr>
              <a:t> </a:t>
            </a:r>
            <a:r>
              <a:rPr lang="en-US" sz="1600" b="1" err="1">
                <a:ea typeface="+mn-lt"/>
                <a:cs typeface="+mn-lt"/>
              </a:rPr>
              <a:t>essentiels</a:t>
            </a:r>
            <a:r>
              <a:rPr lang="en-US" sz="1600" dirty="0">
                <a:ea typeface="+mn-lt"/>
                <a:cs typeface="+mn-lt"/>
              </a:rPr>
              <a:t> : </a:t>
            </a:r>
            <a:r>
              <a:rPr lang="en-US" sz="1600" err="1">
                <a:ea typeface="+mn-lt"/>
                <a:cs typeface="+mn-lt"/>
              </a:rPr>
              <a:t>régulation</a:t>
            </a:r>
            <a:r>
              <a:rPr lang="en-US" sz="1600" dirty="0">
                <a:ea typeface="+mn-lt"/>
                <a:cs typeface="+mn-lt"/>
              </a:rPr>
              <a:t> de </a:t>
            </a:r>
            <a:r>
              <a:rPr lang="en-US" sz="1600" err="1">
                <a:ea typeface="+mn-lt"/>
                <a:cs typeface="+mn-lt"/>
              </a:rPr>
              <a:t>fréquence</a:t>
            </a:r>
            <a:r>
              <a:rPr lang="en-US" sz="1600" dirty="0">
                <a:ea typeface="+mn-lt"/>
                <a:cs typeface="+mn-lt"/>
              </a:rPr>
              <a:t>, </a:t>
            </a:r>
            <a:r>
              <a:rPr lang="en-US" sz="1600" err="1">
                <a:ea typeface="+mn-lt"/>
                <a:cs typeface="+mn-lt"/>
              </a:rPr>
              <a:t>maintien</a:t>
            </a:r>
            <a:r>
              <a:rPr lang="en-US" sz="1600" dirty="0">
                <a:ea typeface="+mn-lt"/>
                <a:cs typeface="+mn-lt"/>
              </a:rPr>
              <a:t> de la tension, black start et </a:t>
            </a:r>
            <a:r>
              <a:rPr lang="en-US" sz="1600" err="1">
                <a:ea typeface="+mn-lt"/>
                <a:cs typeface="+mn-lt"/>
              </a:rPr>
              <a:t>soutien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err="1">
                <a:ea typeface="+mn-lt"/>
                <a:cs typeface="+mn-lt"/>
              </a:rPr>
              <a:t>en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err="1">
                <a:ea typeface="+mn-lt"/>
                <a:cs typeface="+mn-lt"/>
              </a:rPr>
              <a:t>cas</a:t>
            </a:r>
            <a:r>
              <a:rPr lang="en-US" sz="1600" dirty="0">
                <a:ea typeface="+mn-lt"/>
                <a:cs typeface="+mn-lt"/>
              </a:rPr>
              <a:t> de perturbations</a:t>
            </a:r>
          </a:p>
          <a:p>
            <a:endParaRPr lang="en-US" sz="1600" dirty="0">
              <a:ea typeface="+mn-lt"/>
              <a:cs typeface="+mn-lt"/>
            </a:endParaRPr>
          </a:p>
          <a:p>
            <a:pPr marL="285750" indent="-285750">
              <a:buFont typeface="Wingdings"/>
              <a:buChar char="Ø"/>
            </a:pPr>
            <a:r>
              <a:rPr lang="en-US" sz="1600" dirty="0">
                <a:ea typeface="+mn-lt"/>
                <a:cs typeface="+mn-lt"/>
              </a:rPr>
              <a:t>En </a:t>
            </a:r>
            <a:r>
              <a:rPr lang="en-US" sz="1600" dirty="0" err="1">
                <a:ea typeface="+mn-lt"/>
                <a:cs typeface="+mn-lt"/>
              </a:rPr>
              <a:t>intégrant</a:t>
            </a:r>
            <a:r>
              <a:rPr lang="en-US" sz="1600" dirty="0">
                <a:ea typeface="+mn-lt"/>
                <a:cs typeface="+mn-lt"/>
              </a:rPr>
              <a:t> le stockage, les </a:t>
            </a:r>
            <a:r>
              <a:rPr lang="en-US" sz="1600" dirty="0" err="1">
                <a:ea typeface="+mn-lt"/>
                <a:cs typeface="+mn-lt"/>
              </a:rPr>
              <a:t>centrales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dirty="0" err="1">
                <a:ea typeface="+mn-lt"/>
                <a:cs typeface="+mn-lt"/>
              </a:rPr>
              <a:t>solaires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dirty="0" err="1">
                <a:ea typeface="+mn-lt"/>
                <a:cs typeface="+mn-lt"/>
              </a:rPr>
              <a:t>deviennent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b="1" dirty="0">
                <a:ea typeface="+mn-lt"/>
                <a:cs typeface="+mn-lt"/>
              </a:rPr>
              <a:t>des </a:t>
            </a:r>
            <a:r>
              <a:rPr lang="en-US" sz="1600" b="1" dirty="0" err="1">
                <a:ea typeface="+mn-lt"/>
                <a:cs typeface="+mn-lt"/>
              </a:rPr>
              <a:t>outils</a:t>
            </a:r>
            <a:r>
              <a:rPr lang="en-US" sz="1600" b="1" dirty="0">
                <a:ea typeface="+mn-lt"/>
                <a:cs typeface="+mn-lt"/>
              </a:rPr>
              <a:t> de </a:t>
            </a:r>
            <a:r>
              <a:rPr lang="en-US" sz="1600" b="1" dirty="0" err="1">
                <a:ea typeface="+mn-lt"/>
                <a:cs typeface="+mn-lt"/>
              </a:rPr>
              <a:t>flexibilité</a:t>
            </a:r>
            <a:r>
              <a:rPr lang="en-US" sz="1600" b="1" dirty="0">
                <a:ea typeface="+mn-lt"/>
                <a:cs typeface="+mn-lt"/>
              </a:rPr>
              <a:t> pour le réseau</a:t>
            </a:r>
            <a:r>
              <a:rPr lang="en-US" sz="1600" dirty="0">
                <a:ea typeface="+mn-lt"/>
                <a:cs typeface="+mn-lt"/>
              </a:rPr>
              <a:t>, </a:t>
            </a:r>
            <a:r>
              <a:rPr lang="en-US" sz="1600" dirty="0" err="1">
                <a:ea typeface="+mn-lt"/>
                <a:cs typeface="+mn-lt"/>
              </a:rPr>
              <a:t>capables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dirty="0" err="1">
                <a:ea typeface="+mn-lt"/>
                <a:cs typeface="+mn-lt"/>
              </a:rPr>
              <a:t>d’absorber</a:t>
            </a:r>
            <a:r>
              <a:rPr lang="en-US" sz="1600" dirty="0">
                <a:ea typeface="+mn-lt"/>
                <a:cs typeface="+mn-lt"/>
              </a:rPr>
              <a:t> et </a:t>
            </a:r>
            <a:r>
              <a:rPr lang="en-US" sz="1600" dirty="0" err="1">
                <a:ea typeface="+mn-lt"/>
                <a:cs typeface="+mn-lt"/>
              </a:rPr>
              <a:t>d’injecter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dirty="0" err="1">
                <a:ea typeface="+mn-lt"/>
                <a:cs typeface="+mn-lt"/>
              </a:rPr>
              <a:t>l’énergie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dirty="0" err="1">
                <a:ea typeface="+mn-lt"/>
                <a:cs typeface="+mn-lt"/>
              </a:rPr>
              <a:t>selon</a:t>
            </a:r>
            <a:r>
              <a:rPr lang="en-US" sz="1600" dirty="0">
                <a:ea typeface="+mn-lt"/>
                <a:cs typeface="+mn-lt"/>
              </a:rPr>
              <a:t> les </a:t>
            </a:r>
            <a:r>
              <a:rPr lang="en-US" sz="1600" dirty="0" err="1">
                <a:ea typeface="+mn-lt"/>
                <a:cs typeface="+mn-lt"/>
              </a:rPr>
              <a:t>besoins</a:t>
            </a:r>
            <a:endParaRPr lang="en-US" sz="1600" dirty="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656380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DF5531-0E2A-5490-2C5E-484494487A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D11DA0-A431-7BC3-9820-DEF7580029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8724" y="1078123"/>
            <a:ext cx="8064690" cy="3319289"/>
          </a:xfrm>
        </p:spPr>
        <p:txBody>
          <a:bodyPr lIns="91440" tIns="45720" rIns="91440" bIns="45720" anchor="t"/>
          <a:lstStyle/>
          <a:p>
            <a:r>
              <a:rPr lang="en-US" dirty="0"/>
              <a:t>Une </a:t>
            </a:r>
            <a:r>
              <a:rPr lang="en-US" dirty="0" err="1"/>
              <a:t>filière</a:t>
            </a:r>
            <a:r>
              <a:rPr lang="en-US" dirty="0"/>
              <a:t> de plus </a:t>
            </a:r>
            <a:r>
              <a:rPr lang="en-US" dirty="0" err="1"/>
              <a:t>en</a:t>
            </a:r>
            <a:r>
              <a:rPr lang="en-US" dirty="0"/>
              <a:t> plus </a:t>
            </a:r>
            <a:r>
              <a:rPr lang="en-US" dirty="0" err="1"/>
              <a:t>menacée</a:t>
            </a:r>
            <a:r>
              <a:rPr lang="en-US" dirty="0"/>
              <a:t>, </a:t>
            </a:r>
            <a:r>
              <a:rPr lang="en-US" dirty="0" err="1"/>
              <a:t>médiatiquement</a:t>
            </a:r>
            <a:r>
              <a:rPr lang="en-US" dirty="0"/>
              <a:t> et </a:t>
            </a:r>
            <a:r>
              <a:rPr lang="en-US" dirty="0" err="1"/>
              <a:t>politiquement</a:t>
            </a:r>
          </a:p>
        </p:txBody>
      </p:sp>
    </p:spTree>
    <p:extLst>
      <p:ext uri="{BB962C8B-B14F-4D97-AF65-F5344CB8AC3E}">
        <p14:creationId xmlns:p14="http://schemas.microsoft.com/office/powerpoint/2010/main" val="23629993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176A36-8C0C-9F9D-1382-CC71E85E4A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Une image contenant texte, Visage humain, homme, habits&#10;&#10;Le contenu généré par l’IA peut être incorrect.">
            <a:extLst>
              <a:ext uri="{FF2B5EF4-FFF2-40B4-BE49-F238E27FC236}">
                <a16:creationId xmlns:a16="http://schemas.microsoft.com/office/drawing/2014/main" id="{0CE75E93-7EB5-FDCB-8C28-D638C37994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0739" y="2323644"/>
            <a:ext cx="1827234" cy="1991507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60B85727-6936-9D1F-A724-9C0E04B3AA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r>
              <a:rPr lang="fr-FR" sz="2800"/>
              <a:t>Des défis d'acceptabilité grandissants </a:t>
            </a:r>
            <a:endParaRPr lang="fr-FR" sz="2800" b="1"/>
          </a:p>
        </p:txBody>
      </p:sp>
      <p:sp>
        <p:nvSpPr>
          <p:cNvPr id="11" name="Espace réservé du numéro de diapositive 3">
            <a:extLst>
              <a:ext uri="{FF2B5EF4-FFF2-40B4-BE49-F238E27FC236}">
                <a16:creationId xmlns:a16="http://schemas.microsoft.com/office/drawing/2014/main" id="{F8AB4C66-E78F-0E58-D8BA-67C3BDE31FE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DCF3727-8A72-40F2-B9D8-FCB7C196828E}" type="slidenum">
              <a:rPr lang="fr-FR" smtClean="0"/>
              <a:pPr/>
              <a:t>7</a:t>
            </a:fld>
            <a:endParaRPr lang="fr-FR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C91318C-5CE5-DF71-F43B-597AE77A60E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08826" y="4612641"/>
            <a:ext cx="10678730" cy="624877"/>
          </a:xfrm>
        </p:spPr>
        <p:txBody>
          <a:bodyPr lIns="91440" tIns="45720" rIns="91440" bIns="45720" anchor="t"/>
          <a:lstStyle/>
          <a:p>
            <a:pPr algn="just"/>
            <a:r>
              <a:rPr lang="fr-FR" dirty="0"/>
              <a:t>Surmédiatisés et instrumentalisées dans le débat public, le solaire et l'éolien sont devenus un sujet politique hautement conflictuel. La désinformation et la polarisation des discours ont conduit à des reculs législatifs majeurs, qui fragilisent directement la survie du secteur.</a:t>
            </a:r>
          </a:p>
          <a:p>
            <a:endParaRPr lang="en-US" sz="120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4901382-A8AB-8998-713B-5639C7A9C275}"/>
              </a:ext>
            </a:extLst>
          </p:cNvPr>
          <p:cNvSpPr txBox="1"/>
          <p:nvPr/>
        </p:nvSpPr>
        <p:spPr>
          <a:xfrm>
            <a:off x="805216" y="5430943"/>
            <a:ext cx="11058602" cy="73866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Wingdings"/>
              <a:buChar char="Ø"/>
            </a:pPr>
            <a:r>
              <a:rPr lang="en-US" sz="1400" dirty="0">
                <a:ea typeface="+mn-lt"/>
                <a:cs typeface="+mn-lt"/>
              </a:rPr>
              <a:t>La </a:t>
            </a:r>
            <a:r>
              <a:rPr lang="en-US" sz="1400" b="1" dirty="0">
                <a:ea typeface="+mn-lt"/>
                <a:cs typeface="+mn-lt"/>
              </a:rPr>
              <a:t>PPL </a:t>
            </a:r>
            <a:r>
              <a:rPr lang="en-US" sz="1400" b="1" dirty="0" err="1">
                <a:ea typeface="+mn-lt"/>
                <a:cs typeface="+mn-lt"/>
              </a:rPr>
              <a:t>Lecamp</a:t>
            </a:r>
            <a:r>
              <a:rPr lang="en-US" sz="1400" b="1">
                <a:ea typeface="+mn-lt"/>
                <a:cs typeface="+mn-lt"/>
              </a:rPr>
              <a:t> (mars 2025) </a:t>
            </a:r>
            <a:r>
              <a:rPr lang="en-US" sz="1400" err="1">
                <a:ea typeface="+mn-lt"/>
                <a:cs typeface="+mn-lt"/>
              </a:rPr>
              <a:t>constitue</a:t>
            </a:r>
            <a:r>
              <a:rPr lang="en-US" sz="1400" dirty="0">
                <a:ea typeface="+mn-lt"/>
                <a:cs typeface="+mn-lt"/>
              </a:rPr>
              <a:t> un retour </a:t>
            </a:r>
            <a:r>
              <a:rPr lang="en-US" sz="1400" dirty="0" err="1">
                <a:ea typeface="+mn-lt"/>
                <a:cs typeface="+mn-lt"/>
              </a:rPr>
              <a:t>en</a:t>
            </a:r>
            <a:r>
              <a:rPr lang="en-US" sz="1400" dirty="0">
                <a:ea typeface="+mn-lt"/>
                <a:cs typeface="+mn-lt"/>
              </a:rPr>
              <a:t> arrière </a:t>
            </a:r>
            <a:r>
              <a:rPr lang="en-US" sz="1400" dirty="0" err="1">
                <a:ea typeface="+mn-lt"/>
                <a:cs typeface="+mn-lt"/>
              </a:rPr>
              <a:t>majeur</a:t>
            </a:r>
            <a:r>
              <a:rPr lang="en-US" sz="1400" dirty="0">
                <a:ea typeface="+mn-lt"/>
                <a:cs typeface="+mn-lt"/>
              </a:rPr>
              <a:t> sur </a:t>
            </a:r>
            <a:r>
              <a:rPr lang="en-US" sz="1400" dirty="0" err="1">
                <a:ea typeface="+mn-lt"/>
                <a:cs typeface="+mn-lt"/>
              </a:rPr>
              <a:t>l'agrivoltaïsme</a:t>
            </a:r>
            <a:r>
              <a:rPr lang="en-US" sz="1400" dirty="0">
                <a:ea typeface="+mn-lt"/>
                <a:cs typeface="+mn-lt"/>
              </a:rPr>
              <a:t> et marque un </a:t>
            </a:r>
            <a:r>
              <a:rPr lang="en-US" sz="1400" dirty="0" err="1">
                <a:ea typeface="+mn-lt"/>
                <a:cs typeface="+mn-lt"/>
              </a:rPr>
              <a:t>désengagment</a:t>
            </a:r>
            <a:r>
              <a:rPr lang="en-US" sz="1400" dirty="0">
                <a:ea typeface="+mn-lt"/>
                <a:cs typeface="+mn-lt"/>
              </a:rPr>
              <a:t> de </a:t>
            </a:r>
            <a:r>
              <a:rPr lang="en-US" sz="1400" dirty="0" err="1">
                <a:ea typeface="+mn-lt"/>
                <a:cs typeface="+mn-lt"/>
              </a:rPr>
              <a:t>l'Etat</a:t>
            </a:r>
            <a:endParaRPr lang="en-US" sz="1400">
              <a:ea typeface="+mn-lt"/>
              <a:cs typeface="+mn-lt"/>
            </a:endParaRPr>
          </a:p>
          <a:p>
            <a:pPr marL="285750" indent="-285750">
              <a:buFont typeface="Wingdings"/>
              <a:buChar char="Ø"/>
            </a:pPr>
            <a:r>
              <a:rPr lang="en-US" sz="1400" dirty="0">
                <a:ea typeface="+mn-lt"/>
                <a:cs typeface="+mn-lt"/>
              </a:rPr>
              <a:t>La </a:t>
            </a:r>
            <a:r>
              <a:rPr lang="en-US" sz="1400" b="1" dirty="0">
                <a:ea typeface="+mn-lt"/>
                <a:cs typeface="+mn-lt"/>
              </a:rPr>
              <a:t>PPL </a:t>
            </a:r>
            <a:r>
              <a:rPr lang="en-US" sz="1400" b="1" err="1">
                <a:ea typeface="+mn-lt"/>
                <a:cs typeface="+mn-lt"/>
              </a:rPr>
              <a:t>Gremillet</a:t>
            </a:r>
            <a:r>
              <a:rPr lang="en-US" sz="1400" b="1">
                <a:ea typeface="+mn-lt"/>
                <a:cs typeface="+mn-lt"/>
              </a:rPr>
              <a:t> (</a:t>
            </a:r>
            <a:r>
              <a:rPr lang="en-US" sz="1400" b="1" err="1">
                <a:ea typeface="+mn-lt"/>
                <a:cs typeface="+mn-lt"/>
              </a:rPr>
              <a:t>juillet</a:t>
            </a:r>
            <a:r>
              <a:rPr lang="en-US" sz="1400" b="1">
                <a:ea typeface="+mn-lt"/>
                <a:cs typeface="+mn-lt"/>
              </a:rPr>
              <a:t> 2025)</a:t>
            </a:r>
            <a:r>
              <a:rPr lang="en-US" sz="1400">
                <a:ea typeface="+mn-lt"/>
                <a:cs typeface="+mn-lt"/>
              </a:rPr>
              <a:t> </a:t>
            </a:r>
            <a:r>
              <a:rPr lang="en-US" sz="1400" err="1">
                <a:ea typeface="+mn-lt"/>
                <a:cs typeface="+mn-lt"/>
              </a:rPr>
              <a:t>en</a:t>
            </a:r>
            <a:r>
              <a:rPr lang="en-US" sz="1400">
                <a:ea typeface="+mn-lt"/>
                <a:cs typeface="+mn-lt"/>
              </a:rPr>
              <a:t> proposant </a:t>
            </a:r>
            <a:r>
              <a:rPr lang="en-US" sz="1400" err="1">
                <a:ea typeface="+mn-lt"/>
                <a:cs typeface="+mn-lt"/>
              </a:rPr>
              <a:t>l'introduction</a:t>
            </a:r>
            <a:r>
              <a:rPr lang="en-US" sz="1400">
                <a:ea typeface="+mn-lt"/>
                <a:cs typeface="+mn-lt"/>
              </a:rPr>
              <a:t> d'un </a:t>
            </a:r>
            <a:r>
              <a:rPr lang="en-US" sz="1400" err="1">
                <a:ea typeface="+mn-lt"/>
                <a:cs typeface="+mn-lt"/>
              </a:rPr>
              <a:t>moratoire</a:t>
            </a:r>
            <a:r>
              <a:rPr lang="en-US" sz="1400">
                <a:ea typeface="+mn-lt"/>
                <a:cs typeface="+mn-lt"/>
              </a:rPr>
              <a:t> sur le </a:t>
            </a:r>
            <a:r>
              <a:rPr lang="en-US" sz="1400" err="1">
                <a:ea typeface="+mn-lt"/>
                <a:cs typeface="+mn-lt"/>
              </a:rPr>
              <a:t>solaire</a:t>
            </a:r>
            <a:r>
              <a:rPr lang="en-US" sz="1400">
                <a:ea typeface="+mn-lt"/>
                <a:cs typeface="+mn-lt"/>
              </a:rPr>
              <a:t> et </a:t>
            </a:r>
            <a:r>
              <a:rPr lang="en-US" sz="1400" err="1">
                <a:ea typeface="+mn-lt"/>
                <a:cs typeface="+mn-lt"/>
              </a:rPr>
              <a:t>l'éolien</a:t>
            </a:r>
            <a:r>
              <a:rPr lang="en-US" sz="1400" b="1">
                <a:ea typeface="+mn-lt"/>
                <a:cs typeface="+mn-lt"/>
              </a:rPr>
              <a:t> </a:t>
            </a:r>
            <a:r>
              <a:rPr lang="en-US" sz="1400" err="1">
                <a:ea typeface="+mn-lt"/>
                <a:cs typeface="+mn-lt"/>
              </a:rPr>
              <a:t>constitue</a:t>
            </a:r>
            <a:r>
              <a:rPr lang="en-US" sz="1400" dirty="0">
                <a:ea typeface="+mn-lt"/>
                <a:cs typeface="+mn-lt"/>
              </a:rPr>
              <a:t> </a:t>
            </a:r>
            <a:r>
              <a:rPr lang="en-US" sz="1400" dirty="0" err="1">
                <a:ea typeface="+mn-lt"/>
                <a:cs typeface="+mn-lt"/>
              </a:rPr>
              <a:t>une</a:t>
            </a:r>
            <a:r>
              <a:rPr lang="en-US" sz="1400" dirty="0">
                <a:ea typeface="+mn-lt"/>
                <a:cs typeface="+mn-lt"/>
              </a:rPr>
              <a:t> </a:t>
            </a:r>
            <a:r>
              <a:rPr lang="en-US" sz="1400" dirty="0" err="1">
                <a:ea typeface="+mn-lt"/>
                <a:cs typeface="+mn-lt"/>
              </a:rPr>
              <a:t>attaque</a:t>
            </a:r>
            <a:r>
              <a:rPr lang="en-US" sz="1400" dirty="0">
                <a:ea typeface="+mn-lt"/>
                <a:cs typeface="+mn-lt"/>
              </a:rPr>
              <a:t> </a:t>
            </a:r>
            <a:r>
              <a:rPr lang="en-US" sz="1400" dirty="0" err="1">
                <a:ea typeface="+mn-lt"/>
                <a:cs typeface="+mn-lt"/>
              </a:rPr>
              <a:t>frontale</a:t>
            </a:r>
            <a:r>
              <a:rPr lang="en-US" sz="1400" dirty="0">
                <a:ea typeface="+mn-lt"/>
                <a:cs typeface="+mn-lt"/>
              </a:rPr>
              <a:t> </a:t>
            </a:r>
            <a:r>
              <a:rPr lang="en-US" sz="1400" dirty="0" err="1">
                <a:ea typeface="+mn-lt"/>
                <a:cs typeface="+mn-lt"/>
              </a:rPr>
              <a:t>contre</a:t>
            </a:r>
            <a:r>
              <a:rPr lang="en-US" sz="1400" dirty="0">
                <a:ea typeface="+mn-lt"/>
                <a:cs typeface="+mn-lt"/>
              </a:rPr>
              <a:t> les </a:t>
            </a:r>
            <a:r>
              <a:rPr lang="en-US" sz="1400" dirty="0" err="1">
                <a:ea typeface="+mn-lt"/>
                <a:cs typeface="+mn-lt"/>
              </a:rPr>
              <a:t>EnR</a:t>
            </a:r>
            <a:r>
              <a:rPr lang="en-US" sz="1400" dirty="0">
                <a:ea typeface="+mn-lt"/>
                <a:cs typeface="+mn-lt"/>
              </a:rPr>
              <a:t> et envoi un signal </a:t>
            </a:r>
            <a:r>
              <a:rPr lang="en-US" sz="1400" dirty="0" err="1">
                <a:ea typeface="+mn-lt"/>
                <a:cs typeface="+mn-lt"/>
              </a:rPr>
              <a:t>particulièrement</a:t>
            </a:r>
            <a:r>
              <a:rPr lang="en-US" sz="1400" dirty="0">
                <a:ea typeface="+mn-lt"/>
                <a:cs typeface="+mn-lt"/>
              </a:rPr>
              <a:t> </a:t>
            </a:r>
            <a:r>
              <a:rPr lang="en-US" sz="1400" dirty="0" err="1">
                <a:ea typeface="+mn-lt"/>
                <a:cs typeface="+mn-lt"/>
              </a:rPr>
              <a:t>négatif</a:t>
            </a:r>
            <a:endParaRPr lang="en-US" sz="1400">
              <a:ea typeface="+mn-lt"/>
              <a:cs typeface="+mn-lt"/>
            </a:endParaRPr>
          </a:p>
        </p:txBody>
      </p:sp>
      <p:pic>
        <p:nvPicPr>
          <p:cNvPr id="4" name="Picture 3" descr="Une image contenant texte, affiche, Prospectus, conception&#10;&#10;Le contenu généré par l’IA peut être incorrect.">
            <a:extLst>
              <a:ext uri="{FF2B5EF4-FFF2-40B4-BE49-F238E27FC236}">
                <a16:creationId xmlns:a16="http://schemas.microsoft.com/office/drawing/2014/main" id="{8BE5C524-6948-C277-6DBA-381D077DC4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50574" y="924904"/>
            <a:ext cx="1806879" cy="2012384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E931EC8-A30E-CA2A-0196-4611E562AB19}"/>
              </a:ext>
            </a:extLst>
          </p:cNvPr>
          <p:cNvSpPr/>
          <p:nvPr/>
        </p:nvSpPr>
        <p:spPr>
          <a:xfrm>
            <a:off x="809308" y="1126517"/>
            <a:ext cx="5239848" cy="578064"/>
          </a:xfrm>
          <a:prstGeom prst="roundRect">
            <a:avLst>
              <a:gd name="adj" fmla="val 43722"/>
            </a:avLst>
          </a:prstGeom>
          <a:solidFill>
            <a:srgbClr val="80BA27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>
                <a:solidFill>
                  <a:schemeClr val="bg1"/>
                </a:solidFill>
                <a:ea typeface="+mn-lt"/>
                <a:cs typeface="+mn-lt"/>
              </a:rPr>
              <a:t>Une </a:t>
            </a:r>
            <a:r>
              <a:rPr lang="en-US" sz="1600" b="1" err="1">
                <a:solidFill>
                  <a:schemeClr val="bg1"/>
                </a:solidFill>
                <a:ea typeface="+mn-lt"/>
                <a:cs typeface="+mn-lt"/>
              </a:rPr>
              <a:t>désinformation</a:t>
            </a:r>
            <a:r>
              <a:rPr lang="en-US" sz="1600" b="1" dirty="0">
                <a:solidFill>
                  <a:schemeClr val="bg1"/>
                </a:solidFill>
                <a:ea typeface="+mn-lt"/>
                <a:cs typeface="+mn-lt"/>
              </a:rPr>
              <a:t> </a:t>
            </a:r>
            <a:r>
              <a:rPr lang="en-US" sz="1600" b="1" err="1">
                <a:solidFill>
                  <a:schemeClr val="bg1"/>
                </a:solidFill>
                <a:ea typeface="+mn-lt"/>
                <a:cs typeface="+mn-lt"/>
              </a:rPr>
              <a:t>croissante</a:t>
            </a:r>
            <a:r>
              <a:rPr lang="en-US" sz="1600" b="1" dirty="0">
                <a:solidFill>
                  <a:schemeClr val="bg1"/>
                </a:solidFill>
                <a:ea typeface="+mn-lt"/>
                <a:cs typeface="+mn-lt"/>
              </a:rPr>
              <a:t> dans les </a:t>
            </a:r>
            <a:r>
              <a:rPr lang="en-US" sz="1600" b="1" err="1">
                <a:solidFill>
                  <a:schemeClr val="bg1"/>
                </a:solidFill>
                <a:ea typeface="+mn-lt"/>
                <a:cs typeface="+mn-lt"/>
              </a:rPr>
              <a:t>médias</a:t>
            </a:r>
            <a:r>
              <a:rPr lang="en-US" sz="1600" b="1" dirty="0">
                <a:solidFill>
                  <a:schemeClr val="bg1"/>
                </a:solidFill>
                <a:ea typeface="+mn-lt"/>
                <a:cs typeface="+mn-lt"/>
              </a:rPr>
              <a:t> </a:t>
            </a:r>
            <a:endParaRPr lang="en-US" sz="1600" dirty="0">
              <a:solidFill>
                <a:schemeClr val="bg1"/>
              </a:solidFill>
              <a:ea typeface="+mn-lt"/>
              <a:cs typeface="+mn-lt"/>
            </a:endParaRPr>
          </a:p>
        </p:txBody>
      </p:sp>
      <p:sp>
        <p:nvSpPr>
          <p:cNvPr id="10" name="ZoneTexte 14">
            <a:extLst>
              <a:ext uri="{FF2B5EF4-FFF2-40B4-BE49-F238E27FC236}">
                <a16:creationId xmlns:a16="http://schemas.microsoft.com/office/drawing/2014/main" id="{59AC3656-EA12-A5D8-5F89-F2D7EE2CA958}"/>
              </a:ext>
            </a:extLst>
          </p:cNvPr>
          <p:cNvSpPr txBox="1"/>
          <p:nvPr/>
        </p:nvSpPr>
        <p:spPr>
          <a:xfrm>
            <a:off x="900598" y="2023198"/>
            <a:ext cx="1144674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fr-FR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fr-FR" sz="2800" b="1" dirty="0">
                <a:solidFill>
                  <a:schemeClr val="accent1"/>
                </a:solidFill>
                <a:latin typeface="+mn-lt"/>
              </a:rPr>
              <a:t>128</a:t>
            </a:r>
          </a:p>
        </p:txBody>
      </p:sp>
      <p:sp>
        <p:nvSpPr>
          <p:cNvPr id="16" name="TextBox 14">
            <a:extLst>
              <a:ext uri="{FF2B5EF4-FFF2-40B4-BE49-F238E27FC236}">
                <a16:creationId xmlns:a16="http://schemas.microsoft.com/office/drawing/2014/main" id="{118AAD3C-AC05-7AF0-2D16-9D6394036819}"/>
              </a:ext>
            </a:extLst>
          </p:cNvPr>
          <p:cNvSpPr txBox="1"/>
          <p:nvPr/>
        </p:nvSpPr>
        <p:spPr>
          <a:xfrm>
            <a:off x="1873677" y="1972338"/>
            <a:ext cx="5854510" cy="584775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err="1"/>
              <a:t>cas</a:t>
            </a:r>
            <a:r>
              <a:rPr lang="en-US" sz="1600" dirty="0"/>
              <a:t> de </a:t>
            </a:r>
            <a:r>
              <a:rPr lang="en-US" sz="1600" err="1"/>
              <a:t>désinformation</a:t>
            </a:r>
            <a:r>
              <a:rPr lang="en-US" sz="1600" dirty="0"/>
              <a:t> </a:t>
            </a:r>
            <a:r>
              <a:rPr lang="en-US" sz="1600" err="1"/>
              <a:t>climatique</a:t>
            </a:r>
            <a:r>
              <a:rPr lang="en-US" sz="1600" dirty="0"/>
              <a:t> </a:t>
            </a:r>
            <a:r>
              <a:rPr lang="en-US" sz="1600" err="1"/>
              <a:t>recensés</a:t>
            </a:r>
            <a:r>
              <a:rPr lang="en-US" sz="1600" dirty="0"/>
              <a:t> par Quota </a:t>
            </a:r>
            <a:r>
              <a:rPr lang="en-US" sz="1600" err="1"/>
              <a:t>Climat</a:t>
            </a:r>
            <a:r>
              <a:rPr lang="en-US" sz="1600" dirty="0"/>
              <a:t> de </a:t>
            </a:r>
            <a:r>
              <a:rPr lang="en-US" sz="1600" err="1"/>
              <a:t>janvier</a:t>
            </a:r>
            <a:r>
              <a:rPr lang="en-US" sz="1600" dirty="0"/>
              <a:t> à mars 2025 (</a:t>
            </a:r>
            <a:r>
              <a:rPr lang="en-US" sz="1600" err="1"/>
              <a:t>soit</a:t>
            </a:r>
            <a:r>
              <a:rPr lang="en-US" sz="1600" dirty="0"/>
              <a:t> + de 10 </a:t>
            </a:r>
            <a:r>
              <a:rPr lang="en-US" sz="1600" err="1"/>
              <a:t>cas</a:t>
            </a:r>
            <a:r>
              <a:rPr lang="en-US" sz="1600" dirty="0"/>
              <a:t> / </a:t>
            </a:r>
            <a:r>
              <a:rPr lang="en-US" sz="1600" err="1"/>
              <a:t>semaine</a:t>
            </a:r>
            <a:r>
              <a:rPr lang="en-US" sz="1600" dirty="0"/>
              <a:t>)</a:t>
            </a:r>
          </a:p>
        </p:txBody>
      </p:sp>
      <p:sp>
        <p:nvSpPr>
          <p:cNvPr id="17" name="ZoneTexte 14">
            <a:extLst>
              <a:ext uri="{FF2B5EF4-FFF2-40B4-BE49-F238E27FC236}">
                <a16:creationId xmlns:a16="http://schemas.microsoft.com/office/drawing/2014/main" id="{BDAFC895-F388-D58C-5833-0EE3FF50E9D5}"/>
              </a:ext>
            </a:extLst>
          </p:cNvPr>
          <p:cNvSpPr txBox="1"/>
          <p:nvPr/>
        </p:nvSpPr>
        <p:spPr>
          <a:xfrm>
            <a:off x="1127239" y="2764321"/>
            <a:ext cx="737579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fr-FR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fr-FR" sz="2800" b="1" dirty="0">
                <a:solidFill>
                  <a:schemeClr val="accent1"/>
                </a:solidFill>
                <a:latin typeface="+mn-lt"/>
              </a:rPr>
              <a:t>40</a:t>
            </a:r>
          </a:p>
        </p:txBody>
      </p:sp>
      <p:sp>
        <p:nvSpPr>
          <p:cNvPr id="18" name="TextBox 16">
            <a:extLst>
              <a:ext uri="{FF2B5EF4-FFF2-40B4-BE49-F238E27FC236}">
                <a16:creationId xmlns:a16="http://schemas.microsoft.com/office/drawing/2014/main" id="{F7F617AA-C9DE-5EC3-AA6F-1672BA7063BB}"/>
              </a:ext>
            </a:extLst>
          </p:cNvPr>
          <p:cNvSpPr txBox="1"/>
          <p:nvPr/>
        </p:nvSpPr>
        <p:spPr>
          <a:xfrm>
            <a:off x="1876547" y="2734336"/>
            <a:ext cx="5875383" cy="584775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 err="1"/>
              <a:t>cas</a:t>
            </a:r>
            <a:r>
              <a:rPr lang="en-US" sz="1600" dirty="0"/>
              <a:t> </a:t>
            </a:r>
            <a:r>
              <a:rPr lang="en-US" sz="1600" dirty="0" err="1"/>
              <a:t>ciblant</a:t>
            </a:r>
            <a:r>
              <a:rPr lang="en-US" sz="1600" dirty="0"/>
              <a:t> </a:t>
            </a:r>
            <a:r>
              <a:rPr lang="en-US" sz="1600" dirty="0" err="1"/>
              <a:t>spécifiquement</a:t>
            </a:r>
            <a:r>
              <a:rPr lang="en-US" sz="1600" dirty="0"/>
              <a:t> les </a:t>
            </a:r>
            <a:r>
              <a:rPr lang="en-US" sz="1600" dirty="0" err="1"/>
              <a:t>énergies</a:t>
            </a:r>
            <a:r>
              <a:rPr lang="en-US" sz="1600" dirty="0"/>
              <a:t> </a:t>
            </a:r>
            <a:r>
              <a:rPr lang="en-US" sz="1600" dirty="0" err="1"/>
              <a:t>renouvelables</a:t>
            </a:r>
            <a:r>
              <a:rPr lang="en-US" sz="1600" dirty="0"/>
              <a:t> – </a:t>
            </a:r>
            <a:r>
              <a:rPr lang="en-US" sz="1600" dirty="0" err="1"/>
              <a:t>domaine</a:t>
            </a:r>
            <a:r>
              <a:rPr lang="en-US" sz="1600" dirty="0"/>
              <a:t> le plus </a:t>
            </a:r>
            <a:r>
              <a:rPr lang="en-US" sz="1600" dirty="0" err="1"/>
              <a:t>ciblé</a:t>
            </a:r>
            <a:r>
              <a:rPr lang="en-US" sz="1600" dirty="0"/>
              <a:t> par la </a:t>
            </a:r>
            <a:r>
              <a:rPr lang="en-US" sz="1600" dirty="0" err="1"/>
              <a:t>désinformation</a:t>
            </a:r>
            <a:r>
              <a:rPr lang="en-US" sz="1600" dirty="0"/>
              <a:t> </a:t>
            </a:r>
            <a:r>
              <a:rPr lang="en-US" sz="1600" dirty="0" err="1"/>
              <a:t>climatique</a:t>
            </a:r>
            <a:endParaRPr lang="en-US" sz="1600" dirty="0"/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218305D1-977A-ACAD-DDA6-5F8B53899989}"/>
              </a:ext>
            </a:extLst>
          </p:cNvPr>
          <p:cNvSpPr/>
          <p:nvPr/>
        </p:nvSpPr>
        <p:spPr>
          <a:xfrm>
            <a:off x="788430" y="3809173"/>
            <a:ext cx="5250288" cy="567625"/>
          </a:xfrm>
          <a:prstGeom prst="roundRect">
            <a:avLst>
              <a:gd name="adj" fmla="val 43722"/>
            </a:avLst>
          </a:prstGeom>
          <a:solidFill>
            <a:srgbClr val="80BA27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>
                <a:solidFill>
                  <a:schemeClr val="bg1"/>
                </a:solidFill>
                <a:ea typeface="+mn-lt"/>
                <a:cs typeface="+mn-lt"/>
              </a:rPr>
              <a:t>Qui se </a:t>
            </a:r>
            <a:r>
              <a:rPr lang="en-US" sz="1600" b="1" dirty="0" err="1">
                <a:solidFill>
                  <a:schemeClr val="bg1"/>
                </a:solidFill>
                <a:ea typeface="+mn-lt"/>
                <a:cs typeface="+mn-lt"/>
              </a:rPr>
              <a:t>traduit</a:t>
            </a:r>
            <a:r>
              <a:rPr lang="en-US" sz="1600" b="1" dirty="0">
                <a:solidFill>
                  <a:schemeClr val="bg1"/>
                </a:solidFill>
                <a:ea typeface="+mn-lt"/>
                <a:cs typeface="+mn-lt"/>
              </a:rPr>
              <a:t> par des </a:t>
            </a:r>
            <a:r>
              <a:rPr lang="en-US" sz="1600" b="1" dirty="0" err="1">
                <a:solidFill>
                  <a:schemeClr val="bg1"/>
                </a:solidFill>
                <a:ea typeface="+mn-lt"/>
                <a:cs typeface="+mn-lt"/>
              </a:rPr>
              <a:t>reculs</a:t>
            </a:r>
            <a:r>
              <a:rPr lang="en-US" sz="1600" b="1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ea typeface="+mn-lt"/>
                <a:cs typeface="+mn-lt"/>
              </a:rPr>
              <a:t>législatifs</a:t>
            </a:r>
            <a:r>
              <a:rPr lang="en-US" sz="1600" b="1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ea typeface="+mn-lt"/>
                <a:cs typeface="+mn-lt"/>
              </a:rPr>
              <a:t>majeurs</a:t>
            </a:r>
            <a:endParaRPr lang="en-US" sz="1600" b="1" dirty="0">
              <a:solidFill>
                <a:schemeClr val="bg1"/>
              </a:solidFill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796234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D8EE252-08A3-3717-EFAA-7D3B71730F76}"/>
              </a:ext>
            </a:extLst>
          </p:cNvPr>
          <p:cNvSpPr/>
          <p:nvPr/>
        </p:nvSpPr>
        <p:spPr>
          <a:xfrm>
            <a:off x="894503" y="3125601"/>
            <a:ext cx="4946568" cy="326316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1A2F0035-19A1-ECDF-3EB0-CB76531199FE}"/>
              </a:ext>
            </a:extLst>
          </p:cNvPr>
          <p:cNvSpPr/>
          <p:nvPr/>
        </p:nvSpPr>
        <p:spPr>
          <a:xfrm>
            <a:off x="6186749" y="3115161"/>
            <a:ext cx="5103143" cy="327360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FDB48AD-C399-3D81-7500-3E709C45EA81}"/>
              </a:ext>
            </a:extLst>
          </p:cNvPr>
          <p:cNvSpPr/>
          <p:nvPr/>
        </p:nvSpPr>
        <p:spPr>
          <a:xfrm>
            <a:off x="3382255" y="2828955"/>
            <a:ext cx="5523712" cy="47005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48B166EB-3E66-4059-A583-BCBD768560D9}"/>
              </a:ext>
            </a:extLst>
          </p:cNvPr>
          <p:cNvSpPr/>
          <p:nvPr/>
        </p:nvSpPr>
        <p:spPr>
          <a:xfrm>
            <a:off x="894504" y="1497217"/>
            <a:ext cx="4946568" cy="110243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F7A04D0-68FF-4C76-1572-15BB1048FF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608" y="447422"/>
            <a:ext cx="11049000" cy="654050"/>
          </a:xfrm>
        </p:spPr>
        <p:txBody>
          <a:bodyPr lIns="91440" tIns="45720" rIns="91440" bIns="45720" anchor="t"/>
          <a:lstStyle/>
          <a:p>
            <a:r>
              <a:rPr lang="en-US" sz="2800"/>
              <a:t>La filière solaire directement menacée dans le PLF pour 2026</a:t>
            </a:r>
            <a:endParaRPr lang="en-US" sz="28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40A710F-2E42-8DB6-B4C8-F193CBC06223}"/>
              </a:ext>
            </a:extLst>
          </p:cNvPr>
          <p:cNvSpPr/>
          <p:nvPr/>
        </p:nvSpPr>
        <p:spPr>
          <a:xfrm>
            <a:off x="720474" y="1231886"/>
            <a:ext cx="1765904" cy="45961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E6AD6866-39C6-1AFE-462F-3A71E78CB422}"/>
              </a:ext>
            </a:extLst>
          </p:cNvPr>
          <p:cNvSpPr/>
          <p:nvPr/>
        </p:nvSpPr>
        <p:spPr>
          <a:xfrm>
            <a:off x="6179140" y="1497216"/>
            <a:ext cx="5108134" cy="108802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99AC3C3-DA20-8AEA-C82C-D860483D816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21986" y="1280048"/>
            <a:ext cx="1755140" cy="355600"/>
          </a:xfrm>
        </p:spPr>
        <p:txBody>
          <a:bodyPr lIns="91440" tIns="45720" rIns="91440" bIns="45720" anchor="t"/>
          <a:lstStyle/>
          <a:p>
            <a:r>
              <a:rPr lang="en-US">
                <a:solidFill>
                  <a:schemeClr val="bg1"/>
                </a:solidFill>
                <a:ea typeface="+mn-lt"/>
                <a:cs typeface="+mn-lt"/>
              </a:rPr>
              <a:t>Article 19</a:t>
            </a:r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8AF1710-6618-1F89-F390-B3335E67AD04}"/>
              </a:ext>
            </a:extLst>
          </p:cNvPr>
          <p:cNvSpPr/>
          <p:nvPr/>
        </p:nvSpPr>
        <p:spPr>
          <a:xfrm>
            <a:off x="5983362" y="1271812"/>
            <a:ext cx="1765904" cy="45961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1B4A717D-C458-1D7B-BD78-4ACB714BE353}"/>
              </a:ext>
            </a:extLst>
          </p:cNvPr>
          <p:cNvSpPr txBox="1">
            <a:spLocks/>
          </p:cNvSpPr>
          <p:nvPr/>
        </p:nvSpPr>
        <p:spPr>
          <a:xfrm>
            <a:off x="5994400" y="1319975"/>
            <a:ext cx="1755140" cy="355600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+mj-lt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chemeClr val="bg1"/>
                </a:solidFill>
                <a:ea typeface="+mn-lt"/>
                <a:cs typeface="+mn-lt"/>
              </a:rPr>
              <a:t>Article 69</a:t>
            </a:r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79C8769-5DC0-1176-4230-5A4F4D2AC9BE}"/>
              </a:ext>
            </a:extLst>
          </p:cNvPr>
          <p:cNvSpPr txBox="1"/>
          <p:nvPr/>
        </p:nvSpPr>
        <p:spPr>
          <a:xfrm>
            <a:off x="1026131" y="1736202"/>
            <a:ext cx="4686961" cy="73866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b="1" dirty="0">
                <a:ea typeface="+mn-lt"/>
                <a:cs typeface="+mn-lt"/>
              </a:rPr>
              <a:t>Cet article prévoit un doublement du tarif de l'IFER pour les </a:t>
            </a:r>
            <a:r>
              <a:rPr lang="en-US" sz="1400" b="1" err="1">
                <a:ea typeface="+mn-lt"/>
                <a:cs typeface="+mn-lt"/>
              </a:rPr>
              <a:t>centrales</a:t>
            </a:r>
            <a:r>
              <a:rPr lang="en-US" sz="1400" b="1" dirty="0">
                <a:ea typeface="+mn-lt"/>
                <a:cs typeface="+mn-lt"/>
              </a:rPr>
              <a:t> photovoltaïques </a:t>
            </a:r>
            <a:r>
              <a:rPr lang="en-US" sz="1400" b="1">
                <a:ea typeface="+mn-lt"/>
                <a:cs typeface="+mn-lt"/>
              </a:rPr>
              <a:t>mises en service avant le 1er janvier 2021</a:t>
            </a:r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B265151-6D2D-7621-9F83-13F596467839}"/>
              </a:ext>
            </a:extLst>
          </p:cNvPr>
          <p:cNvSpPr txBox="1"/>
          <p:nvPr/>
        </p:nvSpPr>
        <p:spPr>
          <a:xfrm>
            <a:off x="6275462" y="1736202"/>
            <a:ext cx="4913991" cy="73866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b="1" dirty="0">
                <a:ea typeface="+mn-lt"/>
                <a:cs typeface="+mn-lt"/>
              </a:rPr>
              <a:t>Cet article prévoit une réactivation de la procédure de révision des tarifs d'achat applicables aux contrats </a:t>
            </a:r>
            <a:r>
              <a:rPr lang="en-US" sz="1400" b="1">
                <a:ea typeface="+mn-lt"/>
                <a:cs typeface="+mn-lt"/>
              </a:rPr>
              <a:t>photovoltaïques S06 et S10 au 1er janvier 2025</a:t>
            </a:r>
            <a:endParaRPr lang="en-US" sz="1400" b="1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BD733DB-9109-917C-AF4E-DA2643B67909}"/>
              </a:ext>
            </a:extLst>
          </p:cNvPr>
          <p:cNvSpPr txBox="1"/>
          <p:nvPr/>
        </p:nvSpPr>
        <p:spPr>
          <a:xfrm>
            <a:off x="1141746" y="3534178"/>
            <a:ext cx="4480556" cy="267765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171450" indent="-171450">
              <a:buFont typeface="Wingdings"/>
              <a:buChar char="Ø"/>
            </a:pPr>
            <a:r>
              <a:rPr lang="en-US" sz="1400" b="1" dirty="0">
                <a:ea typeface="+mn-lt"/>
                <a:cs typeface="+mn-lt"/>
              </a:rPr>
              <a:t>Discrimination</a:t>
            </a:r>
            <a:r>
              <a:rPr lang="en-US" sz="1400" dirty="0">
                <a:ea typeface="+mn-lt"/>
                <a:cs typeface="+mn-lt"/>
              </a:rPr>
              <a:t> </a:t>
            </a:r>
            <a:r>
              <a:rPr lang="en-US" sz="1400" dirty="0" err="1">
                <a:ea typeface="+mn-lt"/>
                <a:cs typeface="+mn-lt"/>
              </a:rPr>
              <a:t>injuste</a:t>
            </a:r>
            <a:r>
              <a:rPr lang="en-US" sz="1400" dirty="0">
                <a:ea typeface="+mn-lt"/>
                <a:cs typeface="+mn-lt"/>
              </a:rPr>
              <a:t> par rapport aux </a:t>
            </a:r>
            <a:r>
              <a:rPr lang="en-US" sz="1400" dirty="0" err="1">
                <a:ea typeface="+mn-lt"/>
                <a:cs typeface="+mn-lt"/>
              </a:rPr>
              <a:t>autres</a:t>
            </a:r>
            <a:r>
              <a:rPr lang="en-US" sz="1400" dirty="0">
                <a:ea typeface="+mn-lt"/>
                <a:cs typeface="+mn-lt"/>
              </a:rPr>
              <a:t> sources </a:t>
            </a:r>
            <a:r>
              <a:rPr lang="en-US" sz="1400" dirty="0" err="1">
                <a:ea typeface="+mn-lt"/>
                <a:cs typeface="+mn-lt"/>
              </a:rPr>
              <a:t>d'énergie</a:t>
            </a:r>
            <a:r>
              <a:rPr lang="en-US" sz="1400" dirty="0">
                <a:ea typeface="+mn-lt"/>
                <a:cs typeface="+mn-lt"/>
              </a:rPr>
              <a:t> </a:t>
            </a:r>
            <a:endParaRPr lang="en-US" sz="1400" dirty="0"/>
          </a:p>
          <a:p>
            <a:endParaRPr lang="en-US" sz="1400" dirty="0">
              <a:ea typeface="+mn-lt"/>
              <a:cs typeface="+mn-lt"/>
            </a:endParaRPr>
          </a:p>
          <a:p>
            <a:pPr marL="171450" indent="-171450">
              <a:buFont typeface="Wingdings"/>
              <a:buChar char="Ø"/>
            </a:pPr>
            <a:r>
              <a:rPr lang="en-US" sz="1400" dirty="0" err="1">
                <a:ea typeface="+mn-lt"/>
                <a:cs typeface="+mn-lt"/>
              </a:rPr>
              <a:t>Dégradation</a:t>
            </a:r>
            <a:r>
              <a:rPr lang="en-US" sz="1400" dirty="0">
                <a:ea typeface="+mn-lt"/>
                <a:cs typeface="+mn-lt"/>
              </a:rPr>
              <a:t> des ratios financiers → </a:t>
            </a:r>
            <a:r>
              <a:rPr lang="en-US" sz="1400" dirty="0" err="1">
                <a:ea typeface="+mn-lt"/>
                <a:cs typeface="+mn-lt"/>
              </a:rPr>
              <a:t>risque</a:t>
            </a:r>
            <a:r>
              <a:rPr lang="en-US" sz="1400" dirty="0">
                <a:ea typeface="+mn-lt"/>
                <a:cs typeface="+mn-lt"/>
              </a:rPr>
              <a:t> de </a:t>
            </a:r>
            <a:r>
              <a:rPr lang="en-US" sz="1400" b="1" dirty="0" err="1">
                <a:ea typeface="+mn-lt"/>
                <a:cs typeface="+mn-lt"/>
              </a:rPr>
              <a:t>défauts</a:t>
            </a:r>
            <a:r>
              <a:rPr lang="en-US" sz="1400" b="1" dirty="0">
                <a:ea typeface="+mn-lt"/>
                <a:cs typeface="+mn-lt"/>
              </a:rPr>
              <a:t> de </a:t>
            </a:r>
            <a:r>
              <a:rPr lang="en-US" sz="1400" b="1" dirty="0" err="1">
                <a:ea typeface="+mn-lt"/>
                <a:cs typeface="+mn-lt"/>
              </a:rPr>
              <a:t>paiement</a:t>
            </a:r>
            <a:r>
              <a:rPr lang="en-US" sz="1400" dirty="0">
                <a:ea typeface="+mn-lt"/>
                <a:cs typeface="+mn-lt"/>
              </a:rPr>
              <a:t>.</a:t>
            </a:r>
            <a:endParaRPr lang="en-US" sz="1400"/>
          </a:p>
          <a:p>
            <a:endParaRPr lang="en-US" sz="1400" dirty="0">
              <a:ea typeface="+mn-lt"/>
              <a:cs typeface="+mn-lt"/>
            </a:endParaRPr>
          </a:p>
          <a:p>
            <a:pPr marL="171450" indent="-171450">
              <a:buFont typeface="Wingdings"/>
              <a:buChar char="Ø"/>
            </a:pPr>
            <a:r>
              <a:rPr lang="en-US" sz="1400" dirty="0">
                <a:ea typeface="+mn-lt"/>
                <a:cs typeface="+mn-lt"/>
              </a:rPr>
              <a:t>Perte de plusieurs millions d'euros par an pour les </a:t>
            </a:r>
            <a:r>
              <a:rPr lang="en-US" sz="1400" dirty="0" err="1">
                <a:ea typeface="+mn-lt"/>
                <a:cs typeface="+mn-lt"/>
              </a:rPr>
              <a:t>développeurs</a:t>
            </a:r>
            <a:r>
              <a:rPr lang="en-US" sz="1400" dirty="0">
                <a:ea typeface="+mn-lt"/>
                <a:cs typeface="+mn-lt"/>
              </a:rPr>
              <a:t> (</a:t>
            </a:r>
            <a:r>
              <a:rPr lang="en-US" sz="1400" b="1" dirty="0" err="1">
                <a:ea typeface="+mn-lt"/>
                <a:cs typeface="+mn-lt"/>
              </a:rPr>
              <a:t>baisse</a:t>
            </a:r>
            <a:r>
              <a:rPr lang="en-US" sz="1400" b="1" dirty="0">
                <a:ea typeface="+mn-lt"/>
                <a:cs typeface="+mn-lt"/>
              </a:rPr>
              <a:t> des </a:t>
            </a:r>
            <a:r>
              <a:rPr lang="en-US" sz="1400" b="1" dirty="0" err="1">
                <a:ea typeface="+mn-lt"/>
                <a:cs typeface="+mn-lt"/>
              </a:rPr>
              <a:t>revenus</a:t>
            </a:r>
            <a:r>
              <a:rPr lang="en-US" sz="1400" b="1" dirty="0">
                <a:ea typeface="+mn-lt"/>
                <a:cs typeface="+mn-lt"/>
              </a:rPr>
              <a:t> nets </a:t>
            </a:r>
            <a:r>
              <a:rPr lang="en-US" sz="1400" dirty="0">
                <a:ea typeface="+mn-lt"/>
                <a:cs typeface="+mn-lt"/>
              </a:rPr>
              <a:t>de 10 à 15% pour les centrales)</a:t>
            </a:r>
            <a:endParaRPr lang="en-US" sz="1400" dirty="0" err="1"/>
          </a:p>
          <a:p>
            <a:endParaRPr lang="en-US" sz="1400" dirty="0">
              <a:ea typeface="+mn-lt"/>
              <a:cs typeface="+mn-lt"/>
            </a:endParaRPr>
          </a:p>
          <a:p>
            <a:pPr marL="171450" indent="-171450">
              <a:buFont typeface="Wingdings"/>
              <a:buChar char="Ø"/>
            </a:pPr>
            <a:r>
              <a:rPr lang="en-US" sz="1400" dirty="0">
                <a:ea typeface="+mn-lt"/>
                <a:cs typeface="+mn-lt"/>
              </a:rPr>
              <a:t>Signal </a:t>
            </a:r>
            <a:r>
              <a:rPr lang="en-US" sz="1400" err="1">
                <a:ea typeface="+mn-lt"/>
                <a:cs typeface="+mn-lt"/>
              </a:rPr>
              <a:t>négatif</a:t>
            </a:r>
            <a:r>
              <a:rPr lang="en-US" sz="1400" dirty="0">
                <a:ea typeface="+mn-lt"/>
                <a:cs typeface="+mn-lt"/>
              </a:rPr>
              <a:t> aux </a:t>
            </a:r>
            <a:r>
              <a:rPr lang="en-US" sz="1400" err="1">
                <a:ea typeface="+mn-lt"/>
                <a:cs typeface="+mn-lt"/>
              </a:rPr>
              <a:t>investisseurs</a:t>
            </a:r>
            <a:r>
              <a:rPr lang="en-US" sz="1400" dirty="0">
                <a:ea typeface="+mn-lt"/>
                <a:cs typeface="+mn-lt"/>
              </a:rPr>
              <a:t> et </a:t>
            </a:r>
            <a:r>
              <a:rPr lang="en-US" sz="1400" err="1">
                <a:ea typeface="+mn-lt"/>
                <a:cs typeface="+mn-lt"/>
              </a:rPr>
              <a:t>fragilisation</a:t>
            </a:r>
            <a:r>
              <a:rPr lang="en-US" sz="1400" dirty="0">
                <a:ea typeface="+mn-lt"/>
                <a:cs typeface="+mn-lt"/>
              </a:rPr>
              <a:t> </a:t>
            </a:r>
            <a:r>
              <a:rPr lang="en-US" sz="1400" err="1">
                <a:ea typeface="+mn-lt"/>
                <a:cs typeface="+mn-lt"/>
              </a:rPr>
              <a:t>globale</a:t>
            </a:r>
            <a:r>
              <a:rPr lang="en-US" sz="1400" dirty="0">
                <a:ea typeface="+mn-lt"/>
                <a:cs typeface="+mn-lt"/>
              </a:rPr>
              <a:t> de la </a:t>
            </a:r>
            <a:r>
              <a:rPr lang="en-US" sz="1400" err="1">
                <a:ea typeface="+mn-lt"/>
                <a:cs typeface="+mn-lt"/>
              </a:rPr>
              <a:t>filière</a:t>
            </a:r>
            <a:r>
              <a:rPr lang="en-US" sz="1400" dirty="0">
                <a:ea typeface="+mn-lt"/>
                <a:cs typeface="+mn-lt"/>
              </a:rPr>
              <a:t>.</a:t>
            </a:r>
            <a:endParaRPr lang="en-US" sz="1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2AFFE68-0AC3-E862-23BB-5F10B92C0531}"/>
              </a:ext>
            </a:extLst>
          </p:cNvPr>
          <p:cNvSpPr txBox="1"/>
          <p:nvPr/>
        </p:nvSpPr>
        <p:spPr>
          <a:xfrm>
            <a:off x="6381800" y="3534177"/>
            <a:ext cx="4699761" cy="267765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171450" indent="-171450">
              <a:buFont typeface="Wingdings"/>
              <a:buChar char="Ø"/>
            </a:pPr>
            <a:r>
              <a:rPr lang="en-US" sz="1400" b="1" dirty="0">
                <a:ea typeface="+mn-lt"/>
                <a:cs typeface="+mn-lt"/>
              </a:rPr>
              <a:t>Non-</a:t>
            </a:r>
            <a:r>
              <a:rPr lang="en-US" sz="1400" b="1" dirty="0" err="1">
                <a:ea typeface="+mn-lt"/>
                <a:cs typeface="+mn-lt"/>
              </a:rPr>
              <a:t>conformité</a:t>
            </a:r>
            <a:r>
              <a:rPr lang="en-US" sz="1400" b="1" dirty="0">
                <a:ea typeface="+mn-lt"/>
                <a:cs typeface="+mn-lt"/>
              </a:rPr>
              <a:t> </a:t>
            </a:r>
            <a:r>
              <a:rPr lang="en-US" sz="1400" b="1" dirty="0" err="1">
                <a:ea typeface="+mn-lt"/>
                <a:cs typeface="+mn-lt"/>
              </a:rPr>
              <a:t>juridique</a:t>
            </a:r>
            <a:r>
              <a:rPr lang="en-US" sz="1400" dirty="0">
                <a:ea typeface="+mn-lt"/>
                <a:cs typeface="+mn-lt"/>
              </a:rPr>
              <a:t> : La </a:t>
            </a:r>
            <a:r>
              <a:rPr lang="en-US" sz="1400" dirty="0" err="1">
                <a:ea typeface="+mn-lt"/>
                <a:cs typeface="+mn-lt"/>
              </a:rPr>
              <a:t>mesure</a:t>
            </a:r>
            <a:r>
              <a:rPr lang="en-US" sz="1400" dirty="0">
                <a:ea typeface="+mn-lt"/>
                <a:cs typeface="+mn-lt"/>
              </a:rPr>
              <a:t> </a:t>
            </a:r>
            <a:r>
              <a:rPr lang="en-US" sz="1400" dirty="0" err="1">
                <a:ea typeface="+mn-lt"/>
                <a:cs typeface="+mn-lt"/>
              </a:rPr>
              <a:t>viole</a:t>
            </a:r>
            <a:r>
              <a:rPr lang="en-US" sz="1400" dirty="0">
                <a:ea typeface="+mn-lt"/>
                <a:cs typeface="+mn-lt"/>
              </a:rPr>
              <a:t> la directive </a:t>
            </a:r>
            <a:r>
              <a:rPr lang="en-US" sz="1400" dirty="0" err="1">
                <a:ea typeface="+mn-lt"/>
                <a:cs typeface="+mn-lt"/>
              </a:rPr>
              <a:t>européenne</a:t>
            </a:r>
            <a:r>
              <a:rPr lang="en-US" sz="1400" dirty="0">
                <a:ea typeface="+mn-lt"/>
                <a:cs typeface="+mn-lt"/>
              </a:rPr>
              <a:t> 2018/2001 et le </a:t>
            </a:r>
            <a:r>
              <a:rPr lang="en-US" sz="1400" dirty="0" err="1">
                <a:ea typeface="+mn-lt"/>
                <a:cs typeface="+mn-lt"/>
              </a:rPr>
              <a:t>délai</a:t>
            </a:r>
            <a:r>
              <a:rPr lang="en-US" sz="1400" dirty="0">
                <a:ea typeface="+mn-lt"/>
                <a:cs typeface="+mn-lt"/>
              </a:rPr>
              <a:t> pour la notification à Bruxelles est </a:t>
            </a:r>
            <a:r>
              <a:rPr lang="en-US" sz="1400" dirty="0" err="1">
                <a:ea typeface="+mn-lt"/>
                <a:cs typeface="+mn-lt"/>
              </a:rPr>
              <a:t>expiré</a:t>
            </a:r>
            <a:endParaRPr lang="en-US" sz="1400" dirty="0" err="1"/>
          </a:p>
          <a:p>
            <a:endParaRPr lang="en-US" sz="1400" dirty="0">
              <a:ea typeface="+mn-lt"/>
              <a:cs typeface="+mn-lt"/>
            </a:endParaRPr>
          </a:p>
          <a:p>
            <a:pPr marL="171450" indent="-171450">
              <a:buFont typeface="Wingdings"/>
              <a:buChar char="Ø"/>
            </a:pPr>
            <a:r>
              <a:rPr lang="en-US" sz="1400" b="1" dirty="0">
                <a:ea typeface="+mn-lt"/>
                <a:cs typeface="+mn-lt"/>
              </a:rPr>
              <a:t>Impact </a:t>
            </a:r>
            <a:r>
              <a:rPr lang="en-US" sz="1400" b="1" dirty="0" err="1">
                <a:ea typeface="+mn-lt"/>
                <a:cs typeface="+mn-lt"/>
              </a:rPr>
              <a:t>économique</a:t>
            </a:r>
            <a:r>
              <a:rPr lang="en-US" sz="1400" b="1" dirty="0">
                <a:ea typeface="+mn-lt"/>
                <a:cs typeface="+mn-lt"/>
              </a:rPr>
              <a:t> massif</a:t>
            </a:r>
            <a:r>
              <a:rPr lang="en-US" sz="1400" dirty="0">
                <a:ea typeface="+mn-lt"/>
                <a:cs typeface="+mn-lt"/>
              </a:rPr>
              <a:t> : </a:t>
            </a:r>
            <a:r>
              <a:rPr lang="en-US" sz="1400" dirty="0" err="1">
                <a:ea typeface="+mn-lt"/>
                <a:cs typeface="+mn-lt"/>
              </a:rPr>
              <a:t>faillites</a:t>
            </a:r>
            <a:r>
              <a:rPr lang="en-US" sz="1400" dirty="0">
                <a:ea typeface="+mn-lt"/>
                <a:cs typeface="+mn-lt"/>
              </a:rPr>
              <a:t> </a:t>
            </a:r>
            <a:r>
              <a:rPr lang="en-US" sz="1400" dirty="0" err="1">
                <a:ea typeface="+mn-lt"/>
                <a:cs typeface="+mn-lt"/>
              </a:rPr>
              <a:t>personnelles</a:t>
            </a:r>
            <a:r>
              <a:rPr lang="en-US" sz="1400" dirty="0">
                <a:ea typeface="+mn-lt"/>
                <a:cs typeface="+mn-lt"/>
              </a:rPr>
              <a:t> et </a:t>
            </a:r>
            <a:r>
              <a:rPr lang="en-US" sz="1400" dirty="0" err="1">
                <a:ea typeface="+mn-lt"/>
                <a:cs typeface="+mn-lt"/>
              </a:rPr>
              <a:t>professionnelles</a:t>
            </a:r>
            <a:r>
              <a:rPr lang="en-US" sz="1400" dirty="0">
                <a:ea typeface="+mn-lt"/>
                <a:cs typeface="+mn-lt"/>
              </a:rPr>
              <a:t>, </a:t>
            </a:r>
            <a:r>
              <a:rPr lang="en-US" sz="1400" dirty="0" err="1">
                <a:ea typeface="+mn-lt"/>
                <a:cs typeface="+mn-lt"/>
              </a:rPr>
              <a:t>pertes</a:t>
            </a:r>
            <a:r>
              <a:rPr lang="en-US" sz="1400" dirty="0">
                <a:ea typeface="+mn-lt"/>
                <a:cs typeface="+mn-lt"/>
              </a:rPr>
              <a:t> </a:t>
            </a:r>
            <a:r>
              <a:rPr lang="en-US" sz="1400" dirty="0" err="1">
                <a:ea typeface="+mn-lt"/>
                <a:cs typeface="+mn-lt"/>
              </a:rPr>
              <a:t>bancaires</a:t>
            </a:r>
            <a:r>
              <a:rPr lang="en-US" sz="1400" dirty="0">
                <a:ea typeface="+mn-lt"/>
                <a:cs typeface="+mn-lt"/>
              </a:rPr>
              <a:t> &gt; 4 milliards €, </a:t>
            </a:r>
            <a:r>
              <a:rPr lang="en-US" sz="1400" dirty="0" err="1">
                <a:ea typeface="+mn-lt"/>
                <a:cs typeface="+mn-lt"/>
              </a:rPr>
              <a:t>centrales</a:t>
            </a:r>
            <a:r>
              <a:rPr lang="en-US" sz="1400" dirty="0">
                <a:ea typeface="+mn-lt"/>
                <a:cs typeface="+mn-lt"/>
              </a:rPr>
              <a:t> à </a:t>
            </a:r>
            <a:r>
              <a:rPr lang="en-US" sz="1400" dirty="0" err="1">
                <a:ea typeface="+mn-lt"/>
                <a:cs typeface="+mn-lt"/>
              </a:rPr>
              <a:t>l’arrêt</a:t>
            </a:r>
            <a:r>
              <a:rPr lang="en-US" sz="1400" dirty="0">
                <a:ea typeface="+mn-lt"/>
                <a:cs typeface="+mn-lt"/>
              </a:rPr>
              <a:t>... → fait </a:t>
            </a:r>
            <a:r>
              <a:rPr lang="en-US" sz="1400" dirty="0" err="1">
                <a:ea typeface="+mn-lt"/>
                <a:cs typeface="+mn-lt"/>
              </a:rPr>
              <a:t>chuter</a:t>
            </a:r>
            <a:r>
              <a:rPr lang="en-US" sz="1400" dirty="0">
                <a:ea typeface="+mn-lt"/>
                <a:cs typeface="+mn-lt"/>
              </a:rPr>
              <a:t> la </a:t>
            </a:r>
            <a:r>
              <a:rPr lang="en-US" sz="1400" dirty="0" err="1">
                <a:ea typeface="+mn-lt"/>
                <a:cs typeface="+mn-lt"/>
              </a:rPr>
              <a:t>crédibilité</a:t>
            </a:r>
            <a:r>
              <a:rPr lang="en-US" sz="1400" dirty="0">
                <a:ea typeface="+mn-lt"/>
                <a:cs typeface="+mn-lt"/>
              </a:rPr>
              <a:t> de la France  sur les </a:t>
            </a:r>
            <a:r>
              <a:rPr lang="en-US" sz="1400" dirty="0" err="1">
                <a:ea typeface="+mn-lt"/>
                <a:cs typeface="+mn-lt"/>
              </a:rPr>
              <a:t>marchés</a:t>
            </a:r>
            <a:r>
              <a:rPr lang="en-US" sz="1400" dirty="0">
                <a:ea typeface="+mn-lt"/>
                <a:cs typeface="+mn-lt"/>
              </a:rPr>
              <a:t> financiers</a:t>
            </a:r>
          </a:p>
          <a:p>
            <a:endParaRPr lang="en-US" sz="1400" b="1" dirty="0">
              <a:ea typeface="+mn-lt"/>
              <a:cs typeface="+mn-lt"/>
            </a:endParaRPr>
          </a:p>
          <a:p>
            <a:pPr marL="171450" indent="-171450">
              <a:buFont typeface="Wingdings"/>
              <a:buChar char="Ø"/>
            </a:pPr>
            <a:r>
              <a:rPr lang="en-US" sz="1400" dirty="0">
                <a:ea typeface="+mn-lt"/>
                <a:cs typeface="+mn-lt"/>
              </a:rPr>
              <a:t>La </a:t>
            </a:r>
            <a:r>
              <a:rPr lang="en-US" sz="1400" dirty="0" err="1">
                <a:ea typeface="+mn-lt"/>
                <a:cs typeface="+mn-lt"/>
              </a:rPr>
              <a:t>renégociation</a:t>
            </a:r>
            <a:r>
              <a:rPr lang="en-US" sz="1400" dirty="0">
                <a:ea typeface="+mn-lt"/>
                <a:cs typeface="+mn-lt"/>
              </a:rPr>
              <a:t> des </a:t>
            </a:r>
            <a:r>
              <a:rPr lang="en-US" sz="1400" dirty="0" err="1">
                <a:ea typeface="+mn-lt"/>
                <a:cs typeface="+mn-lt"/>
              </a:rPr>
              <a:t>tarifs</a:t>
            </a:r>
            <a:r>
              <a:rPr lang="en-US" sz="1400" dirty="0">
                <a:ea typeface="+mn-lt"/>
                <a:cs typeface="+mn-lt"/>
              </a:rPr>
              <a:t> des 235 000 </a:t>
            </a:r>
            <a:r>
              <a:rPr lang="en-US" sz="1400" dirty="0" err="1">
                <a:ea typeface="+mn-lt"/>
                <a:cs typeface="+mn-lt"/>
              </a:rPr>
              <a:t>centrales</a:t>
            </a:r>
            <a:r>
              <a:rPr lang="en-US" sz="1400" dirty="0">
                <a:ea typeface="+mn-lt"/>
                <a:cs typeface="+mn-lt"/>
              </a:rPr>
              <a:t> </a:t>
            </a:r>
            <a:r>
              <a:rPr lang="en-US" sz="1400" dirty="0" err="1">
                <a:ea typeface="+mn-lt"/>
                <a:cs typeface="+mn-lt"/>
              </a:rPr>
              <a:t>concernées</a:t>
            </a:r>
            <a:r>
              <a:rPr lang="en-US" sz="1400" dirty="0">
                <a:ea typeface="+mn-lt"/>
                <a:cs typeface="+mn-lt"/>
              </a:rPr>
              <a:t> </a:t>
            </a:r>
            <a:r>
              <a:rPr lang="en-US" sz="1400" dirty="0" err="1">
                <a:ea typeface="+mn-lt"/>
                <a:cs typeface="+mn-lt"/>
              </a:rPr>
              <a:t>représenterait</a:t>
            </a:r>
            <a:r>
              <a:rPr lang="en-US" sz="1400" dirty="0">
                <a:ea typeface="+mn-lt"/>
                <a:cs typeface="+mn-lt"/>
              </a:rPr>
              <a:t> </a:t>
            </a:r>
            <a:r>
              <a:rPr lang="en-US" sz="1400" dirty="0" err="1">
                <a:ea typeface="+mn-lt"/>
                <a:cs typeface="+mn-lt"/>
              </a:rPr>
              <a:t>une</a:t>
            </a:r>
            <a:r>
              <a:rPr lang="en-US" sz="1400" dirty="0">
                <a:ea typeface="+mn-lt"/>
                <a:cs typeface="+mn-lt"/>
              </a:rPr>
              <a:t> </a:t>
            </a:r>
            <a:r>
              <a:rPr lang="en-US" sz="1400" b="1" dirty="0">
                <a:ea typeface="+mn-lt"/>
                <a:cs typeface="+mn-lt"/>
              </a:rPr>
              <a:t>charge administrative </a:t>
            </a:r>
            <a:r>
              <a:rPr lang="en-US" sz="1400" b="1" dirty="0" err="1">
                <a:ea typeface="+mn-lt"/>
                <a:cs typeface="+mn-lt"/>
              </a:rPr>
              <a:t>colossale</a:t>
            </a:r>
            <a:r>
              <a:rPr lang="en-US" sz="1400" dirty="0">
                <a:ea typeface="+mn-lt"/>
                <a:cs typeface="+mn-lt"/>
              </a:rPr>
              <a:t> pour la DGEC et la CRE</a:t>
            </a:r>
            <a:endParaRPr lang="en-US" sz="1400" i="1" dirty="0" err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3D2F5AD-FF0C-715C-641F-1CFB4C858118}"/>
              </a:ext>
            </a:extLst>
          </p:cNvPr>
          <p:cNvSpPr txBox="1"/>
          <p:nvPr/>
        </p:nvSpPr>
        <p:spPr>
          <a:xfrm>
            <a:off x="3467496" y="2874740"/>
            <a:ext cx="5357053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Des </a:t>
            </a:r>
            <a:r>
              <a:rPr lang="en-US" b="1" err="1">
                <a:solidFill>
                  <a:schemeClr val="bg1"/>
                </a:solidFill>
              </a:rPr>
              <a:t>conséquences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err="1">
                <a:solidFill>
                  <a:schemeClr val="bg1"/>
                </a:solidFill>
              </a:rPr>
              <a:t>désastreuses</a:t>
            </a:r>
            <a:r>
              <a:rPr lang="en-US" b="1" dirty="0">
                <a:solidFill>
                  <a:schemeClr val="bg1"/>
                </a:solidFill>
              </a:rPr>
              <a:t> pour la </a:t>
            </a:r>
            <a:r>
              <a:rPr lang="en-US" b="1" err="1">
                <a:solidFill>
                  <a:schemeClr val="bg1"/>
                </a:solidFill>
              </a:rPr>
              <a:t>filière</a:t>
            </a:r>
            <a:r>
              <a:rPr lang="en-US" b="1" dirty="0">
                <a:solidFill>
                  <a:schemeClr val="bg1"/>
                </a:solidFill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545520098"/>
      </p:ext>
    </p:extLst>
  </p:cSld>
  <p:clrMapOvr>
    <a:masterClrMapping/>
  </p:clrMapOvr>
</p:sld>
</file>

<file path=ppt/theme/theme1.xml><?xml version="1.0" encoding="utf-8"?>
<a:theme xmlns:a="http://schemas.openxmlformats.org/drawingml/2006/main" name="Theme Akuo">
  <a:themeElements>
    <a:clrScheme name="Monochrome theme">
      <a:dk1>
        <a:srgbClr val="1C1C1C"/>
      </a:dk1>
      <a:lt1>
        <a:sysClr val="window" lastClr="FFFFFF"/>
      </a:lt1>
      <a:dk2>
        <a:srgbClr val="1C1C1C"/>
      </a:dk2>
      <a:lt2>
        <a:srgbClr val="F2EFEA"/>
      </a:lt2>
      <a:accent1>
        <a:srgbClr val="80BA27"/>
      </a:accent1>
      <a:accent2>
        <a:srgbClr val="AFC93A"/>
      </a:accent2>
      <a:accent3>
        <a:srgbClr val="F8A80C"/>
      </a:accent3>
      <a:accent4>
        <a:srgbClr val="66D7D1"/>
      </a:accent4>
      <a:accent5>
        <a:srgbClr val="34B3E3"/>
      </a:accent5>
      <a:accent6>
        <a:srgbClr val="7D7D98"/>
      </a:accent6>
      <a:hlink>
        <a:srgbClr val="80BA27"/>
      </a:hlink>
      <a:folHlink>
        <a:srgbClr val="A5A5A5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 Akuo" id="{E74AD313-9435-4974-A121-16467F7E75F7}" vid="{230E52E2-5D23-4438-8CC2-5D65FDDD480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7fe772f-00cf-4dad-b0cb-913608da9119">
      <Terms xmlns="http://schemas.microsoft.com/office/infopath/2007/PartnerControls"/>
    </lcf76f155ced4ddcb4097134ff3c332f>
    <TaxCatchAll xmlns="c5f555a3-b848-4bea-9c8d-34a4da0e434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3BA515A7BAE2A43BBCEEFC8DB246324" ma:contentTypeVersion="16" ma:contentTypeDescription="Create a new document." ma:contentTypeScope="" ma:versionID="89fbe9ec6c1f9ec85c19d858011993f8">
  <xsd:schema xmlns:xsd="http://www.w3.org/2001/XMLSchema" xmlns:xs="http://www.w3.org/2001/XMLSchema" xmlns:p="http://schemas.microsoft.com/office/2006/metadata/properties" xmlns:ns2="57fe772f-00cf-4dad-b0cb-913608da9119" xmlns:ns3="c5f555a3-b848-4bea-9c8d-34a4da0e4343" targetNamespace="http://schemas.microsoft.com/office/2006/metadata/properties" ma:root="true" ma:fieldsID="ecf784f5448bf7db776acdd9eba1a3f5" ns2:_="" ns3:_="">
    <xsd:import namespace="57fe772f-00cf-4dad-b0cb-913608da9119"/>
    <xsd:import namespace="c5f555a3-b848-4bea-9c8d-34a4da0e434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7fe772f-00cf-4dad-b0cb-913608da911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2e864938-2603-473d-8bcd-f12a868843d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f555a3-b848-4bea-9c8d-34a4da0e4343" elementFormDefault="qualified">
    <xsd:import namespace="http://schemas.microsoft.com/office/2006/documentManagement/types"/>
    <xsd:import namespace="http://schemas.microsoft.com/office/infopath/2007/PartnerControls"/>
    <xsd:element name="TaxCatchAll" ma:index="16" nillable="true" ma:displayName="Taxonomy Catch All Column" ma:hidden="true" ma:list="{8afdac5b-07eb-4f5e-9c79-778fcf53685d}" ma:internalName="TaxCatchAll" ma:showField="CatchAllData" ma:web="c5f555a3-b848-4bea-9c8d-34a4da0e434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4BBEC4A-39F0-4966-A807-B2ECD1EA268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2110F12-3B3E-4EE5-84FA-705583919B37}">
  <ds:schemaRefs>
    <ds:schemaRef ds:uri="http://schemas.microsoft.com/office/2006/metadata/properties"/>
    <ds:schemaRef ds:uri="http://schemas.microsoft.com/office/infopath/2007/PartnerControls"/>
    <ds:schemaRef ds:uri="d3223b8e-dae4-411e-a29e-3ecb816054e6"/>
    <ds:schemaRef ds:uri="ffacca98-73f7-41a9-8d94-c50c8f0fe703"/>
  </ds:schemaRefs>
</ds:datastoreItem>
</file>

<file path=customXml/itemProps3.xml><?xml version="1.0" encoding="utf-8"?>
<ds:datastoreItem xmlns:ds="http://schemas.openxmlformats.org/officeDocument/2006/customXml" ds:itemID="{0B180B92-D45C-40AA-A44D-970A502D2B36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Theme Akuo</vt:lpstr>
      <vt:lpstr>Le photovoltaïque au service de la transition énergétique française</vt:lpstr>
      <vt:lpstr>Le solaire en France : moteur économique et pillier de la transition énergétique </vt:lpstr>
      <vt:lpstr>Le solaire en France : un moteur économique</vt:lpstr>
      <vt:lpstr>Le solaire en France : une filière en croissance qui permet de répondre aux enjeux climatiques</vt:lpstr>
      <vt:lpstr>L'agrivoltaïsme et le stockage par batteries, des solutions pour renforcer la production solaire </vt:lpstr>
      <vt:lpstr>Une filière de plus en plus menacée, médiatiquement et politiquement</vt:lpstr>
      <vt:lpstr>Des défis d'acceptabilité grandissants </vt:lpstr>
      <vt:lpstr>La filière solaire directement menacée dans le PLF pour 2026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830</cp:revision>
  <dcterms:created xsi:type="dcterms:W3CDTF">2025-11-12T17:13:03Z</dcterms:created>
  <dcterms:modified xsi:type="dcterms:W3CDTF">2025-11-19T08:27:52Z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0x01010063BA515A7BAE2A43BBCEEFC8DB246324</vt:lpwstr>
  </property>
  <property fmtid="{D5CDD505-2E9C-101B-9397-08002B2CF9AE}" pid="3" name="MediaServiceImageTags">
    <vt:lpwstr/>
  </property>
</Properties>
</file>