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04" r:id="rId5"/>
    <p:sldMasterId id="2147483718" r:id="rId6"/>
    <p:sldMasterId id="2147483749" r:id="rId7"/>
    <p:sldMasterId id="2147483755" r:id="rId8"/>
  </p:sldMasterIdLst>
  <p:notesMasterIdLst>
    <p:notesMasterId r:id="rId34"/>
  </p:notesMasterIdLst>
  <p:sldIdLst>
    <p:sldId id="4652" r:id="rId9"/>
    <p:sldId id="1101" r:id="rId10"/>
    <p:sldId id="1072" r:id="rId11"/>
    <p:sldId id="4723" r:id="rId12"/>
    <p:sldId id="1058" r:id="rId13"/>
    <p:sldId id="1087" r:id="rId14"/>
    <p:sldId id="4627" r:id="rId15"/>
    <p:sldId id="4628" r:id="rId16"/>
    <p:sldId id="4610" r:id="rId17"/>
    <p:sldId id="4725" r:id="rId18"/>
    <p:sldId id="4611" r:id="rId19"/>
    <p:sldId id="4537" r:id="rId20"/>
    <p:sldId id="4539" r:id="rId21"/>
    <p:sldId id="4552" r:id="rId22"/>
    <p:sldId id="4605" r:id="rId23"/>
    <p:sldId id="578" r:id="rId24"/>
    <p:sldId id="591" r:id="rId25"/>
    <p:sldId id="579" r:id="rId26"/>
    <p:sldId id="4619" r:id="rId27"/>
    <p:sldId id="4738" r:id="rId28"/>
    <p:sldId id="4617" r:id="rId29"/>
    <p:sldId id="4623" r:id="rId30"/>
    <p:sldId id="4736" r:id="rId31"/>
    <p:sldId id="4739" r:id="rId32"/>
    <p:sldId id="4737" r:id="rId33"/>
  </p:sldIdLst>
  <p:sldSz cx="12192000" cy="6858000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14F6D4-0F9D-4EAC-9629-583B00E14E02}">
          <p14:sldIdLst>
            <p14:sldId id="4652"/>
            <p14:sldId id="1101"/>
            <p14:sldId id="1072"/>
            <p14:sldId id="4723"/>
            <p14:sldId id="1058"/>
            <p14:sldId id="1087"/>
            <p14:sldId id="4627"/>
            <p14:sldId id="4628"/>
            <p14:sldId id="4610"/>
            <p14:sldId id="4725"/>
            <p14:sldId id="4611"/>
            <p14:sldId id="4537"/>
            <p14:sldId id="4539"/>
            <p14:sldId id="4552"/>
            <p14:sldId id="4605"/>
            <p14:sldId id="578"/>
            <p14:sldId id="591"/>
            <p14:sldId id="579"/>
            <p14:sldId id="4619"/>
            <p14:sldId id="4738"/>
            <p14:sldId id="4617"/>
            <p14:sldId id="4623"/>
            <p14:sldId id="4736"/>
            <p14:sldId id="4739"/>
            <p14:sldId id="47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ECE28A-3FA4-8D1F-A5B5-B5B7D138841B}" name="Daniel Becker" initials="DB" userId="S::daniel.becker@guidehouse.com::7fc78f43-f34b-4b01-9dad-19c425be16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66FF"/>
    <a:srgbClr val="CC66FF"/>
    <a:srgbClr val="FF6600"/>
    <a:srgbClr val="FF6699"/>
    <a:srgbClr val="FFFF4B"/>
    <a:srgbClr val="595959"/>
    <a:srgbClr val="FF3232"/>
    <a:srgbClr val="0A965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ecker" userId="7fc78f43-f34b-4b01-9dad-19c425be16f1" providerId="ADAL" clId="{690964A4-2AD6-4D5A-8BF4-C52AC324BA83}"/>
    <pc:docChg chg="modSld">
      <pc:chgData name="Daniel Becker" userId="7fc78f43-f34b-4b01-9dad-19c425be16f1" providerId="ADAL" clId="{690964A4-2AD6-4D5A-8BF4-C52AC324BA83}" dt="2026-06-15T19:33:06.163" v="62" actId="20577"/>
      <pc:docMkLst>
        <pc:docMk/>
      </pc:docMkLst>
      <pc:sldChg chg="modSp mod">
        <pc:chgData name="Daniel Becker" userId="7fc78f43-f34b-4b01-9dad-19c425be16f1" providerId="ADAL" clId="{690964A4-2AD6-4D5A-8BF4-C52AC324BA83}" dt="2026-06-15T19:33:06.163" v="62" actId="20577"/>
        <pc:sldMkLst>
          <pc:docMk/>
          <pc:sldMk cId="2961277842" sldId="4652"/>
        </pc:sldMkLst>
        <pc:spChg chg="mod">
          <ac:chgData name="Daniel Becker" userId="7fc78f43-f34b-4b01-9dad-19c425be16f1" providerId="ADAL" clId="{690964A4-2AD6-4D5A-8BF4-C52AC324BA83}" dt="2026-06-15T19:33:06.163" v="62" actId="20577"/>
          <ac:spMkLst>
            <pc:docMk/>
            <pc:sldMk cId="2961277842" sldId="4652"/>
            <ac:spMk id="12" creationId="{CAC5DD3C-B852-E8D9-1DEC-708BCBF6722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V-VM-FILE-02\Storage\EEWatch\EEW5%20Survey\EEW5-Survey-Auswertu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032792511106E-2"/>
          <c:y val="0.10460941811028074"/>
          <c:w val="0.32588263331490341"/>
          <c:h val="0.77027716083584241"/>
        </c:manualLayout>
      </c:layout>
      <c:pieChart>
        <c:varyColors val="1"/>
        <c:ser>
          <c:idx val="0"/>
          <c:order val="0"/>
          <c:spPr>
            <a:solidFill>
              <a:srgbClr val="0A9650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9F9-462F-BC27-C09DD7A905C5}"/>
              </c:ext>
            </c:extLst>
          </c:dPt>
          <c:dPt>
            <c:idx val="1"/>
            <c:bubble3D val="0"/>
            <c:spPr>
              <a:solidFill>
                <a:srgbClr val="FFFF4B"/>
              </a:solidFill>
            </c:spPr>
            <c:extLst>
              <c:ext xmlns:c16="http://schemas.microsoft.com/office/drawing/2014/chart" uri="{C3380CC4-5D6E-409C-BE32-E72D297353CC}">
                <c16:uniqueId val="{00000002-C9F9-462F-BC27-C09DD7A905C5}"/>
              </c:ext>
            </c:extLst>
          </c:dPt>
          <c:dPt>
            <c:idx val="2"/>
            <c:bubble3D val="0"/>
            <c:spPr>
              <a:solidFill>
                <a:srgbClr val="FF3232"/>
              </a:solidFill>
            </c:spPr>
            <c:extLst>
              <c:ext xmlns:c16="http://schemas.microsoft.com/office/drawing/2014/chart" uri="{C3380CC4-5D6E-409C-BE32-E72D297353CC}">
                <c16:uniqueId val="{00000004-C9F9-462F-BC27-C09DD7A905C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C9F9-462F-BC27-C09DD7A905C5}"/>
              </c:ext>
            </c:extLst>
          </c:dPt>
          <c:dLbls>
            <c:dLbl>
              <c:idx val="2"/>
              <c:layout>
                <c:manualLayout>
                  <c:x val="3.6672421388794542E-3"/>
                  <c:y val="8.8693481154880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F9-462F-BC27-C09DD7A905C5}"/>
                </c:ext>
              </c:extLst>
            </c:dLbl>
            <c:dLbl>
              <c:idx val="3"/>
              <c:layout>
                <c:manualLayout>
                  <c:x val="3.8494603408132989E-3"/>
                  <c:y val="9.16975572467186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F9-462F-BC27-C09DD7A90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'EU27'!$A$1104:$D$1104</c:f>
              <c:strCache>
                <c:ptCount val="4"/>
                <c:pt idx="0">
                  <c:v>support the fastest possible energy transition</c:v>
                </c:pt>
                <c:pt idx="1">
                  <c:v>support the energy transition, but not too fast in order to protect jobs</c:v>
                </c:pt>
                <c:pt idx="2">
                  <c:v>support fossil fuel energy costs</c:v>
                </c:pt>
                <c:pt idx="3">
                  <c:v>no matter what we do, in the mid-term, industry will leave Europe</c:v>
                </c:pt>
              </c:strCache>
            </c:strRef>
          </c:cat>
          <c:val>
            <c:numRef>
              <c:f>'EU27'!$A$1105:$D$1105</c:f>
              <c:numCache>
                <c:formatCode>0%</c:formatCode>
                <c:ptCount val="4"/>
                <c:pt idx="0">
                  <c:v>0.49632365697084752</c:v>
                </c:pt>
                <c:pt idx="1">
                  <c:v>0.43657015982954767</c:v>
                </c:pt>
                <c:pt idx="2">
                  <c:v>3.7554527412030067E-2</c:v>
                </c:pt>
                <c:pt idx="3">
                  <c:v>2.9551655787574894E-2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F9-462F-BC27-C09DD7A905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solidFill>
            <a:schemeClr val="tx1"/>
          </a:solidFill>
          <a:latin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5CCF61-3DB4-43C7-B595-463B6E43E73B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6B220A-A9F7-4537-B05D-B0170460B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4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6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5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5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46FE0-DEF1-0918-30ED-40E5253B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9C58FF-A875-AD5A-8038-3AACE68F3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568894-A9CF-8A78-9B33-EF3B49119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99F910-FA2E-3AA3-A5FC-41B1A390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56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C7C9-5470-8A60-2053-B9E4D50B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550063-187A-DFC7-5725-DE814F79E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ACAA99-DCA9-A217-6677-3071313E9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FC7893-5A97-5E20-2D0C-D1280FD29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58323-EA4B-4A98-83C8-3D188CF30A20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65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896-C737-4FA0-B18D-83F8D4BE6133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C0D9-81C5-44A4-BDDD-EAC2206784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7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7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8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73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70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6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66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3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36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18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E94-CC35-4A38-9A11-B3B09B2409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DB49D3B-E4A7-9841-AEA3-A805018F7E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602824"/>
            <a:ext cx="8832000" cy="497508"/>
          </a:xfrm>
          <a:noFill/>
        </p:spPr>
        <p:txBody>
          <a:bodyPr wrap="square" bIns="0">
            <a:spAutoFit/>
          </a:bodyPr>
          <a:lstStyle>
            <a:lvl1pPr algn="l">
              <a:defRPr sz="2933" b="0" i="0" baseline="0">
                <a:latin typeface="Arial Regular"/>
                <a:cs typeface="Arial" pitchFamily="34" charset="0"/>
              </a:defRPr>
            </a:lvl1pPr>
          </a:lstStyle>
          <a:p>
            <a:r>
              <a:rPr lang="de-DE" dirty="0"/>
              <a:t>Titelmasterformat durch Klicken</a:t>
            </a:r>
            <a:endParaRPr lang="en-US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4AA20FE5-B118-F843-9C0D-AD3D0116F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8000" y="1392001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9C170C08-7A61-DF4D-86EF-F6880F85C1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0331" y="1373527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E1879EB3-61CD-8942-ADAF-1472CC6AC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56000" y="1392001"/>
            <a:ext cx="3456000" cy="2072427"/>
          </a:xfrm>
          <a:noFill/>
        </p:spPr>
        <p:txBody>
          <a:bodyPr wrap="square" lIns="0" tIns="0" bIns="0">
            <a:spAutoFit/>
          </a:bodyPr>
          <a:lstStyle>
            <a:lvl1pPr>
              <a:defRPr lang="de-DE" sz="1867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 b="0" i="0" baseline="0">
                <a:latin typeface="Arial Regular"/>
              </a:defRPr>
            </a:lvl2pPr>
            <a:lvl3pPr>
              <a:spcAft>
                <a:spcPts val="400"/>
              </a:spcAft>
              <a:defRPr sz="1600" b="0" i="0" baseline="0">
                <a:latin typeface="Arial Regular"/>
              </a:defRPr>
            </a:lvl3pPr>
            <a:lvl4pPr marL="0" indent="0" algn="l" defTabSz="1219170" rtl="0" eaLnBrk="1" latinLnBrk="0" hangingPunct="1">
              <a:spcBef>
                <a:spcPts val="1200"/>
              </a:spcBef>
              <a:spcAft>
                <a:spcPts val="400"/>
              </a:spcAft>
              <a:buFontTx/>
              <a:buNone/>
              <a:defRPr lang="de-DE" sz="1200" b="0" i="0" kern="1200" cap="all" spc="0" baseline="0" dirty="0" smtClean="0">
                <a:solidFill>
                  <a:schemeClr val="accent1"/>
                </a:solidFill>
                <a:latin typeface="Arial Regular"/>
                <a:ea typeface="+mn-ea"/>
                <a:cs typeface="+mn-cs"/>
              </a:defRPr>
            </a:lvl4pPr>
            <a:lvl5pPr>
              <a:defRPr sz="1333" b="0" i="0" baseline="0">
                <a:solidFill>
                  <a:schemeClr val="accent1"/>
                </a:solidFill>
                <a:latin typeface="Arial Regular"/>
              </a:defRPr>
            </a:lvl5pPr>
          </a:lstStyle>
          <a:p>
            <a:pPr marL="0" lvl="0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Mastertextformat bearbeiten</a:t>
            </a:r>
          </a:p>
          <a:p>
            <a:pPr marL="0" lvl="1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Zweite Ebene</a:t>
            </a:r>
          </a:p>
          <a:p>
            <a:pPr marL="0" lvl="2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Dritte Ebene</a:t>
            </a:r>
          </a:p>
          <a:p>
            <a:pPr marL="0" lvl="3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Vierte Ebene</a:t>
            </a:r>
          </a:p>
          <a:p>
            <a:pPr marL="0" lvl="4" indent="0" algn="l" defTabSz="1219170" rtl="0" eaLnBrk="1" latinLnBrk="0" hangingPunct="1">
              <a:spcBef>
                <a:spcPts val="800"/>
              </a:spcBef>
              <a:spcAft>
                <a:spcPts val="400"/>
              </a:spcAft>
              <a:buFontTx/>
              <a:buNone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5400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C896-C737-4FA0-B18D-83F8D4BE6133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6C0D9-81C5-44A4-BDDD-EAC2206784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728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D9014-AD4E-43A7-89EC-F58FA82BB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91D3EE-E980-4691-AF28-EEF1EA51E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BEE746-584E-4F8E-9AB9-E57DD577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38C1-08BE-44CE-9A6E-D7BF4CBD4901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2E1BC-01FB-410C-A75E-96FDB003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1E207-0ED0-421F-A7EC-A64DA39B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96" y="6345272"/>
            <a:ext cx="2743200" cy="365125"/>
          </a:xfrm>
          <a:prstGeom prst="rect">
            <a:avLst/>
          </a:prstGeom>
        </p:spPr>
        <p:txBody>
          <a:bodyPr/>
          <a:lstStyle/>
          <a:p>
            <a:fld id="{C6A9C9E0-0A3E-4824-8B41-9A8EB289822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3095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C9318-4318-47E7-A065-6E59EDA8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99"/>
            <a:ext cx="12192000" cy="720000"/>
          </a:xfrm>
        </p:spPr>
        <p:txBody>
          <a:bodyPr/>
          <a:lstStyle>
            <a:lvl1pPr algn="ctr"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F3317-AA22-4818-B162-953C33B3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02" y="1087936"/>
            <a:ext cx="11653594" cy="50890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9717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64301-579F-4332-B763-76A43A44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12192000" cy="720000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1B7EA5-1674-4BFB-84EE-94918CDD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16" y="1026410"/>
            <a:ext cx="5649368" cy="5127433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086E72-B132-4B1A-8A18-2D5A4C5BF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26411"/>
            <a:ext cx="5878524" cy="5127434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E898B4-3848-4922-A7E8-AD6DA83D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38C1-08BE-44CE-9A6E-D7BF4CBD4901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2E4169-D7D7-4D3F-B554-CF9E19E1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3BA744-6AAF-4B93-B26F-37DD68A1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96" y="6345272"/>
            <a:ext cx="2743200" cy="365125"/>
          </a:xfrm>
          <a:prstGeom prst="rect">
            <a:avLst/>
          </a:prstGeom>
        </p:spPr>
        <p:txBody>
          <a:bodyPr/>
          <a:lstStyle/>
          <a:p>
            <a:fld id="{C6A9C9E0-0A3E-4824-8B41-9A8EB289822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460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DF2FF-D7C6-475E-AED5-0A02861B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99"/>
            <a:ext cx="12192000" cy="720000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6D179E-9558-471C-8211-D7377C361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02" y="1050849"/>
            <a:ext cx="5771178" cy="737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C75848-9DBD-4F37-A282-36A9F908C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201" y="1795428"/>
            <a:ext cx="5771179" cy="433171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290C50-CA9B-4D19-9A1C-9F66F73E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1617" y="1044972"/>
            <a:ext cx="5771179" cy="742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D4640F-8F01-4D15-A57E-3FAE31C9E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1617" y="1795426"/>
            <a:ext cx="5771179" cy="4331719"/>
          </a:xfrm>
        </p:spPr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C03382-F110-4501-BD23-90B80817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38C1-08BE-44CE-9A6E-D7BF4CBD4901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C02AEE-4E30-4E2C-808B-2A5A7BFF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59E2E3-438F-4A26-BC44-6A7FD29A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96" y="6345272"/>
            <a:ext cx="2743200" cy="365125"/>
          </a:xfrm>
          <a:prstGeom prst="rect">
            <a:avLst/>
          </a:prstGeom>
        </p:spPr>
        <p:txBody>
          <a:bodyPr/>
          <a:lstStyle/>
          <a:p>
            <a:fld id="{C6A9C9E0-0A3E-4824-8B41-9A8EB289822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7543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715B1-2963-4269-8C4A-4753601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12192000" cy="720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6AD169-E568-4411-BB52-EA9F9C58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20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8838C1-08BE-44CE-9A6E-D7BF4CBD4901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BC45F5-E282-4AFC-B6EB-5B65B932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860B05-C9C0-41B8-A169-F9C736D2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96" y="6345272"/>
            <a:ext cx="2743200" cy="365125"/>
          </a:xfrm>
          <a:prstGeom prst="rect">
            <a:avLst/>
          </a:prstGeom>
        </p:spPr>
        <p:txBody>
          <a:bodyPr/>
          <a:lstStyle/>
          <a:p>
            <a:fld id="{C6A9C9E0-0A3E-4824-8B41-9A8EB289822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0920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748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249CA-BDC1-4027-B74D-7A2D9370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12192000" cy="720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2E74F-471E-4583-B30E-5821F7DBA9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3582" y="1021191"/>
            <a:ext cx="11747038" cy="5155772"/>
          </a:xfrm>
          <a:prstGeom prst="rect">
            <a:avLst/>
          </a:prstGeo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GB" noProof="0"/>
              <a:t> 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843430-B610-4679-B97A-AECD9693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581" y="6356349"/>
            <a:ext cx="2743200" cy="365125"/>
          </a:xfrm>
        </p:spPr>
        <p:txBody>
          <a:bodyPr/>
          <a:lstStyle/>
          <a:p>
            <a:fld id="{B396EB5A-EFED-4AE6-B3DF-8400B7D050AD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1CD604-EA27-432E-9B45-41601EE9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23DF43-DAA0-4C20-A5AC-EE786C39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219" y="6356349"/>
            <a:ext cx="2743200" cy="365125"/>
          </a:xfrm>
        </p:spPr>
        <p:txBody>
          <a:bodyPr/>
          <a:lstStyle/>
          <a:p>
            <a:fld id="{6CBCE2CE-E443-4082-806C-FB920987679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9762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A96D2D-494E-4956-B1D8-BC48B934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C87A70-B919-417A-B2D5-8055B08FF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257" y="985327"/>
            <a:ext cx="5799543" cy="5191636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72D73F-AB2D-41A8-8F36-2B4A3B348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85327"/>
            <a:ext cx="5799542" cy="5191636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  <a:lvl2pPr algn="l">
              <a:defRPr sz="2000"/>
            </a:lvl2pPr>
            <a:lvl3pPr algn="l">
              <a:defRPr sz="20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21DF90-4237-459F-9F25-0C882EA2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257" y="6356349"/>
            <a:ext cx="2743200" cy="365125"/>
          </a:xfrm>
        </p:spPr>
        <p:txBody>
          <a:bodyPr/>
          <a:lstStyle/>
          <a:p>
            <a:fld id="{B396EB5A-EFED-4AE6-B3DF-8400B7D050AD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65294E-5BB1-40FB-9582-76C41E14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68DFD8-1076-40BF-82FE-D13A6993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8543" y="6356349"/>
            <a:ext cx="2743200" cy="365125"/>
          </a:xfrm>
        </p:spPr>
        <p:txBody>
          <a:bodyPr/>
          <a:lstStyle/>
          <a:p>
            <a:fld id="{6CBCE2CE-E443-4082-806C-FB920987679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4142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36102-9D4B-4FAE-BDA4-8F3ED36B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BD1C62-E68B-4333-801A-8F5BC220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EB5A-EFED-4AE6-B3DF-8400B7D050AD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A86C7-EDF9-4EC9-A51C-F96A31BF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D1B71-D178-4DD3-855F-909C7FB2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E2CE-E443-4082-806C-FB920987679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880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B55070-E41D-4262-8C62-DC279878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EB5A-EFED-4AE6-B3DF-8400B7D050AD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9E888E-288F-46C4-9A94-39C31112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A4E218-1352-4018-9DB2-89A17A32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E2CE-E443-4082-806C-FB920987679A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3536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966A250-13B3-4CF6-92E6-AC5132447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" y="5999113"/>
            <a:ext cx="1102037" cy="6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9BE129B-BC0B-4760-B827-B6B1C2C055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23" y="5808000"/>
            <a:ext cx="1077384" cy="10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24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D9014-AD4E-43A7-89EC-F58FA82BB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91D3EE-E980-4691-AF28-EEF1EA51E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BEE746-584E-4F8E-9AB9-E57DD577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2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8838C1-08BE-44CE-9A6E-D7BF4CBD4901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2E1BC-01FB-410C-A75E-96FDB003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1E207-0ED0-421F-A7EC-A64DA39B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96" y="6345272"/>
            <a:ext cx="2743200" cy="365125"/>
          </a:xfrm>
          <a:prstGeom prst="rect">
            <a:avLst/>
          </a:prstGeom>
        </p:spPr>
        <p:txBody>
          <a:bodyPr/>
          <a:lstStyle/>
          <a:p>
            <a:fld id="{C6A9C9E0-0A3E-4824-8B41-9A8EB289822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963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C9318-4318-47E7-A065-6E59EDA8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99"/>
            <a:ext cx="12192000" cy="720000"/>
          </a:xfrm>
        </p:spPr>
        <p:txBody>
          <a:bodyPr/>
          <a:lstStyle>
            <a:lvl1pPr algn="ctr"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FF3317-AA22-4818-B162-953C33B3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01" y="1087937"/>
            <a:ext cx="11653595" cy="50890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1464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64301-579F-4332-B763-76A43A44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12192000" cy="720000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1B7EA5-1674-4BFB-84EE-94918CDD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616" y="1026412"/>
            <a:ext cx="5649368" cy="5127433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086E72-B132-4B1A-8A18-2D5A4C5BF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026411"/>
            <a:ext cx="5878524" cy="5127435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E898B4-3848-4922-A7E8-AD6DA83D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2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8838C1-08BE-44CE-9A6E-D7BF4CBD4901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2E4169-D7D7-4D3F-B554-CF9E19E1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3BA744-6AAF-4B93-B26F-37DD68A1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96" y="6345272"/>
            <a:ext cx="2743200" cy="365125"/>
          </a:xfrm>
          <a:prstGeom prst="rect">
            <a:avLst/>
          </a:prstGeom>
        </p:spPr>
        <p:txBody>
          <a:bodyPr/>
          <a:lstStyle/>
          <a:p>
            <a:fld id="{C6A9C9E0-0A3E-4824-8B41-9A8EB289822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52143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DF2FF-D7C6-475E-AED5-0A02861B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999"/>
            <a:ext cx="12192000" cy="720000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6D179E-9558-471C-8211-D7377C361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01" y="1050850"/>
            <a:ext cx="5771179" cy="73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C75848-9DBD-4F37-A282-36A9F908C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201" y="1795428"/>
            <a:ext cx="5771179" cy="4331719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290C50-CA9B-4D19-9A1C-9F66F73E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1617" y="1044973"/>
            <a:ext cx="5771179" cy="742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D4640F-8F01-4D15-A57E-3FAE31C9E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1617" y="1795427"/>
            <a:ext cx="5771179" cy="4331719"/>
          </a:xfrm>
        </p:spPr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C03382-F110-4501-BD23-90B80817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2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8838C1-08BE-44CE-9A6E-D7BF4CBD4901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C02AEE-4E30-4E2C-808B-2A5A7BFF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59E2E3-438F-4A26-BC44-6A7FD29A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96" y="6345272"/>
            <a:ext cx="2743200" cy="365125"/>
          </a:xfrm>
          <a:prstGeom prst="rect">
            <a:avLst/>
          </a:prstGeom>
        </p:spPr>
        <p:txBody>
          <a:bodyPr/>
          <a:lstStyle/>
          <a:p>
            <a:fld id="{C6A9C9E0-0A3E-4824-8B41-9A8EB289822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235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715B1-2963-4269-8C4A-47536012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000"/>
            <a:ext cx="12192000" cy="720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6AD169-E568-4411-BB52-EA9F9C58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2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8838C1-08BE-44CE-9A6E-D7BF4CBD4901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BC45F5-E282-4AFC-B6EB-5B65B932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860B05-C9C0-41B8-A169-F9C736D2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96" y="6345272"/>
            <a:ext cx="2743200" cy="365125"/>
          </a:xfrm>
          <a:prstGeom prst="rect">
            <a:avLst/>
          </a:prstGeom>
        </p:spPr>
        <p:txBody>
          <a:bodyPr/>
          <a:lstStyle/>
          <a:p>
            <a:fld id="{C6A9C9E0-0A3E-4824-8B41-9A8EB289822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1471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45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4D4BBD-95EE-EC69-71D2-989AD1988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3" y="6288461"/>
            <a:ext cx="1568231" cy="452144"/>
          </a:xfrm>
          <a:prstGeom prst="rect">
            <a:avLst/>
          </a:prstGeom>
        </p:spPr>
      </p:pic>
      <p:pic>
        <p:nvPicPr>
          <p:cNvPr id="3" name="Picture 91" descr="F:\Info\_Logos\ESV-neu\ESV_ohne_HG_kl.jpg">
            <a:extLst>
              <a:ext uri="{FF2B5EF4-FFF2-40B4-BE49-F238E27FC236}">
                <a16:creationId xmlns:a16="http://schemas.microsoft.com/office/drawing/2014/main" id="{797CACF6-BB1A-C4C9-B581-7B158C321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25" y="6246244"/>
            <a:ext cx="865475" cy="5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F550A6-AB24-522B-7CFA-D55954B97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32967" y="6321652"/>
            <a:ext cx="544537" cy="38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8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CD4-A159-4ADE-B4DC-B80CE0004A76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15.06.2026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181F-DB58-4A13-B89C-ABA678A928EC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F6A2E19-DFC2-4C01-A3B2-6FF4CD9518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" y="5999111"/>
            <a:ext cx="1102037" cy="68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3C8B0A-DF92-405A-AF3A-DC3AAE99D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23" y="5808000"/>
            <a:ext cx="1077384" cy="10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1108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759" y="1412776"/>
            <a:ext cx="5304901" cy="4752528"/>
          </a:xfrm>
        </p:spPr>
        <p:txBody>
          <a:bodyPr>
            <a:normAutofit/>
          </a:bodyPr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499" y="1412776"/>
            <a:ext cx="5304901" cy="4752528"/>
          </a:xfrm>
        </p:spPr>
        <p:txBody>
          <a:bodyPr>
            <a:normAutofit/>
          </a:bodyPr>
          <a:lstStyle>
            <a:lvl1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6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3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4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C896-C737-4FA0-B18D-83F8D4BE6133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6C0D9-81C5-44A4-BDDD-EAC2206784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42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903A-22DC-440E-9494-5DB6BE452F95}" type="datetimeFigureOut">
              <a:rPr lang="de-DE" smtClean="0"/>
              <a:t>15.06.2026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F26B-D43B-48D3-A428-4397812A8A7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20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E18DEE-10B9-4968-8CCA-88B54B3D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97632"/>
            <a:ext cx="12192000" cy="649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FEA04-20EB-4A2C-AA17-602A0CAD4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02" y="1013483"/>
            <a:ext cx="11653594" cy="5100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3FCDD1C-A4C7-495A-8108-44F64CD3CB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3" y="6288461"/>
            <a:ext cx="1568231" cy="452144"/>
          </a:xfrm>
          <a:prstGeom prst="rect">
            <a:avLst/>
          </a:prstGeom>
        </p:spPr>
      </p:pic>
      <p:pic>
        <p:nvPicPr>
          <p:cNvPr id="19" name="Picture 91" descr="F:\Info\_Logos\ESV-neu\ESV_ohne_HG_kl.jpg">
            <a:extLst>
              <a:ext uri="{FF2B5EF4-FFF2-40B4-BE49-F238E27FC236}">
                <a16:creationId xmlns:a16="http://schemas.microsoft.com/office/drawing/2014/main" id="{03BE94D0-4653-4C35-86C5-A6FE1E5325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25" y="6246244"/>
            <a:ext cx="865475" cy="5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1F74E6-AF11-7A49-6A1B-C7EB0D4082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32967" y="6321652"/>
            <a:ext cx="544537" cy="38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49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23BC9E-A2CB-4465-A287-BB029785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156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ACDBC8-1CDF-4427-871A-03E07CADD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749" y="1804072"/>
            <a:ext cx="11860502" cy="4349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9F41F9-DF95-4A8E-A711-8EA698BDB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74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EB5A-EFED-4AE6-B3DF-8400B7D050AD}" type="datetimeFigureOut">
              <a:rPr lang="en-GB" noProof="0" smtClean="0"/>
              <a:t>15/06/2026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5A87C0-D8AB-4F69-A2C9-C95D5B70E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9E2441-AAB6-4A1F-BA3B-DB95FCC92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3051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E2CE-E443-4082-806C-FB920987679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31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E18DEE-10B9-4968-8CCA-88B54B3D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97632"/>
            <a:ext cx="12192000" cy="649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1FEA04-20EB-4A2C-AA17-602A0CAD4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201" y="1013484"/>
            <a:ext cx="11653595" cy="5100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3FCDD1C-A4C7-495A-8108-44F64CD3CB2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4" y="6288461"/>
            <a:ext cx="1568231" cy="452144"/>
          </a:xfrm>
          <a:prstGeom prst="rect">
            <a:avLst/>
          </a:prstGeom>
        </p:spPr>
      </p:pic>
      <p:pic>
        <p:nvPicPr>
          <p:cNvPr id="19" name="Picture 91" descr="F:\Info\_Logos\ESV-neu\ESV_ohne_HG_kl.jpg">
            <a:extLst>
              <a:ext uri="{FF2B5EF4-FFF2-40B4-BE49-F238E27FC236}">
                <a16:creationId xmlns:a16="http://schemas.microsoft.com/office/drawing/2014/main" id="{03BE94D0-4653-4C35-86C5-A6FE1E5325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25" y="6246244"/>
            <a:ext cx="865475" cy="5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1F74E6-AF11-7A49-6A1B-C7EB0D4082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32969" y="6321653"/>
            <a:ext cx="544537" cy="385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17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-efficiency-watch.org/" TargetMode="External"/><Relationship Id="rId7" Type="http://schemas.openxmlformats.org/officeDocument/2006/relationships/hyperlink" Target="https://guidehouse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nergiesparverband.at/" TargetMode="External"/><Relationship Id="rId5" Type="http://schemas.openxmlformats.org/officeDocument/2006/relationships/hyperlink" Target="http://www.eufores.org/" TargetMode="External"/><Relationship Id="rId4" Type="http://schemas.openxmlformats.org/officeDocument/2006/relationships/hyperlink" Target="https://managenergy.ec.europa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4677810-F366-AF20-2183-494743BC9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6286" r="11063" b="4"/>
          <a:stretch/>
        </p:blipFill>
        <p:spPr>
          <a:xfrm>
            <a:off x="-89647" y="-9640"/>
            <a:ext cx="12537768" cy="70558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173272-DBC4-D27E-ABD4-99D523977A22}"/>
              </a:ext>
            </a:extLst>
          </p:cNvPr>
          <p:cNvSpPr txBox="1"/>
          <p:nvPr/>
        </p:nvSpPr>
        <p:spPr>
          <a:xfrm>
            <a:off x="15669" y="317812"/>
            <a:ext cx="12102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What’s</a:t>
            </a: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A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Story? </a:t>
            </a:r>
            <a:b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Narratives </a:t>
            </a:r>
            <a:r>
              <a:rPr kumimoji="0" lang="de-AT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AT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AT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Energy Transition</a:t>
            </a:r>
            <a:endParaRPr kumimoji="0" lang="de-A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C5DD3C-B852-E8D9-1DEC-708BCBF6722F}"/>
              </a:ext>
            </a:extLst>
          </p:cNvPr>
          <p:cNvSpPr txBox="1"/>
          <p:nvPr/>
        </p:nvSpPr>
        <p:spPr>
          <a:xfrm>
            <a:off x="15669" y="5361604"/>
            <a:ext cx="121920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Parliamentary Workshop Portugal, 17th June 2026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Becker, </a:t>
            </a: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Guidehouse</a:t>
            </a:r>
            <a:r>
              <a:rPr kumimoji="0" lang="de-A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Germany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F77CC13-FE4C-7978-E26C-E57AB485C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346907" y="6265119"/>
            <a:ext cx="726049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1">
            <a:extLst>
              <a:ext uri="{FF2B5EF4-FFF2-40B4-BE49-F238E27FC236}">
                <a16:creationId xmlns:a16="http://schemas.microsoft.com/office/drawing/2014/main" id="{E50A41A8-A6DE-C606-7B96-0D4332119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49254" y="6063916"/>
            <a:ext cx="1222555" cy="7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2FD84E8-8CB1-2B0D-6E1B-C3027BE9F7C8}"/>
              </a:ext>
            </a:extLst>
          </p:cNvPr>
          <p:cNvGrpSpPr/>
          <p:nvPr/>
        </p:nvGrpSpPr>
        <p:grpSpPr>
          <a:xfrm>
            <a:off x="1384601" y="6236656"/>
            <a:ext cx="8826113" cy="571275"/>
            <a:chOff x="-1283442" y="836317"/>
            <a:chExt cx="8826113" cy="571275"/>
          </a:xfrm>
        </p:grpSpPr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974E96ED-4901-D75E-8C9C-9D8E9851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283442" y="836317"/>
              <a:ext cx="526899" cy="52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7.jpeg">
              <a:extLst>
                <a:ext uri="{FF2B5EF4-FFF2-40B4-BE49-F238E27FC236}">
                  <a16:creationId xmlns:a16="http://schemas.microsoft.com/office/drawing/2014/main" id="{590C3794-E8A9-AD14-91E9-E504D0A15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33254" y="1041225"/>
              <a:ext cx="1095856" cy="276102"/>
            </a:xfrm>
            <a:prstGeom prst="rect">
              <a:avLst/>
            </a:prstGeom>
          </p:spPr>
        </p:pic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31DF47F2-8043-4DAF-B975-3CDE3AC173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56904" y="975089"/>
              <a:ext cx="482529" cy="432503"/>
              <a:chOff x="9871550" y="5515991"/>
              <a:chExt cx="972000" cy="814458"/>
            </a:xfrm>
          </p:grpSpPr>
          <p:pic>
            <p:nvPicPr>
              <p:cNvPr id="20" name="Picture 6" descr="logo[1]">
                <a:extLst>
                  <a:ext uri="{FF2B5EF4-FFF2-40B4-BE49-F238E27FC236}">
                    <a16:creationId xmlns:a16="http://schemas.microsoft.com/office/drawing/2014/main" id="{7FC864C8-FF59-B20F-973F-05C0890465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36776" y="5515991"/>
                <a:ext cx="641552" cy="651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image5.jpeg">
                <a:extLst>
                  <a:ext uri="{FF2B5EF4-FFF2-40B4-BE49-F238E27FC236}">
                    <a16:creationId xmlns:a16="http://schemas.microsoft.com/office/drawing/2014/main" id="{F685B2B4-80DC-B3EA-4FBE-E4A2BDE5C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871550" y="6211027"/>
                <a:ext cx="972000" cy="119422"/>
              </a:xfrm>
              <a:prstGeom prst="rect">
                <a:avLst/>
              </a:prstGeom>
            </p:spPr>
          </p:pic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3E973551-D078-94EB-54F2-3F386D7BC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295" y="1147972"/>
              <a:ext cx="1618376" cy="171950"/>
            </a:xfrm>
            <a:prstGeom prst="rect">
              <a:avLst/>
            </a:prstGeom>
          </p:spPr>
        </p:pic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AE627D4D-4C2D-6D18-ADAD-4F5B1E36D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107" y="6407821"/>
            <a:ext cx="37984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This project has received funding from the European Union’s LIFE Programme under Grant Agreement No. 101076918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7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37D8-184D-3D45-A0F2-3D4572307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30E375-E16C-73BD-C692-1EC912AB9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/>
              <a:t>"Decarbonisation is a </a:t>
            </a:r>
            <a:br>
              <a:rPr lang="en-US" sz="5867"/>
            </a:br>
            <a:r>
              <a:rPr lang="en-US" sz="5867" b="1"/>
              <a:t>powerful driver of growth</a:t>
            </a:r>
            <a:r>
              <a:rPr lang="en-US" sz="5867"/>
              <a:t>" </a:t>
            </a:r>
            <a:br>
              <a:rPr lang="en-US" sz="5867"/>
            </a:br>
            <a:r>
              <a:rPr lang="en-US" sz="5867">
                <a:solidFill>
                  <a:srgbClr val="FF0000"/>
                </a:solidFill>
              </a:rPr>
              <a:t>Are enough people truly convinced of this?</a:t>
            </a:r>
          </a:p>
          <a:p>
            <a:pPr marL="0" indent="0" algn="ctr">
              <a:buNone/>
            </a:pPr>
            <a:r>
              <a:rPr lang="en-US" sz="5867">
                <a:solidFill>
                  <a:srgbClr val="FF0000"/>
                </a:solidFill>
              </a:rPr>
              <a:t>Are you truly convinced?</a:t>
            </a:r>
          </a:p>
          <a:p>
            <a:pPr marL="0" indent="0" algn="ctr">
              <a:buNone/>
            </a:pPr>
            <a:endParaRPr lang="en-GB" sz="5867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AB06-E253-8C16-119C-A2452394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6A6B9E-3B3D-305F-BBA6-302B0D500A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 dirty="0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 dirty="0"/>
              <a:t>"</a:t>
            </a:r>
            <a:r>
              <a:rPr lang="en-US" sz="5867" dirty="0" err="1"/>
              <a:t>Decarbonisation</a:t>
            </a:r>
            <a:r>
              <a:rPr lang="en-US" sz="5867" dirty="0"/>
              <a:t> is </a:t>
            </a:r>
            <a:r>
              <a:rPr lang="en-US" sz="5867" b="1" dirty="0"/>
              <a:t>a powerful driver </a:t>
            </a:r>
            <a:r>
              <a:rPr lang="en-US" sz="5867" dirty="0"/>
              <a:t>of growth" </a:t>
            </a:r>
            <a:br>
              <a:rPr lang="en-US" sz="5867" dirty="0"/>
            </a:br>
            <a:endParaRPr lang="en-US" sz="5867" dirty="0"/>
          </a:p>
          <a:p>
            <a:pPr marL="0" indent="0" algn="ctr">
              <a:buNone/>
            </a:pPr>
            <a:r>
              <a:rPr lang="en-US" sz="5867" b="1" dirty="0"/>
              <a:t>New narratives are needed!</a:t>
            </a:r>
          </a:p>
          <a:p>
            <a:pPr marL="0" indent="0" algn="ctr">
              <a:buNone/>
            </a:pPr>
            <a:endParaRPr lang="en-GB" sz="58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1416-AC99-6FF4-1BD1-051B1B96C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7E60D6F-5F36-0E98-1C0E-A0BB397BCF38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>
                <a:solidFill>
                  <a:prstClr val="black"/>
                </a:solidFill>
              </a:rPr>
              <a:t>The images in people's minds 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645DA967-FD0B-B107-CBF4-D120206ACF8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71398" y="4053070"/>
            <a:ext cx="1246231" cy="1256543"/>
            <a:chOff x="375743" y="2805430"/>
            <a:chExt cx="1280712" cy="1291310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BEAB28E-D965-1E73-4326-F7E9FBD24B34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68E5B4C3-4CF1-BB63-80D1-AA7A8C502655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4" name="Grafik 46">
            <a:extLst>
              <a:ext uri="{FF2B5EF4-FFF2-40B4-BE49-F238E27FC236}">
                <a16:creationId xmlns:a16="http://schemas.microsoft.com/office/drawing/2014/main" id="{B064974E-D951-DEF2-BC78-D98339723684}"/>
              </a:ext>
            </a:extLst>
          </p:cNvPr>
          <p:cNvGrpSpPr>
            <a:grpSpLocks noChangeAspect="1"/>
          </p:cNvGrpSpPr>
          <p:nvPr/>
        </p:nvGrpSpPr>
        <p:grpSpPr>
          <a:xfrm>
            <a:off x="6841899" y="5146901"/>
            <a:ext cx="1133339" cy="1149059"/>
            <a:chOff x="6942876" y="3300412"/>
            <a:chExt cx="1274025" cy="1291697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FACF830-6AF0-E7F3-C4CD-026F11C8510E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654CDB27-1F06-E211-2E35-B42CEB34134E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7" name="Grafik 44">
            <a:extLst>
              <a:ext uri="{FF2B5EF4-FFF2-40B4-BE49-F238E27FC236}">
                <a16:creationId xmlns:a16="http://schemas.microsoft.com/office/drawing/2014/main" id="{3BE6494F-D2A3-E2AD-D8F6-B0D644A36AF3}"/>
              </a:ext>
            </a:extLst>
          </p:cNvPr>
          <p:cNvGrpSpPr>
            <a:grpSpLocks noChangeAspect="1"/>
          </p:cNvGrpSpPr>
          <p:nvPr/>
        </p:nvGrpSpPr>
        <p:grpSpPr>
          <a:xfrm>
            <a:off x="4965262" y="5146901"/>
            <a:ext cx="1102727" cy="1149059"/>
            <a:chOff x="3176344" y="3172479"/>
            <a:chExt cx="1317078" cy="1372416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70406E9-C328-5D96-672D-73369AEDFD3A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472A32EC-5F81-CDFE-D14E-A603D0853E92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F1E631E-4D23-0D80-EAB4-F545B348840B}"/>
              </a:ext>
            </a:extLst>
          </p:cNvPr>
          <p:cNvGrpSpPr/>
          <p:nvPr/>
        </p:nvGrpSpPr>
        <p:grpSpPr>
          <a:xfrm>
            <a:off x="8714108" y="5036784"/>
            <a:ext cx="1200801" cy="1259176"/>
            <a:chOff x="6535580" y="3777588"/>
            <a:chExt cx="900601" cy="944382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0EA8CD0-CEA4-AFFF-E257-8440873312E0}"/>
                </a:ext>
              </a:extLst>
            </p:cNvPr>
            <p:cNvSpPr/>
            <p:nvPr/>
          </p:nvSpPr>
          <p:spPr>
            <a:xfrm flipH="1">
              <a:off x="6552220" y="3777588"/>
              <a:ext cx="883961" cy="80920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770FBFDC-FACF-9699-7CD2-D0D0274742F2}"/>
                </a:ext>
              </a:extLst>
            </p:cNvPr>
            <p:cNvSpPr/>
            <p:nvPr/>
          </p:nvSpPr>
          <p:spPr>
            <a:xfrm flipH="1">
              <a:off x="6535580" y="3912768"/>
              <a:ext cx="883961" cy="80920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3" name="Denkblase: wolkenförmig 22">
            <a:extLst>
              <a:ext uri="{FF2B5EF4-FFF2-40B4-BE49-F238E27FC236}">
                <a16:creationId xmlns:a16="http://schemas.microsoft.com/office/drawing/2014/main" id="{33FBA48C-3E5A-14FA-1C99-068D69E3E2A9}"/>
              </a:ext>
            </a:extLst>
          </p:cNvPr>
          <p:cNvSpPr/>
          <p:nvPr/>
        </p:nvSpPr>
        <p:spPr>
          <a:xfrm>
            <a:off x="3582085" y="1615375"/>
            <a:ext cx="2604603" cy="1931936"/>
          </a:xfrm>
          <a:prstGeom prst="cloudCallout">
            <a:avLst>
              <a:gd name="adj1" fmla="val 20860"/>
              <a:gd name="adj2" fmla="val 115064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</p:txBody>
      </p:sp>
      <p:sp>
        <p:nvSpPr>
          <p:cNvPr id="24" name="Denkblase: wolkenförmig 23">
            <a:extLst>
              <a:ext uri="{FF2B5EF4-FFF2-40B4-BE49-F238E27FC236}">
                <a16:creationId xmlns:a16="http://schemas.microsoft.com/office/drawing/2014/main" id="{F4F8E7E6-B3BB-289F-3D93-3CF822C70A1C}"/>
              </a:ext>
            </a:extLst>
          </p:cNvPr>
          <p:cNvSpPr/>
          <p:nvPr/>
        </p:nvSpPr>
        <p:spPr>
          <a:xfrm>
            <a:off x="6288021" y="1204448"/>
            <a:ext cx="2769400" cy="2123945"/>
          </a:xfrm>
          <a:prstGeom prst="cloudCallout">
            <a:avLst>
              <a:gd name="adj1" fmla="val -3792"/>
              <a:gd name="adj2" fmla="val 124226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</a:p>
        </p:txBody>
      </p:sp>
      <p:sp>
        <p:nvSpPr>
          <p:cNvPr id="25" name="Denkblase: wolkenförmig 24">
            <a:extLst>
              <a:ext uri="{FF2B5EF4-FFF2-40B4-BE49-F238E27FC236}">
                <a16:creationId xmlns:a16="http://schemas.microsoft.com/office/drawing/2014/main" id="{FD9D9496-0E0B-31A1-E598-6D62DB56DEA6}"/>
              </a:ext>
            </a:extLst>
          </p:cNvPr>
          <p:cNvSpPr/>
          <p:nvPr/>
        </p:nvSpPr>
        <p:spPr>
          <a:xfrm>
            <a:off x="8987616" y="1711099"/>
            <a:ext cx="2769400" cy="2032845"/>
          </a:xfrm>
          <a:prstGeom prst="cloudCallout">
            <a:avLst>
              <a:gd name="adj1" fmla="val -34973"/>
              <a:gd name="adj2" fmla="val 10483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rechblase: oval 26">
            <a:extLst>
              <a:ext uri="{FF2B5EF4-FFF2-40B4-BE49-F238E27FC236}">
                <a16:creationId xmlns:a16="http://schemas.microsoft.com/office/drawing/2014/main" id="{9B676F44-A72B-CFD4-51C8-055ED15E048C}"/>
              </a:ext>
            </a:extLst>
          </p:cNvPr>
          <p:cNvSpPr/>
          <p:nvPr/>
        </p:nvSpPr>
        <p:spPr>
          <a:xfrm flipH="1">
            <a:off x="232332" y="1600004"/>
            <a:ext cx="2438400" cy="1437677"/>
          </a:xfrm>
          <a:prstGeom prst="wedgeEllipseCallout">
            <a:avLst>
              <a:gd name="adj1" fmla="val 7271"/>
              <a:gd name="adj2" fmla="val 102270"/>
            </a:avLst>
          </a:prstGeom>
          <a:noFill/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5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1B0B-C2E7-10A5-C275-7BFDCB67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B32747B-C9A8-7829-97AA-BBD263A25EEC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>
                <a:solidFill>
                  <a:prstClr val="black"/>
                </a:solidFill>
              </a:rPr>
              <a:t>Narratives: Gaining buy-in from wider groups in society</a:t>
            </a:r>
          </a:p>
        </p:txBody>
      </p:sp>
      <p:grpSp>
        <p:nvGrpSpPr>
          <p:cNvPr id="17" name="Grafik 46">
            <a:extLst>
              <a:ext uri="{FF2B5EF4-FFF2-40B4-BE49-F238E27FC236}">
                <a16:creationId xmlns:a16="http://schemas.microsoft.com/office/drawing/2014/main" id="{FE35082F-5577-D6EE-07F8-1A4AE13C4EBA}"/>
              </a:ext>
            </a:extLst>
          </p:cNvPr>
          <p:cNvGrpSpPr>
            <a:grpSpLocks noChangeAspect="1"/>
          </p:cNvGrpSpPr>
          <p:nvPr/>
        </p:nvGrpSpPr>
        <p:grpSpPr>
          <a:xfrm>
            <a:off x="7872197" y="5378773"/>
            <a:ext cx="904488" cy="917033"/>
            <a:chOff x="6942876" y="3300412"/>
            <a:chExt cx="1274025" cy="1291697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BF6EA3F-E087-945D-A07A-7E70A6FF3EAF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EC0B3EB9-77E5-9559-FB34-393F92CEAD9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0" name="Grafik 44">
            <a:extLst>
              <a:ext uri="{FF2B5EF4-FFF2-40B4-BE49-F238E27FC236}">
                <a16:creationId xmlns:a16="http://schemas.microsoft.com/office/drawing/2014/main" id="{34EE15D5-3118-FAF7-9668-BF29F0F0685E}"/>
              </a:ext>
            </a:extLst>
          </p:cNvPr>
          <p:cNvGrpSpPr>
            <a:grpSpLocks noChangeAspect="1"/>
          </p:cNvGrpSpPr>
          <p:nvPr/>
        </p:nvGrpSpPr>
        <p:grpSpPr>
          <a:xfrm>
            <a:off x="5110415" y="5177741"/>
            <a:ext cx="1072984" cy="1118065"/>
            <a:chOff x="3176344" y="3172479"/>
            <a:chExt cx="1317078" cy="1372416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3976619C-F2B1-3C02-BD08-79AC343A1A62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30BE0D85-8F7F-8B42-3E6C-8CFBE70E19B5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3" name="Grafik 40">
            <a:extLst>
              <a:ext uri="{FF2B5EF4-FFF2-40B4-BE49-F238E27FC236}">
                <a16:creationId xmlns:a16="http://schemas.microsoft.com/office/drawing/2014/main" id="{15B7B014-1C22-D97D-665E-48BD4EB78942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474949" y="5313567"/>
            <a:ext cx="1072984" cy="982239"/>
            <a:chOff x="4991691" y="3161866"/>
            <a:chExt cx="1511362" cy="1383542"/>
          </a:xfrm>
        </p:grpSpPr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F524663E-12A8-4DA8-CC5E-17CC2E1BFD54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C81CC1C1-BC19-87C2-71E2-016F30704F76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6" name="Denkblase: wolkenförmig 25">
            <a:extLst>
              <a:ext uri="{FF2B5EF4-FFF2-40B4-BE49-F238E27FC236}">
                <a16:creationId xmlns:a16="http://schemas.microsoft.com/office/drawing/2014/main" id="{0DD11BED-A430-E56A-C62F-EAA4B6071511}"/>
              </a:ext>
            </a:extLst>
          </p:cNvPr>
          <p:cNvSpPr/>
          <p:nvPr/>
        </p:nvSpPr>
        <p:spPr>
          <a:xfrm>
            <a:off x="4028110" y="3445202"/>
            <a:ext cx="1630223" cy="1127565"/>
          </a:xfrm>
          <a:prstGeom prst="cloudCallout">
            <a:avLst>
              <a:gd name="adj1" fmla="val 38965"/>
              <a:gd name="adj2" fmla="val 95095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de-DE" sz="22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Denkblase: wolkenförmig 26">
            <a:extLst>
              <a:ext uri="{FF2B5EF4-FFF2-40B4-BE49-F238E27FC236}">
                <a16:creationId xmlns:a16="http://schemas.microsoft.com/office/drawing/2014/main" id="{06BA8169-FC32-4A98-069D-1EBB28D4D926}"/>
              </a:ext>
            </a:extLst>
          </p:cNvPr>
          <p:cNvSpPr/>
          <p:nvPr/>
        </p:nvSpPr>
        <p:spPr>
          <a:xfrm>
            <a:off x="5763556" y="2780333"/>
            <a:ext cx="3272603" cy="1777891"/>
          </a:xfrm>
          <a:prstGeom prst="cloudCallout">
            <a:avLst>
              <a:gd name="adj1" fmla="val -7568"/>
              <a:gd name="adj2" fmla="val 86754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dependent from other countries</a:t>
            </a:r>
          </a:p>
        </p:txBody>
      </p:sp>
      <p:sp>
        <p:nvSpPr>
          <p:cNvPr id="28" name="Denkblase: wolkenförmig 27">
            <a:extLst>
              <a:ext uri="{FF2B5EF4-FFF2-40B4-BE49-F238E27FC236}">
                <a16:creationId xmlns:a16="http://schemas.microsoft.com/office/drawing/2014/main" id="{73E31C86-51FA-4CD5-7999-5E9D4F2E1D9D}"/>
              </a:ext>
            </a:extLst>
          </p:cNvPr>
          <p:cNvSpPr/>
          <p:nvPr/>
        </p:nvSpPr>
        <p:spPr>
          <a:xfrm>
            <a:off x="9086083" y="2909164"/>
            <a:ext cx="2312276" cy="1586181"/>
          </a:xfrm>
          <a:prstGeom prst="cloudCallout">
            <a:avLst>
              <a:gd name="adj1" fmla="val -64683"/>
              <a:gd name="adj2" fmla="val 95068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 </a:t>
            </a:r>
            <a:r>
              <a:rPr lang="de-DE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afik 46">
            <a:extLst>
              <a:ext uri="{FF2B5EF4-FFF2-40B4-BE49-F238E27FC236}">
                <a16:creationId xmlns:a16="http://schemas.microsoft.com/office/drawing/2014/main" id="{6DCE446F-83FF-B92D-EE25-D2CC3166EC9D}"/>
              </a:ext>
            </a:extLst>
          </p:cNvPr>
          <p:cNvGrpSpPr>
            <a:grpSpLocks noChangeAspect="1"/>
          </p:cNvGrpSpPr>
          <p:nvPr/>
        </p:nvGrpSpPr>
        <p:grpSpPr>
          <a:xfrm>
            <a:off x="5031015" y="2489603"/>
            <a:ext cx="507339" cy="514376"/>
            <a:chOff x="6942876" y="3300412"/>
            <a:chExt cx="1274025" cy="1291697"/>
          </a:xfrm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70B278D-EF16-8B6E-2DEF-31B9C0D25238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C366137C-522D-A92C-A499-5D4A8DE6F84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3" name="Grafik 44">
            <a:extLst>
              <a:ext uri="{FF2B5EF4-FFF2-40B4-BE49-F238E27FC236}">
                <a16:creationId xmlns:a16="http://schemas.microsoft.com/office/drawing/2014/main" id="{9D9246B4-12B8-6B23-626A-E1088BBDD61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732814" y="2379404"/>
            <a:ext cx="601849" cy="627136"/>
            <a:chOff x="3176344" y="3172479"/>
            <a:chExt cx="1317078" cy="1372416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F4354183-7890-6EEA-5A60-856757FE0B67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8DF9D31E-0182-3B4C-CB54-4B400097C811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6" name="Grafik 40">
            <a:extLst>
              <a:ext uri="{FF2B5EF4-FFF2-40B4-BE49-F238E27FC236}">
                <a16:creationId xmlns:a16="http://schemas.microsoft.com/office/drawing/2014/main" id="{4B62E5A4-13A3-6BE7-E46C-C7CA40C2558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381678" y="2456824"/>
            <a:ext cx="601849" cy="550949"/>
            <a:chOff x="4991691" y="3161866"/>
            <a:chExt cx="1511362" cy="1383542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7B739341-4EBB-1624-FF95-5B48E5D487BD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FA6930E5-634E-94D2-BFE3-67DED94CC76F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9" name="Grafik 46">
            <a:extLst>
              <a:ext uri="{FF2B5EF4-FFF2-40B4-BE49-F238E27FC236}">
                <a16:creationId xmlns:a16="http://schemas.microsoft.com/office/drawing/2014/main" id="{EBE47B1C-A99A-1EFA-7557-DB34B1159335}"/>
              </a:ext>
            </a:extLst>
          </p:cNvPr>
          <p:cNvGrpSpPr>
            <a:grpSpLocks noChangeAspect="1"/>
          </p:cNvGrpSpPr>
          <p:nvPr/>
        </p:nvGrpSpPr>
        <p:grpSpPr>
          <a:xfrm>
            <a:off x="8036396" y="1894432"/>
            <a:ext cx="507339" cy="514376"/>
            <a:chOff x="6942876" y="3300412"/>
            <a:chExt cx="1274025" cy="1291697"/>
          </a:xfrm>
        </p:grpSpPr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2CFED153-4730-B217-05B7-CB80F946E5C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EA75347-8B5F-695F-EC54-DF344A10391D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2" name="Grafik 44">
            <a:extLst>
              <a:ext uri="{FF2B5EF4-FFF2-40B4-BE49-F238E27FC236}">
                <a16:creationId xmlns:a16="http://schemas.microsoft.com/office/drawing/2014/main" id="{BEECC643-D865-4E32-3898-E341BE6EF5B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633041" y="1781672"/>
            <a:ext cx="601849" cy="627136"/>
            <a:chOff x="3176344" y="3172479"/>
            <a:chExt cx="1317078" cy="1372416"/>
          </a:xfrm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003E5BA7-69D8-0189-65DA-DCA3691F2443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656CFF0-F0F6-D515-63B6-113719686212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5" name="Grafik 40">
            <a:extLst>
              <a:ext uri="{FF2B5EF4-FFF2-40B4-BE49-F238E27FC236}">
                <a16:creationId xmlns:a16="http://schemas.microsoft.com/office/drawing/2014/main" id="{AB844011-EB9B-1B81-316A-404DDDEA02E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361384" y="1857859"/>
            <a:ext cx="601849" cy="550949"/>
            <a:chOff x="4991691" y="3161866"/>
            <a:chExt cx="1511362" cy="1383542"/>
          </a:xfrm>
        </p:grpSpPr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C06A24BB-6834-B071-5604-889144EC3AAA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66114391-0AF3-997F-AD86-58AE7211F9E2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8" name="Grafik 46">
            <a:extLst>
              <a:ext uri="{FF2B5EF4-FFF2-40B4-BE49-F238E27FC236}">
                <a16:creationId xmlns:a16="http://schemas.microsoft.com/office/drawing/2014/main" id="{3A0FA2B1-11EC-F6E4-76F4-2F754DD35148}"/>
              </a:ext>
            </a:extLst>
          </p:cNvPr>
          <p:cNvGrpSpPr>
            <a:grpSpLocks noChangeAspect="1"/>
          </p:cNvGrpSpPr>
          <p:nvPr/>
        </p:nvGrpSpPr>
        <p:grpSpPr>
          <a:xfrm>
            <a:off x="10930100" y="2151620"/>
            <a:ext cx="507339" cy="514376"/>
            <a:chOff x="6942876" y="3300412"/>
            <a:chExt cx="1274025" cy="1291697"/>
          </a:xfrm>
        </p:grpSpPr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F1A2D80B-2B07-49A3-94EF-851CE0A4565A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D522F634-9A24-731D-5250-9600D95327E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1" name="Grafik 44">
            <a:extLst>
              <a:ext uri="{FF2B5EF4-FFF2-40B4-BE49-F238E27FC236}">
                <a16:creationId xmlns:a16="http://schemas.microsoft.com/office/drawing/2014/main" id="{1765D057-3972-9154-6D6E-5255AD0A3E2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99441" y="2045360"/>
            <a:ext cx="601849" cy="627136"/>
            <a:chOff x="3176344" y="3172479"/>
            <a:chExt cx="1317078" cy="1372416"/>
          </a:xfrm>
        </p:grpSpPr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65E58EA-B897-5BBC-4865-E5510A983C62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37C504D-7552-98D7-8E4C-7AA413EC150F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afik 40">
            <a:extLst>
              <a:ext uri="{FF2B5EF4-FFF2-40B4-BE49-F238E27FC236}">
                <a16:creationId xmlns:a16="http://schemas.microsoft.com/office/drawing/2014/main" id="{0E4339FF-68C9-98E0-E38B-D241C81C5C1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239996" y="2121547"/>
            <a:ext cx="601849" cy="550949"/>
            <a:chOff x="4991691" y="3161866"/>
            <a:chExt cx="1511362" cy="1383542"/>
          </a:xfrm>
        </p:grpSpPr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9E09A31-196C-22D0-204D-434519A1E36A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511313 w 1511362"/>
                <a:gd name="connsiteY0" fmla="*/ 1380895 h 1383542"/>
                <a:gd name="connsiteX1" fmla="*/ 1489996 w 1511362"/>
                <a:gd name="connsiteY1" fmla="*/ 1380876 h 1383542"/>
                <a:gd name="connsiteX2" fmla="*/ 1489996 w 1511362"/>
                <a:gd name="connsiteY2" fmla="*/ 1383543 h 1383542"/>
                <a:gd name="connsiteX3" fmla="*/ 19964 w 1511362"/>
                <a:gd name="connsiteY3" fmla="*/ 1381771 h 1383542"/>
                <a:gd name="connsiteX4" fmla="*/ 20403 w 1511362"/>
                <a:gd name="connsiteY4" fmla="*/ 1379180 h 1383542"/>
                <a:gd name="connsiteX5" fmla="*/ 0 w 1511362"/>
                <a:gd name="connsiteY5" fmla="*/ 1379180 h 1383542"/>
                <a:gd name="connsiteX6" fmla="*/ 231172 w 1511362"/>
                <a:gd name="connsiteY6" fmla="*/ 1056588 h 1383542"/>
                <a:gd name="connsiteX7" fmla="*/ 279273 w 1511362"/>
                <a:gd name="connsiteY7" fmla="*/ 1031213 h 1383542"/>
                <a:gd name="connsiteX8" fmla="*/ 389915 w 1511362"/>
                <a:gd name="connsiteY8" fmla="*/ 972120 h 1383542"/>
                <a:gd name="connsiteX9" fmla="*/ 476555 w 1511362"/>
                <a:gd name="connsiteY9" fmla="*/ 928114 h 1383542"/>
                <a:gd name="connsiteX10" fmla="*/ 537267 w 1511362"/>
                <a:gd name="connsiteY10" fmla="*/ 855115 h 1383542"/>
                <a:gd name="connsiteX11" fmla="*/ 556908 w 1511362"/>
                <a:gd name="connsiteY11" fmla="*/ 855305 h 1383542"/>
                <a:gd name="connsiteX12" fmla="*/ 565099 w 1511362"/>
                <a:gd name="connsiteY12" fmla="*/ 865078 h 1383542"/>
                <a:gd name="connsiteX13" fmla="*/ 600304 w 1511362"/>
                <a:gd name="connsiteY13" fmla="*/ 801051 h 1383542"/>
                <a:gd name="connsiteX14" fmla="*/ 519741 w 1511362"/>
                <a:gd name="connsiteY14" fmla="*/ 684160 h 1383542"/>
                <a:gd name="connsiteX15" fmla="*/ 498253 w 1511362"/>
                <a:gd name="connsiteY15" fmla="*/ 590586 h 1383542"/>
                <a:gd name="connsiteX16" fmla="*/ 454647 w 1511362"/>
                <a:gd name="connsiteY16" fmla="*/ 546791 h 1383542"/>
                <a:gd name="connsiteX17" fmla="*/ 423558 w 1511362"/>
                <a:gd name="connsiteY17" fmla="*/ 459027 h 1383542"/>
                <a:gd name="connsiteX18" fmla="*/ 428492 w 1511362"/>
                <a:gd name="connsiteY18" fmla="*/ 440739 h 1383542"/>
                <a:gd name="connsiteX19" fmla="*/ 446951 w 1511362"/>
                <a:gd name="connsiteY19" fmla="*/ 425137 h 1383542"/>
                <a:gd name="connsiteX20" fmla="*/ 480708 w 1511362"/>
                <a:gd name="connsiteY20" fmla="*/ 152151 h 1383542"/>
                <a:gd name="connsiteX21" fmla="*/ 658959 w 1511362"/>
                <a:gd name="connsiteY21" fmla="*/ 32345 h 1383542"/>
                <a:gd name="connsiteX22" fmla="*/ 890778 w 1511362"/>
                <a:gd name="connsiteY22" fmla="*/ 29564 h 1383542"/>
                <a:gd name="connsiteX23" fmla="*/ 991724 w 1511362"/>
                <a:gd name="connsiteY23" fmla="*/ 147179 h 1383542"/>
                <a:gd name="connsiteX24" fmla="*/ 1051789 w 1511362"/>
                <a:gd name="connsiteY24" fmla="*/ 371150 h 1383542"/>
                <a:gd name="connsiteX25" fmla="*/ 1062152 w 1511362"/>
                <a:gd name="connsiteY25" fmla="*/ 372312 h 1383542"/>
                <a:gd name="connsiteX26" fmla="*/ 1078116 w 1511362"/>
                <a:gd name="connsiteY26" fmla="*/ 475658 h 1383542"/>
                <a:gd name="connsiteX27" fmla="*/ 1043178 w 1511362"/>
                <a:gd name="connsiteY27" fmla="*/ 547781 h 1383542"/>
                <a:gd name="connsiteX28" fmla="*/ 1043940 w 1511362"/>
                <a:gd name="connsiteY28" fmla="*/ 581462 h 1383542"/>
                <a:gd name="connsiteX29" fmla="*/ 1042016 w 1511362"/>
                <a:gd name="connsiteY29" fmla="*/ 614037 h 1383542"/>
                <a:gd name="connsiteX30" fmla="*/ 986219 w 1511362"/>
                <a:gd name="connsiteY30" fmla="*/ 754512 h 1383542"/>
                <a:gd name="connsiteX31" fmla="*/ 985704 w 1511362"/>
                <a:gd name="connsiteY31" fmla="*/ 755121 h 1383542"/>
                <a:gd name="connsiteX32" fmla="*/ 957872 w 1511362"/>
                <a:gd name="connsiteY32" fmla="*/ 787754 h 1383542"/>
                <a:gd name="connsiteX33" fmla="*/ 956501 w 1511362"/>
                <a:gd name="connsiteY33" fmla="*/ 821206 h 1383542"/>
                <a:gd name="connsiteX34" fmla="*/ 975703 w 1511362"/>
                <a:gd name="connsiteY34" fmla="*/ 894777 h 1383542"/>
                <a:gd name="connsiteX35" fmla="*/ 990924 w 1511362"/>
                <a:gd name="connsiteY35" fmla="*/ 881861 h 1383542"/>
                <a:gd name="connsiteX36" fmla="*/ 1014889 w 1511362"/>
                <a:gd name="connsiteY36" fmla="*/ 884490 h 1383542"/>
                <a:gd name="connsiteX37" fmla="*/ 1059656 w 1511362"/>
                <a:gd name="connsiteY37" fmla="*/ 953527 h 1383542"/>
                <a:gd name="connsiteX38" fmla="*/ 1059675 w 1511362"/>
                <a:gd name="connsiteY38" fmla="*/ 953527 h 1383542"/>
                <a:gd name="connsiteX39" fmla="*/ 1087907 w 1511362"/>
                <a:gd name="connsiteY39" fmla="*/ 966024 h 1383542"/>
                <a:gd name="connsiteX40" fmla="*/ 1303744 w 1511362"/>
                <a:gd name="connsiteY40" fmla="*/ 1082972 h 1383542"/>
                <a:gd name="connsiteX41" fmla="*/ 1428864 w 1511362"/>
                <a:gd name="connsiteY41" fmla="*/ 1196662 h 1383542"/>
                <a:gd name="connsiteX42" fmla="*/ 1491653 w 1511362"/>
                <a:gd name="connsiteY42" fmla="*/ 1315553 h 1383542"/>
                <a:gd name="connsiteX43" fmla="*/ 1511313 w 1511362"/>
                <a:gd name="connsiteY43" fmla="*/ 1380895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1362" h="1383542">
                  <a:moveTo>
                    <a:pt x="1511313" y="1380895"/>
                  </a:moveTo>
                  <a:cubicBezTo>
                    <a:pt x="1511313" y="1380895"/>
                    <a:pt x="1503293" y="1380895"/>
                    <a:pt x="1489996" y="1380876"/>
                  </a:cubicBezTo>
                  <a:lnTo>
                    <a:pt x="1489996" y="1383543"/>
                  </a:lnTo>
                  <a:lnTo>
                    <a:pt x="19964" y="1381771"/>
                  </a:lnTo>
                  <a:lnTo>
                    <a:pt x="20403" y="1379180"/>
                  </a:lnTo>
                  <a:lnTo>
                    <a:pt x="0" y="1379180"/>
                  </a:lnTo>
                  <a:cubicBezTo>
                    <a:pt x="24194" y="1237353"/>
                    <a:pt x="102984" y="1135378"/>
                    <a:pt x="231172" y="1056588"/>
                  </a:cubicBezTo>
                  <a:cubicBezTo>
                    <a:pt x="239573" y="1051425"/>
                    <a:pt x="257137" y="1042338"/>
                    <a:pt x="279273" y="1031213"/>
                  </a:cubicBezTo>
                  <a:cubicBezTo>
                    <a:pt x="326441" y="1003152"/>
                    <a:pt x="356197" y="988617"/>
                    <a:pt x="389915" y="972120"/>
                  </a:cubicBezTo>
                  <a:cubicBezTo>
                    <a:pt x="413709" y="960499"/>
                    <a:pt x="440017" y="947641"/>
                    <a:pt x="476555" y="928114"/>
                  </a:cubicBezTo>
                  <a:cubicBezTo>
                    <a:pt x="493224" y="900701"/>
                    <a:pt x="516312" y="879689"/>
                    <a:pt x="537267" y="855115"/>
                  </a:cubicBezTo>
                  <a:cubicBezTo>
                    <a:pt x="542449" y="849038"/>
                    <a:pt x="551917" y="849057"/>
                    <a:pt x="556908" y="855305"/>
                  </a:cubicBezTo>
                  <a:cubicBezTo>
                    <a:pt x="559441" y="858506"/>
                    <a:pt x="562185" y="861763"/>
                    <a:pt x="565099" y="865078"/>
                  </a:cubicBezTo>
                  <a:cubicBezTo>
                    <a:pt x="581177" y="846180"/>
                    <a:pt x="592474" y="824863"/>
                    <a:pt x="600304" y="801051"/>
                  </a:cubicBezTo>
                  <a:cubicBezTo>
                    <a:pt x="567004" y="773238"/>
                    <a:pt x="540468" y="734681"/>
                    <a:pt x="519741" y="684160"/>
                  </a:cubicBezTo>
                  <a:cubicBezTo>
                    <a:pt x="506159" y="651089"/>
                    <a:pt x="500653" y="620228"/>
                    <a:pt x="498253" y="590586"/>
                  </a:cubicBezTo>
                  <a:cubicBezTo>
                    <a:pt x="484937" y="581138"/>
                    <a:pt x="469068" y="566488"/>
                    <a:pt x="454647" y="546791"/>
                  </a:cubicBezTo>
                  <a:cubicBezTo>
                    <a:pt x="438226" y="524350"/>
                    <a:pt x="422281" y="485831"/>
                    <a:pt x="423558" y="459027"/>
                  </a:cubicBezTo>
                  <a:cubicBezTo>
                    <a:pt x="423901" y="451941"/>
                    <a:pt x="425444" y="445673"/>
                    <a:pt x="428492" y="440739"/>
                  </a:cubicBezTo>
                  <a:cubicBezTo>
                    <a:pt x="433254" y="433043"/>
                    <a:pt x="439617" y="427728"/>
                    <a:pt x="446951" y="425137"/>
                  </a:cubicBezTo>
                  <a:cubicBezTo>
                    <a:pt x="400793" y="360024"/>
                    <a:pt x="387420" y="190175"/>
                    <a:pt x="480708" y="152151"/>
                  </a:cubicBezTo>
                  <a:cubicBezTo>
                    <a:pt x="511245" y="58710"/>
                    <a:pt x="619868" y="58139"/>
                    <a:pt x="658959" y="32345"/>
                  </a:cubicBezTo>
                  <a:cubicBezTo>
                    <a:pt x="711518" y="-2326"/>
                    <a:pt x="796271" y="-17356"/>
                    <a:pt x="890778" y="29564"/>
                  </a:cubicBezTo>
                  <a:cubicBezTo>
                    <a:pt x="944861" y="56405"/>
                    <a:pt x="977475" y="101802"/>
                    <a:pt x="991724" y="147179"/>
                  </a:cubicBezTo>
                  <a:cubicBezTo>
                    <a:pt x="1060266" y="182535"/>
                    <a:pt x="1068019" y="293368"/>
                    <a:pt x="1051789" y="371150"/>
                  </a:cubicBezTo>
                  <a:cubicBezTo>
                    <a:pt x="1055141" y="371035"/>
                    <a:pt x="1058609" y="371416"/>
                    <a:pt x="1062152" y="372312"/>
                  </a:cubicBezTo>
                  <a:cubicBezTo>
                    <a:pt x="1090384" y="379455"/>
                    <a:pt x="1086422" y="432452"/>
                    <a:pt x="1078116" y="475658"/>
                  </a:cubicBezTo>
                  <a:cubicBezTo>
                    <a:pt x="1072248" y="506195"/>
                    <a:pt x="1053389" y="533989"/>
                    <a:pt x="1043178" y="547781"/>
                  </a:cubicBezTo>
                  <a:cubicBezTo>
                    <a:pt x="1043883" y="559325"/>
                    <a:pt x="1044130" y="570565"/>
                    <a:pt x="1043940" y="581462"/>
                  </a:cubicBezTo>
                  <a:cubicBezTo>
                    <a:pt x="1043769" y="592663"/>
                    <a:pt x="1043121" y="603541"/>
                    <a:pt x="1042016" y="614037"/>
                  </a:cubicBezTo>
                  <a:cubicBezTo>
                    <a:pt x="1036187" y="669130"/>
                    <a:pt x="1017403" y="716374"/>
                    <a:pt x="986219" y="754512"/>
                  </a:cubicBezTo>
                  <a:lnTo>
                    <a:pt x="985704" y="755121"/>
                  </a:lnTo>
                  <a:cubicBezTo>
                    <a:pt x="976560" y="766304"/>
                    <a:pt x="967531" y="777334"/>
                    <a:pt x="957872" y="787754"/>
                  </a:cubicBezTo>
                  <a:cubicBezTo>
                    <a:pt x="957034" y="799870"/>
                    <a:pt x="956501" y="810957"/>
                    <a:pt x="956501" y="821206"/>
                  </a:cubicBezTo>
                  <a:cubicBezTo>
                    <a:pt x="956501" y="851686"/>
                    <a:pt x="961130" y="874660"/>
                    <a:pt x="975703" y="894777"/>
                  </a:cubicBezTo>
                  <a:cubicBezTo>
                    <a:pt x="980637" y="890662"/>
                    <a:pt x="985628" y="886357"/>
                    <a:pt x="990924" y="881861"/>
                  </a:cubicBezTo>
                  <a:cubicBezTo>
                    <a:pt x="998182" y="875708"/>
                    <a:pt x="1009117" y="876908"/>
                    <a:pt x="1014889" y="884490"/>
                  </a:cubicBezTo>
                  <a:cubicBezTo>
                    <a:pt x="1027576" y="901178"/>
                    <a:pt x="1042949" y="922838"/>
                    <a:pt x="1059656" y="953527"/>
                  </a:cubicBezTo>
                  <a:lnTo>
                    <a:pt x="1059675" y="953527"/>
                  </a:lnTo>
                  <a:cubicBezTo>
                    <a:pt x="1068362" y="957604"/>
                    <a:pt x="1077773" y="961738"/>
                    <a:pt x="1087907" y="966024"/>
                  </a:cubicBezTo>
                  <a:cubicBezTo>
                    <a:pt x="1178052" y="1004067"/>
                    <a:pt x="1249375" y="1042681"/>
                    <a:pt x="1303744" y="1082972"/>
                  </a:cubicBezTo>
                  <a:cubicBezTo>
                    <a:pt x="1352817" y="1114957"/>
                    <a:pt x="1398156" y="1152447"/>
                    <a:pt x="1428864" y="1196662"/>
                  </a:cubicBezTo>
                  <a:cubicBezTo>
                    <a:pt x="1454468" y="1233486"/>
                    <a:pt x="1475270" y="1273853"/>
                    <a:pt x="1491653" y="1315553"/>
                  </a:cubicBezTo>
                  <a:cubicBezTo>
                    <a:pt x="1493063" y="1319154"/>
                    <a:pt x="1512475" y="1380895"/>
                    <a:pt x="1511313" y="1380895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88CCF9CB-1199-B8DD-668E-636A59087CD0}"/>
                </a:ext>
              </a:extLst>
            </p:cNvPr>
            <p:cNvSpPr/>
            <p:nvPr/>
          </p:nvSpPr>
          <p:spPr>
            <a:xfrm>
              <a:off x="4991691" y="3161866"/>
              <a:ext cx="1511362" cy="1383542"/>
            </a:xfrm>
            <a:custGeom>
              <a:avLst/>
              <a:gdLst>
                <a:gd name="connsiteX0" fmla="*/ 1491653 w 1511362"/>
                <a:gd name="connsiteY0" fmla="*/ 1315553 h 1383542"/>
                <a:gd name="connsiteX1" fmla="*/ 1428864 w 1511362"/>
                <a:gd name="connsiteY1" fmla="*/ 1196643 h 1383542"/>
                <a:gd name="connsiteX2" fmla="*/ 1303725 w 1511362"/>
                <a:gd name="connsiteY2" fmla="*/ 1082972 h 1383542"/>
                <a:gd name="connsiteX3" fmla="*/ 1087888 w 1511362"/>
                <a:gd name="connsiteY3" fmla="*/ 966024 h 1383542"/>
                <a:gd name="connsiteX4" fmla="*/ 1059656 w 1511362"/>
                <a:gd name="connsiteY4" fmla="*/ 953527 h 1383542"/>
                <a:gd name="connsiteX5" fmla="*/ 1059656 w 1511362"/>
                <a:gd name="connsiteY5" fmla="*/ 953527 h 1383542"/>
                <a:gd name="connsiteX6" fmla="*/ 1014889 w 1511362"/>
                <a:gd name="connsiteY6" fmla="*/ 884490 h 1383542"/>
                <a:gd name="connsiteX7" fmla="*/ 990924 w 1511362"/>
                <a:gd name="connsiteY7" fmla="*/ 881861 h 1383542"/>
                <a:gd name="connsiteX8" fmla="*/ 975722 w 1511362"/>
                <a:gd name="connsiteY8" fmla="*/ 894777 h 1383542"/>
                <a:gd name="connsiteX9" fmla="*/ 975722 w 1511362"/>
                <a:gd name="connsiteY9" fmla="*/ 894777 h 1383542"/>
                <a:gd name="connsiteX10" fmla="*/ 957891 w 1511362"/>
                <a:gd name="connsiteY10" fmla="*/ 787754 h 1383542"/>
                <a:gd name="connsiteX11" fmla="*/ 985723 w 1511362"/>
                <a:gd name="connsiteY11" fmla="*/ 755121 h 1383542"/>
                <a:gd name="connsiteX12" fmla="*/ 986238 w 1511362"/>
                <a:gd name="connsiteY12" fmla="*/ 754512 h 1383542"/>
                <a:gd name="connsiteX13" fmla="*/ 1042035 w 1511362"/>
                <a:gd name="connsiteY13" fmla="*/ 614037 h 1383542"/>
                <a:gd name="connsiteX14" fmla="*/ 1043197 w 1511362"/>
                <a:gd name="connsiteY14" fmla="*/ 547781 h 1383542"/>
                <a:gd name="connsiteX15" fmla="*/ 1078135 w 1511362"/>
                <a:gd name="connsiteY15" fmla="*/ 475658 h 1383542"/>
                <a:gd name="connsiteX16" fmla="*/ 1062171 w 1511362"/>
                <a:gd name="connsiteY16" fmla="*/ 372312 h 1383542"/>
                <a:gd name="connsiteX17" fmla="*/ 1051808 w 1511362"/>
                <a:gd name="connsiteY17" fmla="*/ 371150 h 1383542"/>
                <a:gd name="connsiteX18" fmla="*/ 991743 w 1511362"/>
                <a:gd name="connsiteY18" fmla="*/ 147179 h 1383542"/>
                <a:gd name="connsiteX19" fmla="*/ 890797 w 1511362"/>
                <a:gd name="connsiteY19" fmla="*/ 29564 h 1383542"/>
                <a:gd name="connsiteX20" fmla="*/ 658978 w 1511362"/>
                <a:gd name="connsiteY20" fmla="*/ 32345 h 1383542"/>
                <a:gd name="connsiteX21" fmla="*/ 480727 w 1511362"/>
                <a:gd name="connsiteY21" fmla="*/ 152151 h 1383542"/>
                <a:gd name="connsiteX22" fmla="*/ 446970 w 1511362"/>
                <a:gd name="connsiteY22" fmla="*/ 425137 h 1383542"/>
                <a:gd name="connsiteX23" fmla="*/ 428511 w 1511362"/>
                <a:gd name="connsiteY23" fmla="*/ 440739 h 1383542"/>
                <a:gd name="connsiteX24" fmla="*/ 454666 w 1511362"/>
                <a:gd name="connsiteY24" fmla="*/ 546791 h 1383542"/>
                <a:gd name="connsiteX25" fmla="*/ 498272 w 1511362"/>
                <a:gd name="connsiteY25" fmla="*/ 590586 h 1383542"/>
                <a:gd name="connsiteX26" fmla="*/ 519760 w 1511362"/>
                <a:gd name="connsiteY26" fmla="*/ 684160 h 1383542"/>
                <a:gd name="connsiteX27" fmla="*/ 600323 w 1511362"/>
                <a:gd name="connsiteY27" fmla="*/ 801051 h 1383542"/>
                <a:gd name="connsiteX28" fmla="*/ 565118 w 1511362"/>
                <a:gd name="connsiteY28" fmla="*/ 865078 h 1383542"/>
                <a:gd name="connsiteX29" fmla="*/ 556908 w 1511362"/>
                <a:gd name="connsiteY29" fmla="*/ 855305 h 1383542"/>
                <a:gd name="connsiteX30" fmla="*/ 537286 w 1511362"/>
                <a:gd name="connsiteY30" fmla="*/ 855115 h 1383542"/>
                <a:gd name="connsiteX31" fmla="*/ 476574 w 1511362"/>
                <a:gd name="connsiteY31" fmla="*/ 928114 h 1383542"/>
                <a:gd name="connsiteX32" fmla="*/ 389934 w 1511362"/>
                <a:gd name="connsiteY32" fmla="*/ 972120 h 1383542"/>
                <a:gd name="connsiteX33" fmla="*/ 279292 w 1511362"/>
                <a:gd name="connsiteY33" fmla="*/ 1031213 h 1383542"/>
                <a:gd name="connsiteX34" fmla="*/ 231191 w 1511362"/>
                <a:gd name="connsiteY34" fmla="*/ 1056588 h 1383542"/>
                <a:gd name="connsiteX35" fmla="*/ 0 w 1511362"/>
                <a:gd name="connsiteY35" fmla="*/ 1379161 h 1383542"/>
                <a:gd name="connsiteX36" fmla="*/ 20403 w 1511362"/>
                <a:gd name="connsiteY36" fmla="*/ 1379161 h 1383542"/>
                <a:gd name="connsiteX37" fmla="*/ 19964 w 1511362"/>
                <a:gd name="connsiteY37" fmla="*/ 1381771 h 1383542"/>
                <a:gd name="connsiteX38" fmla="*/ 1489996 w 1511362"/>
                <a:gd name="connsiteY38" fmla="*/ 1383543 h 1383542"/>
                <a:gd name="connsiteX39" fmla="*/ 1489996 w 1511362"/>
                <a:gd name="connsiteY39" fmla="*/ 1380876 h 1383542"/>
                <a:gd name="connsiteX40" fmla="*/ 1511313 w 1511362"/>
                <a:gd name="connsiteY40" fmla="*/ 1380895 h 1383542"/>
                <a:gd name="connsiteX41" fmla="*/ 1491653 w 1511362"/>
                <a:gd name="connsiteY41" fmla="*/ 1315553 h 1383542"/>
                <a:gd name="connsiteX42" fmla="*/ 466954 w 1511362"/>
                <a:gd name="connsiteY42" fmla="*/ 537799 h 1383542"/>
                <a:gd name="connsiteX43" fmla="*/ 441446 w 1511362"/>
                <a:gd name="connsiteY43" fmla="*/ 448740 h 1383542"/>
                <a:gd name="connsiteX44" fmla="*/ 457733 w 1511362"/>
                <a:gd name="connsiteY44" fmla="*/ 438567 h 1383542"/>
                <a:gd name="connsiteX45" fmla="*/ 458153 w 1511362"/>
                <a:gd name="connsiteY45" fmla="*/ 438567 h 1383542"/>
                <a:gd name="connsiteX46" fmla="*/ 458572 w 1511362"/>
                <a:gd name="connsiteY46" fmla="*/ 438587 h 1383542"/>
                <a:gd name="connsiteX47" fmla="*/ 484137 w 1511362"/>
                <a:gd name="connsiteY47" fmla="*/ 456208 h 1383542"/>
                <a:gd name="connsiteX48" fmla="*/ 492385 w 1511362"/>
                <a:gd name="connsiteY48" fmla="*/ 473296 h 1383542"/>
                <a:gd name="connsiteX49" fmla="*/ 492919 w 1511362"/>
                <a:gd name="connsiteY49" fmla="*/ 474591 h 1383542"/>
                <a:gd name="connsiteX50" fmla="*/ 496157 w 1511362"/>
                <a:gd name="connsiteY50" fmla="*/ 536294 h 1383542"/>
                <a:gd name="connsiteX51" fmla="*/ 497015 w 1511362"/>
                <a:gd name="connsiteY51" fmla="*/ 570336 h 1383542"/>
                <a:gd name="connsiteX52" fmla="*/ 466954 w 1511362"/>
                <a:gd name="connsiteY52" fmla="*/ 537799 h 1383542"/>
                <a:gd name="connsiteX53" fmla="*/ 1043159 w 1511362"/>
                <a:gd name="connsiteY53" fmla="*/ 389628 h 1383542"/>
                <a:gd name="connsiteX54" fmla="*/ 1048017 w 1511362"/>
                <a:gd name="connsiteY54" fmla="*/ 387075 h 1383542"/>
                <a:gd name="connsiteX55" fmla="*/ 1058418 w 1511362"/>
                <a:gd name="connsiteY55" fmla="*/ 387094 h 1383542"/>
                <a:gd name="connsiteX56" fmla="*/ 1063142 w 1511362"/>
                <a:gd name="connsiteY56" fmla="*/ 472781 h 1383542"/>
                <a:gd name="connsiteX57" fmla="*/ 1041159 w 1511362"/>
                <a:gd name="connsiteY57" fmla="*/ 523873 h 1383542"/>
                <a:gd name="connsiteX58" fmla="*/ 1025747 w 1511362"/>
                <a:gd name="connsiteY58" fmla="*/ 438453 h 1383542"/>
                <a:gd name="connsiteX59" fmla="*/ 1025062 w 1511362"/>
                <a:gd name="connsiteY59" fmla="*/ 435653 h 1383542"/>
                <a:gd name="connsiteX60" fmla="*/ 1043159 w 1511362"/>
                <a:gd name="connsiteY60" fmla="*/ 389628 h 1383542"/>
                <a:gd name="connsiteX61" fmla="*/ 533838 w 1511362"/>
                <a:gd name="connsiteY61" fmla="*/ 678369 h 1383542"/>
                <a:gd name="connsiteX62" fmla="*/ 514502 w 1511362"/>
                <a:gd name="connsiteY62" fmla="*/ 600283 h 1383542"/>
                <a:gd name="connsiteX63" fmla="*/ 512921 w 1511362"/>
                <a:gd name="connsiteY63" fmla="*/ 582090 h 1383542"/>
                <a:gd name="connsiteX64" fmla="*/ 511397 w 1511362"/>
                <a:gd name="connsiteY64" fmla="*/ 537437 h 1383542"/>
                <a:gd name="connsiteX65" fmla="*/ 511378 w 1511362"/>
                <a:gd name="connsiteY65" fmla="*/ 536046 h 1383542"/>
                <a:gd name="connsiteX66" fmla="*/ 510350 w 1511362"/>
                <a:gd name="connsiteY66" fmla="*/ 499699 h 1383542"/>
                <a:gd name="connsiteX67" fmla="*/ 517703 w 1511362"/>
                <a:gd name="connsiteY67" fmla="*/ 510500 h 1383542"/>
                <a:gd name="connsiteX68" fmla="*/ 522027 w 1511362"/>
                <a:gd name="connsiteY68" fmla="*/ 513148 h 1383542"/>
                <a:gd name="connsiteX69" fmla="*/ 535762 w 1511362"/>
                <a:gd name="connsiteY69" fmla="*/ 502652 h 1383542"/>
                <a:gd name="connsiteX70" fmla="*/ 534829 w 1511362"/>
                <a:gd name="connsiteY70" fmla="*/ 352747 h 1383542"/>
                <a:gd name="connsiteX71" fmla="*/ 533838 w 1511362"/>
                <a:gd name="connsiteY71" fmla="*/ 281767 h 1383542"/>
                <a:gd name="connsiteX72" fmla="*/ 533838 w 1511362"/>
                <a:gd name="connsiteY72" fmla="*/ 281767 h 1383542"/>
                <a:gd name="connsiteX73" fmla="*/ 533914 w 1511362"/>
                <a:gd name="connsiteY73" fmla="*/ 281348 h 1383542"/>
                <a:gd name="connsiteX74" fmla="*/ 533972 w 1511362"/>
                <a:gd name="connsiteY74" fmla="*/ 281043 h 1383542"/>
                <a:gd name="connsiteX75" fmla="*/ 637604 w 1511362"/>
                <a:gd name="connsiteY75" fmla="*/ 214044 h 1383542"/>
                <a:gd name="connsiteX76" fmla="*/ 780364 w 1511362"/>
                <a:gd name="connsiteY76" fmla="*/ 223074 h 1383542"/>
                <a:gd name="connsiteX77" fmla="*/ 932059 w 1511362"/>
                <a:gd name="connsiteY77" fmla="*/ 207891 h 1383542"/>
                <a:gd name="connsiteX78" fmla="*/ 979494 w 1511362"/>
                <a:gd name="connsiteY78" fmla="*/ 268775 h 1383542"/>
                <a:gd name="connsiteX79" fmla="*/ 986771 w 1511362"/>
                <a:gd name="connsiteY79" fmla="*/ 291140 h 1383542"/>
                <a:gd name="connsiteX80" fmla="*/ 993229 w 1511362"/>
                <a:gd name="connsiteY80" fmla="*/ 340289 h 1383542"/>
                <a:gd name="connsiteX81" fmla="*/ 992124 w 1511362"/>
                <a:gd name="connsiteY81" fmla="*/ 372293 h 1383542"/>
                <a:gd name="connsiteX82" fmla="*/ 995134 w 1511362"/>
                <a:gd name="connsiteY82" fmla="*/ 466952 h 1383542"/>
                <a:gd name="connsiteX83" fmla="*/ 1009345 w 1511362"/>
                <a:gd name="connsiteY83" fmla="*/ 492555 h 1383542"/>
                <a:gd name="connsiteX84" fmla="*/ 1021975 w 1511362"/>
                <a:gd name="connsiteY84" fmla="*/ 494917 h 1383542"/>
                <a:gd name="connsiteX85" fmla="*/ 1028814 w 1511362"/>
                <a:gd name="connsiteY85" fmla="*/ 560564 h 1383542"/>
                <a:gd name="connsiteX86" fmla="*/ 974408 w 1511362"/>
                <a:gd name="connsiteY86" fmla="*/ 744853 h 1383542"/>
                <a:gd name="connsiteX87" fmla="*/ 973893 w 1511362"/>
                <a:gd name="connsiteY87" fmla="*/ 745482 h 1383542"/>
                <a:gd name="connsiteX88" fmla="*/ 959872 w 1511362"/>
                <a:gd name="connsiteY88" fmla="*/ 762437 h 1383542"/>
                <a:gd name="connsiteX89" fmla="*/ 943032 w 1511362"/>
                <a:gd name="connsiteY89" fmla="*/ 781296 h 1383542"/>
                <a:gd name="connsiteX90" fmla="*/ 821303 w 1511362"/>
                <a:gd name="connsiteY90" fmla="*/ 839418 h 1383542"/>
                <a:gd name="connsiteX91" fmla="*/ 617963 w 1511362"/>
                <a:gd name="connsiteY91" fmla="*/ 795812 h 1383542"/>
                <a:gd name="connsiteX92" fmla="*/ 604914 w 1511362"/>
                <a:gd name="connsiteY92" fmla="*/ 785068 h 1383542"/>
                <a:gd name="connsiteX93" fmla="*/ 533819 w 1511362"/>
                <a:gd name="connsiteY93" fmla="*/ 678369 h 1383542"/>
                <a:gd name="connsiteX94" fmla="*/ 915753 w 1511362"/>
                <a:gd name="connsiteY94" fmla="*/ 930286 h 1383542"/>
                <a:gd name="connsiteX95" fmla="*/ 847020 w 1511362"/>
                <a:gd name="connsiteY95" fmla="*/ 997456 h 1383542"/>
                <a:gd name="connsiteX96" fmla="*/ 848868 w 1511362"/>
                <a:gd name="connsiteY96" fmla="*/ 1069561 h 1383542"/>
                <a:gd name="connsiteX97" fmla="*/ 850830 w 1511362"/>
                <a:gd name="connsiteY97" fmla="*/ 1069561 h 1383542"/>
                <a:gd name="connsiteX98" fmla="*/ 775145 w 1511362"/>
                <a:gd name="connsiteY98" fmla="*/ 1257565 h 1383542"/>
                <a:gd name="connsiteX99" fmla="*/ 703574 w 1511362"/>
                <a:gd name="connsiteY99" fmla="*/ 1077219 h 1383542"/>
                <a:gd name="connsiteX100" fmla="*/ 705060 w 1511362"/>
                <a:gd name="connsiteY100" fmla="*/ 1076647 h 1383542"/>
                <a:gd name="connsiteX101" fmla="*/ 705174 w 1511362"/>
                <a:gd name="connsiteY101" fmla="*/ 982064 h 1383542"/>
                <a:gd name="connsiteX102" fmla="*/ 641471 w 1511362"/>
                <a:gd name="connsiteY102" fmla="*/ 924724 h 1383542"/>
                <a:gd name="connsiteX103" fmla="*/ 575577 w 1511362"/>
                <a:gd name="connsiteY103" fmla="*/ 876222 h 1383542"/>
                <a:gd name="connsiteX104" fmla="*/ 611600 w 1511362"/>
                <a:gd name="connsiteY104" fmla="*/ 815224 h 1383542"/>
                <a:gd name="connsiteX105" fmla="*/ 613143 w 1511362"/>
                <a:gd name="connsiteY105" fmla="*/ 810995 h 1383542"/>
                <a:gd name="connsiteX106" fmla="*/ 629260 w 1511362"/>
                <a:gd name="connsiteY106" fmla="*/ 821549 h 1383542"/>
                <a:gd name="connsiteX107" fmla="*/ 775145 w 1511362"/>
                <a:gd name="connsiteY107" fmla="*/ 857020 h 1383542"/>
                <a:gd name="connsiteX108" fmla="*/ 822789 w 1511362"/>
                <a:gd name="connsiteY108" fmla="*/ 854600 h 1383542"/>
                <a:gd name="connsiteX109" fmla="*/ 941661 w 1511362"/>
                <a:gd name="connsiteY109" fmla="*/ 803966 h 1383542"/>
                <a:gd name="connsiteX110" fmla="*/ 963816 w 1511362"/>
                <a:gd name="connsiteY110" fmla="*/ 904321 h 1383542"/>
                <a:gd name="connsiteX111" fmla="*/ 963816 w 1511362"/>
                <a:gd name="connsiteY111" fmla="*/ 904321 h 1383542"/>
                <a:gd name="connsiteX112" fmla="*/ 915734 w 1511362"/>
                <a:gd name="connsiteY112" fmla="*/ 930267 h 138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511362" h="1383542">
                  <a:moveTo>
                    <a:pt x="1491653" y="1315553"/>
                  </a:moveTo>
                  <a:cubicBezTo>
                    <a:pt x="1475270" y="1273834"/>
                    <a:pt x="1454468" y="1233486"/>
                    <a:pt x="1428864" y="1196643"/>
                  </a:cubicBezTo>
                  <a:cubicBezTo>
                    <a:pt x="1398156" y="1152447"/>
                    <a:pt x="1352798" y="1114957"/>
                    <a:pt x="1303725" y="1082972"/>
                  </a:cubicBezTo>
                  <a:cubicBezTo>
                    <a:pt x="1249356" y="1042681"/>
                    <a:pt x="1178033" y="1004067"/>
                    <a:pt x="1087888" y="966024"/>
                  </a:cubicBezTo>
                  <a:cubicBezTo>
                    <a:pt x="1077754" y="961738"/>
                    <a:pt x="1068343" y="957604"/>
                    <a:pt x="1059656" y="953527"/>
                  </a:cubicBezTo>
                  <a:lnTo>
                    <a:pt x="1059656" y="953527"/>
                  </a:lnTo>
                  <a:cubicBezTo>
                    <a:pt x="1042949" y="922838"/>
                    <a:pt x="1027576" y="901178"/>
                    <a:pt x="1014889" y="884490"/>
                  </a:cubicBezTo>
                  <a:cubicBezTo>
                    <a:pt x="1009117" y="876908"/>
                    <a:pt x="998182" y="875708"/>
                    <a:pt x="990924" y="881861"/>
                  </a:cubicBezTo>
                  <a:cubicBezTo>
                    <a:pt x="985628" y="886357"/>
                    <a:pt x="980637" y="890662"/>
                    <a:pt x="975722" y="894777"/>
                  </a:cubicBezTo>
                  <a:lnTo>
                    <a:pt x="975722" y="894777"/>
                  </a:lnTo>
                  <a:cubicBezTo>
                    <a:pt x="956253" y="867897"/>
                    <a:pt x="954538" y="835912"/>
                    <a:pt x="957891" y="787754"/>
                  </a:cubicBezTo>
                  <a:cubicBezTo>
                    <a:pt x="967550" y="777334"/>
                    <a:pt x="976579" y="766304"/>
                    <a:pt x="985723" y="755121"/>
                  </a:cubicBezTo>
                  <a:lnTo>
                    <a:pt x="986238" y="754512"/>
                  </a:lnTo>
                  <a:cubicBezTo>
                    <a:pt x="1017422" y="716374"/>
                    <a:pt x="1036206" y="669130"/>
                    <a:pt x="1042035" y="614037"/>
                  </a:cubicBezTo>
                  <a:cubicBezTo>
                    <a:pt x="1044226" y="593292"/>
                    <a:pt x="1044607" y="571175"/>
                    <a:pt x="1043197" y="547781"/>
                  </a:cubicBezTo>
                  <a:cubicBezTo>
                    <a:pt x="1053408" y="533989"/>
                    <a:pt x="1072267" y="506195"/>
                    <a:pt x="1078135" y="475658"/>
                  </a:cubicBezTo>
                  <a:cubicBezTo>
                    <a:pt x="1086441" y="432452"/>
                    <a:pt x="1090403" y="379455"/>
                    <a:pt x="1062171" y="372312"/>
                  </a:cubicBezTo>
                  <a:cubicBezTo>
                    <a:pt x="1058628" y="371416"/>
                    <a:pt x="1055161" y="371035"/>
                    <a:pt x="1051808" y="371150"/>
                  </a:cubicBezTo>
                  <a:cubicBezTo>
                    <a:pt x="1068038" y="293368"/>
                    <a:pt x="1060285" y="182535"/>
                    <a:pt x="991743" y="147179"/>
                  </a:cubicBezTo>
                  <a:cubicBezTo>
                    <a:pt x="977494" y="101802"/>
                    <a:pt x="944880" y="56405"/>
                    <a:pt x="890797" y="29564"/>
                  </a:cubicBezTo>
                  <a:cubicBezTo>
                    <a:pt x="796290" y="-17356"/>
                    <a:pt x="711537" y="-2326"/>
                    <a:pt x="658978" y="32345"/>
                  </a:cubicBezTo>
                  <a:cubicBezTo>
                    <a:pt x="619887" y="58139"/>
                    <a:pt x="511264" y="58710"/>
                    <a:pt x="480727" y="152151"/>
                  </a:cubicBezTo>
                  <a:cubicBezTo>
                    <a:pt x="387439" y="190175"/>
                    <a:pt x="400812" y="360024"/>
                    <a:pt x="446970" y="425137"/>
                  </a:cubicBezTo>
                  <a:cubicBezTo>
                    <a:pt x="439636" y="427728"/>
                    <a:pt x="433273" y="433043"/>
                    <a:pt x="428511" y="440739"/>
                  </a:cubicBezTo>
                  <a:cubicBezTo>
                    <a:pt x="413899" y="464342"/>
                    <a:pt x="433902" y="518406"/>
                    <a:pt x="454666" y="546791"/>
                  </a:cubicBezTo>
                  <a:cubicBezTo>
                    <a:pt x="469087" y="566488"/>
                    <a:pt x="484956" y="581138"/>
                    <a:pt x="498272" y="590586"/>
                  </a:cubicBezTo>
                  <a:cubicBezTo>
                    <a:pt x="500672" y="620228"/>
                    <a:pt x="506178" y="651089"/>
                    <a:pt x="519760" y="684160"/>
                  </a:cubicBezTo>
                  <a:cubicBezTo>
                    <a:pt x="540487" y="734681"/>
                    <a:pt x="567023" y="773238"/>
                    <a:pt x="600323" y="801051"/>
                  </a:cubicBezTo>
                  <a:cubicBezTo>
                    <a:pt x="592493" y="824863"/>
                    <a:pt x="581196" y="846180"/>
                    <a:pt x="565118" y="865078"/>
                  </a:cubicBezTo>
                  <a:cubicBezTo>
                    <a:pt x="562204" y="861763"/>
                    <a:pt x="559460" y="858506"/>
                    <a:pt x="556908" y="855305"/>
                  </a:cubicBezTo>
                  <a:cubicBezTo>
                    <a:pt x="551917" y="849057"/>
                    <a:pt x="542468" y="849038"/>
                    <a:pt x="537286" y="855115"/>
                  </a:cubicBezTo>
                  <a:cubicBezTo>
                    <a:pt x="516331" y="879689"/>
                    <a:pt x="493243" y="900701"/>
                    <a:pt x="476574" y="928114"/>
                  </a:cubicBezTo>
                  <a:cubicBezTo>
                    <a:pt x="440036" y="947641"/>
                    <a:pt x="413728" y="960499"/>
                    <a:pt x="389934" y="972120"/>
                  </a:cubicBezTo>
                  <a:cubicBezTo>
                    <a:pt x="356216" y="988617"/>
                    <a:pt x="326460" y="1003152"/>
                    <a:pt x="279292" y="1031213"/>
                  </a:cubicBezTo>
                  <a:cubicBezTo>
                    <a:pt x="257137" y="1042338"/>
                    <a:pt x="239592" y="1051444"/>
                    <a:pt x="231191" y="1056588"/>
                  </a:cubicBezTo>
                  <a:cubicBezTo>
                    <a:pt x="102984" y="1135378"/>
                    <a:pt x="24194" y="1237353"/>
                    <a:pt x="0" y="1379161"/>
                  </a:cubicBezTo>
                  <a:lnTo>
                    <a:pt x="20403" y="1379161"/>
                  </a:lnTo>
                  <a:cubicBezTo>
                    <a:pt x="20403" y="1379161"/>
                    <a:pt x="19964" y="1381771"/>
                    <a:pt x="19964" y="1381771"/>
                  </a:cubicBezTo>
                  <a:lnTo>
                    <a:pt x="1489996" y="1383543"/>
                  </a:lnTo>
                  <a:lnTo>
                    <a:pt x="1489996" y="1380876"/>
                  </a:lnTo>
                  <a:cubicBezTo>
                    <a:pt x="1503293" y="1380876"/>
                    <a:pt x="1511313" y="1380895"/>
                    <a:pt x="1511313" y="1380895"/>
                  </a:cubicBezTo>
                  <a:cubicBezTo>
                    <a:pt x="1512475" y="1380895"/>
                    <a:pt x="1493063" y="1319154"/>
                    <a:pt x="1491653" y="1315553"/>
                  </a:cubicBezTo>
                  <a:close/>
                  <a:moveTo>
                    <a:pt x="466954" y="537799"/>
                  </a:moveTo>
                  <a:cubicBezTo>
                    <a:pt x="445732" y="508786"/>
                    <a:pt x="432626" y="463028"/>
                    <a:pt x="441446" y="448740"/>
                  </a:cubicBezTo>
                  <a:cubicBezTo>
                    <a:pt x="445637" y="441996"/>
                    <a:pt x="451104" y="438567"/>
                    <a:pt x="457733" y="438567"/>
                  </a:cubicBezTo>
                  <a:lnTo>
                    <a:pt x="458153" y="438567"/>
                  </a:lnTo>
                  <a:cubicBezTo>
                    <a:pt x="458286" y="438567"/>
                    <a:pt x="458438" y="438567"/>
                    <a:pt x="458572" y="438587"/>
                  </a:cubicBezTo>
                  <a:cubicBezTo>
                    <a:pt x="468020" y="438987"/>
                    <a:pt x="478479" y="446168"/>
                    <a:pt x="484137" y="456208"/>
                  </a:cubicBezTo>
                  <a:cubicBezTo>
                    <a:pt x="487013" y="461332"/>
                    <a:pt x="489814" y="467219"/>
                    <a:pt x="492385" y="473296"/>
                  </a:cubicBezTo>
                  <a:cubicBezTo>
                    <a:pt x="492576" y="473715"/>
                    <a:pt x="492747" y="474153"/>
                    <a:pt x="492919" y="474591"/>
                  </a:cubicBezTo>
                  <a:cubicBezTo>
                    <a:pt x="495471" y="494517"/>
                    <a:pt x="495795" y="515072"/>
                    <a:pt x="496157" y="536294"/>
                  </a:cubicBezTo>
                  <a:cubicBezTo>
                    <a:pt x="496348" y="547534"/>
                    <a:pt x="496519" y="558849"/>
                    <a:pt x="497015" y="570336"/>
                  </a:cubicBezTo>
                  <a:cubicBezTo>
                    <a:pt x="487680" y="562431"/>
                    <a:pt x="477126" y="551705"/>
                    <a:pt x="466954" y="537799"/>
                  </a:cubicBezTo>
                  <a:close/>
                  <a:moveTo>
                    <a:pt x="1043159" y="389628"/>
                  </a:moveTo>
                  <a:cubicBezTo>
                    <a:pt x="1044702" y="388485"/>
                    <a:pt x="1046321" y="387628"/>
                    <a:pt x="1048017" y="387075"/>
                  </a:cubicBezTo>
                  <a:cubicBezTo>
                    <a:pt x="1051122" y="386085"/>
                    <a:pt x="1054513" y="386104"/>
                    <a:pt x="1058418" y="387094"/>
                  </a:cubicBezTo>
                  <a:cubicBezTo>
                    <a:pt x="1068153" y="389552"/>
                    <a:pt x="1073791" y="417422"/>
                    <a:pt x="1063142" y="472781"/>
                  </a:cubicBezTo>
                  <a:cubicBezTo>
                    <a:pt x="1059466" y="491907"/>
                    <a:pt x="1049865" y="510195"/>
                    <a:pt x="1041159" y="523873"/>
                  </a:cubicBezTo>
                  <a:cubicBezTo>
                    <a:pt x="1038244" y="496918"/>
                    <a:pt x="1033101" y="468419"/>
                    <a:pt x="1025747" y="438453"/>
                  </a:cubicBezTo>
                  <a:lnTo>
                    <a:pt x="1025062" y="435653"/>
                  </a:lnTo>
                  <a:cubicBezTo>
                    <a:pt x="1027252" y="416584"/>
                    <a:pt x="1033196" y="397115"/>
                    <a:pt x="1043159" y="389628"/>
                  </a:cubicBezTo>
                  <a:close/>
                  <a:moveTo>
                    <a:pt x="533838" y="678369"/>
                  </a:moveTo>
                  <a:cubicBezTo>
                    <a:pt x="522675" y="651185"/>
                    <a:pt x="517246" y="625315"/>
                    <a:pt x="514502" y="600283"/>
                  </a:cubicBezTo>
                  <a:cubicBezTo>
                    <a:pt x="513817" y="594168"/>
                    <a:pt x="513302" y="588110"/>
                    <a:pt x="512921" y="582090"/>
                  </a:cubicBezTo>
                  <a:cubicBezTo>
                    <a:pt x="511912" y="566964"/>
                    <a:pt x="511645" y="552125"/>
                    <a:pt x="511397" y="537437"/>
                  </a:cubicBezTo>
                  <a:cubicBezTo>
                    <a:pt x="511397" y="536980"/>
                    <a:pt x="511378" y="536504"/>
                    <a:pt x="511378" y="536046"/>
                  </a:cubicBezTo>
                  <a:cubicBezTo>
                    <a:pt x="511169" y="523721"/>
                    <a:pt x="510978" y="511624"/>
                    <a:pt x="510350" y="499699"/>
                  </a:cubicBezTo>
                  <a:lnTo>
                    <a:pt x="517703" y="510500"/>
                  </a:lnTo>
                  <a:cubicBezTo>
                    <a:pt x="517703" y="510500"/>
                    <a:pt x="519398" y="512405"/>
                    <a:pt x="522027" y="513148"/>
                  </a:cubicBezTo>
                  <a:cubicBezTo>
                    <a:pt x="525513" y="514082"/>
                    <a:pt x="530657" y="512977"/>
                    <a:pt x="535762" y="502652"/>
                  </a:cubicBezTo>
                  <a:cubicBezTo>
                    <a:pt x="550983" y="471886"/>
                    <a:pt x="545592" y="428719"/>
                    <a:pt x="534829" y="352747"/>
                  </a:cubicBezTo>
                  <a:cubicBezTo>
                    <a:pt x="530466" y="321924"/>
                    <a:pt x="531381" y="298474"/>
                    <a:pt x="533838" y="281767"/>
                  </a:cubicBezTo>
                  <a:lnTo>
                    <a:pt x="533838" y="281767"/>
                  </a:lnTo>
                  <a:cubicBezTo>
                    <a:pt x="533857" y="281634"/>
                    <a:pt x="533876" y="281481"/>
                    <a:pt x="533914" y="281348"/>
                  </a:cubicBezTo>
                  <a:cubicBezTo>
                    <a:pt x="533933" y="281253"/>
                    <a:pt x="533952" y="281138"/>
                    <a:pt x="533972" y="281043"/>
                  </a:cubicBezTo>
                  <a:cubicBezTo>
                    <a:pt x="535515" y="273861"/>
                    <a:pt x="550697" y="215797"/>
                    <a:pt x="637604" y="214044"/>
                  </a:cubicBezTo>
                  <a:cubicBezTo>
                    <a:pt x="666883" y="213454"/>
                    <a:pt x="728434" y="229265"/>
                    <a:pt x="780364" y="223074"/>
                  </a:cubicBezTo>
                  <a:cubicBezTo>
                    <a:pt x="845534" y="215282"/>
                    <a:pt x="878929" y="177525"/>
                    <a:pt x="932059" y="207891"/>
                  </a:cubicBezTo>
                  <a:cubicBezTo>
                    <a:pt x="951471" y="218997"/>
                    <a:pt x="967035" y="242391"/>
                    <a:pt x="979494" y="268775"/>
                  </a:cubicBezTo>
                  <a:cubicBezTo>
                    <a:pt x="982161" y="275633"/>
                    <a:pt x="984656" y="283100"/>
                    <a:pt x="986771" y="291140"/>
                  </a:cubicBezTo>
                  <a:cubicBezTo>
                    <a:pt x="990638" y="305789"/>
                    <a:pt x="993210" y="322305"/>
                    <a:pt x="993229" y="340289"/>
                  </a:cubicBezTo>
                  <a:cubicBezTo>
                    <a:pt x="993248" y="352233"/>
                    <a:pt x="992791" y="362768"/>
                    <a:pt x="992124" y="372293"/>
                  </a:cubicBezTo>
                  <a:cubicBezTo>
                    <a:pt x="989343" y="412374"/>
                    <a:pt x="983152" y="434434"/>
                    <a:pt x="995134" y="466952"/>
                  </a:cubicBezTo>
                  <a:cubicBezTo>
                    <a:pt x="1000677" y="481982"/>
                    <a:pt x="1005554" y="489221"/>
                    <a:pt x="1009345" y="492555"/>
                  </a:cubicBezTo>
                  <a:cubicBezTo>
                    <a:pt x="1014489" y="497089"/>
                    <a:pt x="1021766" y="494994"/>
                    <a:pt x="1021975" y="494917"/>
                  </a:cubicBezTo>
                  <a:cubicBezTo>
                    <a:pt x="1025804" y="517930"/>
                    <a:pt x="1028109" y="539799"/>
                    <a:pt x="1028814" y="560564"/>
                  </a:cubicBezTo>
                  <a:cubicBezTo>
                    <a:pt x="1031424" y="636345"/>
                    <a:pt x="1013327" y="697286"/>
                    <a:pt x="974408" y="744853"/>
                  </a:cubicBezTo>
                  <a:lnTo>
                    <a:pt x="973893" y="745482"/>
                  </a:lnTo>
                  <a:cubicBezTo>
                    <a:pt x="969169" y="751254"/>
                    <a:pt x="964540" y="756912"/>
                    <a:pt x="959872" y="762437"/>
                  </a:cubicBezTo>
                  <a:cubicBezTo>
                    <a:pt x="954367" y="768952"/>
                    <a:pt x="948804" y="775276"/>
                    <a:pt x="943032" y="781296"/>
                  </a:cubicBezTo>
                  <a:cubicBezTo>
                    <a:pt x="914667" y="810957"/>
                    <a:pt x="881120" y="833626"/>
                    <a:pt x="821303" y="839418"/>
                  </a:cubicBezTo>
                  <a:cubicBezTo>
                    <a:pt x="734720" y="847819"/>
                    <a:pt x="668388" y="834103"/>
                    <a:pt x="617963" y="795812"/>
                  </a:cubicBezTo>
                  <a:cubicBezTo>
                    <a:pt x="613486" y="792440"/>
                    <a:pt x="609143" y="788840"/>
                    <a:pt x="604914" y="785068"/>
                  </a:cubicBezTo>
                  <a:cubicBezTo>
                    <a:pt x="575748" y="758969"/>
                    <a:pt x="552374" y="723594"/>
                    <a:pt x="533819" y="678369"/>
                  </a:cubicBezTo>
                  <a:close/>
                  <a:moveTo>
                    <a:pt x="915753" y="930286"/>
                  </a:moveTo>
                  <a:cubicBezTo>
                    <a:pt x="877843" y="943221"/>
                    <a:pt x="850449" y="950993"/>
                    <a:pt x="847020" y="997456"/>
                  </a:cubicBezTo>
                  <a:cubicBezTo>
                    <a:pt x="845687" y="1015668"/>
                    <a:pt x="848868" y="1069561"/>
                    <a:pt x="848868" y="1069561"/>
                  </a:cubicBezTo>
                  <a:cubicBezTo>
                    <a:pt x="849535" y="1069561"/>
                    <a:pt x="850182" y="1069561"/>
                    <a:pt x="850830" y="1069561"/>
                  </a:cubicBezTo>
                  <a:cubicBezTo>
                    <a:pt x="833914" y="1116519"/>
                    <a:pt x="804462" y="1254460"/>
                    <a:pt x="775145" y="1257565"/>
                  </a:cubicBezTo>
                  <a:cubicBezTo>
                    <a:pt x="753961" y="1259813"/>
                    <a:pt x="712584" y="1138484"/>
                    <a:pt x="703574" y="1077219"/>
                  </a:cubicBezTo>
                  <a:cubicBezTo>
                    <a:pt x="704183" y="1077047"/>
                    <a:pt x="704698" y="1076838"/>
                    <a:pt x="705060" y="1076647"/>
                  </a:cubicBezTo>
                  <a:cubicBezTo>
                    <a:pt x="705060" y="1076647"/>
                    <a:pt x="713499" y="1014430"/>
                    <a:pt x="705174" y="982064"/>
                  </a:cubicBezTo>
                  <a:cubicBezTo>
                    <a:pt x="698335" y="955508"/>
                    <a:pt x="680923" y="945679"/>
                    <a:pt x="641471" y="924724"/>
                  </a:cubicBezTo>
                  <a:cubicBezTo>
                    <a:pt x="613696" y="909979"/>
                    <a:pt x="592169" y="892872"/>
                    <a:pt x="575577" y="876222"/>
                  </a:cubicBezTo>
                  <a:cubicBezTo>
                    <a:pt x="590988" y="858429"/>
                    <a:pt x="602913" y="838179"/>
                    <a:pt x="611600" y="815224"/>
                  </a:cubicBezTo>
                  <a:cubicBezTo>
                    <a:pt x="612134" y="813814"/>
                    <a:pt x="612648" y="812405"/>
                    <a:pt x="613143" y="810995"/>
                  </a:cubicBezTo>
                  <a:cubicBezTo>
                    <a:pt x="618363" y="814748"/>
                    <a:pt x="623735" y="818272"/>
                    <a:pt x="629260" y="821549"/>
                  </a:cubicBezTo>
                  <a:cubicBezTo>
                    <a:pt x="669227" y="845304"/>
                    <a:pt x="717252" y="857020"/>
                    <a:pt x="775145" y="857020"/>
                  </a:cubicBezTo>
                  <a:cubicBezTo>
                    <a:pt x="790327" y="857020"/>
                    <a:pt x="806215" y="856201"/>
                    <a:pt x="822789" y="854600"/>
                  </a:cubicBezTo>
                  <a:cubicBezTo>
                    <a:pt x="878777" y="849171"/>
                    <a:pt x="913809" y="829531"/>
                    <a:pt x="941661" y="803966"/>
                  </a:cubicBezTo>
                  <a:cubicBezTo>
                    <a:pt x="939794" y="846466"/>
                    <a:pt x="943642" y="877384"/>
                    <a:pt x="963816" y="904321"/>
                  </a:cubicBezTo>
                  <a:cubicBezTo>
                    <a:pt x="963816" y="904321"/>
                    <a:pt x="963816" y="904321"/>
                    <a:pt x="963816" y="904321"/>
                  </a:cubicBezTo>
                  <a:cubicBezTo>
                    <a:pt x="950290" y="914627"/>
                    <a:pt x="935850" y="923409"/>
                    <a:pt x="915734" y="930267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7" name="Denkblase: wolkenförmig 56">
            <a:extLst>
              <a:ext uri="{FF2B5EF4-FFF2-40B4-BE49-F238E27FC236}">
                <a16:creationId xmlns:a16="http://schemas.microsoft.com/office/drawing/2014/main" id="{7EBA68F9-B0D5-C6A8-F828-6DFD0A8D1803}"/>
              </a:ext>
            </a:extLst>
          </p:cNvPr>
          <p:cNvSpPr/>
          <p:nvPr/>
        </p:nvSpPr>
        <p:spPr>
          <a:xfrm>
            <a:off x="3424648" y="1591917"/>
            <a:ext cx="713192" cy="423199"/>
          </a:xfrm>
          <a:prstGeom prst="cloudCallout">
            <a:avLst>
              <a:gd name="adj1" fmla="val 28735"/>
              <a:gd name="adj2" fmla="val 122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Denkblase: wolkenförmig 57">
            <a:extLst>
              <a:ext uri="{FF2B5EF4-FFF2-40B4-BE49-F238E27FC236}">
                <a16:creationId xmlns:a16="http://schemas.microsoft.com/office/drawing/2014/main" id="{53C947C3-330D-672F-F83B-533A7466D8C4}"/>
              </a:ext>
            </a:extLst>
          </p:cNvPr>
          <p:cNvSpPr/>
          <p:nvPr/>
        </p:nvSpPr>
        <p:spPr>
          <a:xfrm>
            <a:off x="4247499" y="1468100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Denkblase: wolkenförmig 58">
            <a:extLst>
              <a:ext uri="{FF2B5EF4-FFF2-40B4-BE49-F238E27FC236}">
                <a16:creationId xmlns:a16="http://schemas.microsoft.com/office/drawing/2014/main" id="{2A3E2840-6E42-06DD-6237-FC4FE2441815}"/>
              </a:ext>
            </a:extLst>
          </p:cNvPr>
          <p:cNvSpPr/>
          <p:nvPr/>
        </p:nvSpPr>
        <p:spPr>
          <a:xfrm>
            <a:off x="5364577" y="1581468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Denkblase: wolkenförmig 59">
            <a:extLst>
              <a:ext uri="{FF2B5EF4-FFF2-40B4-BE49-F238E27FC236}">
                <a16:creationId xmlns:a16="http://schemas.microsoft.com/office/drawing/2014/main" id="{9A9053A5-E0D6-DBCE-146A-F705E717FD27}"/>
              </a:ext>
            </a:extLst>
          </p:cNvPr>
          <p:cNvSpPr/>
          <p:nvPr/>
        </p:nvSpPr>
        <p:spPr>
          <a:xfrm>
            <a:off x="6334244" y="1020603"/>
            <a:ext cx="713192" cy="411735"/>
          </a:xfrm>
          <a:prstGeom prst="cloudCallout">
            <a:avLst>
              <a:gd name="adj1" fmla="val 27556"/>
              <a:gd name="adj2" fmla="val 119273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Denkblase: wolkenförmig 60">
            <a:extLst>
              <a:ext uri="{FF2B5EF4-FFF2-40B4-BE49-F238E27FC236}">
                <a16:creationId xmlns:a16="http://schemas.microsoft.com/office/drawing/2014/main" id="{FF5DF73B-9002-1F7C-FB0C-4D59FEA11B7D}"/>
              </a:ext>
            </a:extLst>
          </p:cNvPr>
          <p:cNvSpPr/>
          <p:nvPr/>
        </p:nvSpPr>
        <p:spPr>
          <a:xfrm>
            <a:off x="7157095" y="885323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Denkblase: wolkenförmig 61">
            <a:extLst>
              <a:ext uri="{FF2B5EF4-FFF2-40B4-BE49-F238E27FC236}">
                <a16:creationId xmlns:a16="http://schemas.microsoft.com/office/drawing/2014/main" id="{BA10590F-C2B4-D53B-8C2B-82B8CE8F8CC5}"/>
              </a:ext>
            </a:extLst>
          </p:cNvPr>
          <p:cNvSpPr/>
          <p:nvPr/>
        </p:nvSpPr>
        <p:spPr>
          <a:xfrm>
            <a:off x="8274173" y="998691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Denkblase: wolkenförmig 62">
            <a:extLst>
              <a:ext uri="{FF2B5EF4-FFF2-40B4-BE49-F238E27FC236}">
                <a16:creationId xmlns:a16="http://schemas.microsoft.com/office/drawing/2014/main" id="{F365D554-7C6D-FC07-AE27-D12865369EA0}"/>
              </a:ext>
            </a:extLst>
          </p:cNvPr>
          <p:cNvSpPr/>
          <p:nvPr/>
        </p:nvSpPr>
        <p:spPr>
          <a:xfrm>
            <a:off x="9278481" y="1197557"/>
            <a:ext cx="713192" cy="440724"/>
          </a:xfrm>
          <a:prstGeom prst="cloudCallout">
            <a:avLst>
              <a:gd name="adj1" fmla="val 24609"/>
              <a:gd name="adj2" fmla="val 129426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Denkblase: wolkenförmig 63">
            <a:extLst>
              <a:ext uri="{FF2B5EF4-FFF2-40B4-BE49-F238E27FC236}">
                <a16:creationId xmlns:a16="http://schemas.microsoft.com/office/drawing/2014/main" id="{90C21F28-2124-9EC3-27CF-D11515DA0D2B}"/>
              </a:ext>
            </a:extLst>
          </p:cNvPr>
          <p:cNvSpPr/>
          <p:nvPr/>
        </p:nvSpPr>
        <p:spPr>
          <a:xfrm>
            <a:off x="10101332" y="1091265"/>
            <a:ext cx="993339" cy="627136"/>
          </a:xfrm>
          <a:prstGeom prst="cloudCallout">
            <a:avLst>
              <a:gd name="adj1" fmla="val -6271"/>
              <a:gd name="adj2" fmla="val 9065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Denkblase: wolkenförmig 64">
            <a:extLst>
              <a:ext uri="{FF2B5EF4-FFF2-40B4-BE49-F238E27FC236}">
                <a16:creationId xmlns:a16="http://schemas.microsoft.com/office/drawing/2014/main" id="{4F2584CF-6FA7-A04C-F470-E0F8CBFEFB1A}"/>
              </a:ext>
            </a:extLst>
          </p:cNvPr>
          <p:cNvSpPr/>
          <p:nvPr/>
        </p:nvSpPr>
        <p:spPr>
          <a:xfrm>
            <a:off x="11218411" y="1204633"/>
            <a:ext cx="601832" cy="524216"/>
          </a:xfrm>
          <a:prstGeom prst="cloudCallout">
            <a:avLst>
              <a:gd name="adj1" fmla="val -36042"/>
              <a:gd name="adj2" fmla="val 103890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DE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Sprechblase: oval 67">
            <a:extLst>
              <a:ext uri="{FF2B5EF4-FFF2-40B4-BE49-F238E27FC236}">
                <a16:creationId xmlns:a16="http://schemas.microsoft.com/office/drawing/2014/main" id="{2C846089-FBB4-BB57-9B26-79FD79E69808}"/>
              </a:ext>
            </a:extLst>
          </p:cNvPr>
          <p:cNvSpPr/>
          <p:nvPr/>
        </p:nvSpPr>
        <p:spPr>
          <a:xfrm flipH="1">
            <a:off x="239737" y="1135417"/>
            <a:ext cx="2615835" cy="2076321"/>
          </a:xfrm>
          <a:prstGeom prst="wedgeEllipseCallout">
            <a:avLst>
              <a:gd name="adj1" fmla="val 13012"/>
              <a:gd name="adj2" fmla="val 77642"/>
            </a:avLst>
          </a:prstGeom>
          <a:noFill/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makes us stronger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C01E01E2-75D2-B8BD-ED17-0B9A3DB204B3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31371" y="4149081"/>
            <a:ext cx="1246231" cy="1256543"/>
            <a:chOff x="375743" y="2805430"/>
            <a:chExt cx="1280712" cy="1291310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id="{E1E17FF1-03C9-0E5D-F584-773A6E22A1AC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0F75799C-E48D-6A7D-672F-8BD6710D4ADA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74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9FD9-1795-5C8C-EFE3-912FE8C3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C16D79C-936A-EB46-3083-4C5E217881A7}"/>
              </a:ext>
            </a:extLst>
          </p:cNvPr>
          <p:cNvSpPr txBox="1">
            <a:spLocks/>
          </p:cNvSpPr>
          <p:nvPr/>
        </p:nvSpPr>
        <p:spPr>
          <a:xfrm>
            <a:off x="0" y="179999"/>
            <a:ext cx="12192000" cy="72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77"/>
            <a:r>
              <a:rPr lang="en-GB" sz="3000" dirty="0">
                <a:solidFill>
                  <a:prstClr val="black"/>
                </a:solidFill>
              </a:rPr>
              <a:t>Narratives: We also need to overcome counter-narratives </a:t>
            </a:r>
            <a:br>
              <a:rPr lang="en-GB" sz="3000" dirty="0">
                <a:solidFill>
                  <a:prstClr val="black"/>
                </a:solidFill>
              </a:rPr>
            </a:br>
            <a:r>
              <a:rPr lang="en-GB" sz="3000" dirty="0">
                <a:solidFill>
                  <a:prstClr val="black"/>
                </a:solidFill>
              </a:rPr>
              <a:t>("</a:t>
            </a:r>
            <a:r>
              <a:rPr lang="en-GB" sz="3000" dirty="0">
                <a:solidFill>
                  <a:srgbClr val="FF0000"/>
                </a:solidFill>
              </a:rPr>
              <a:t>killer arguments</a:t>
            </a:r>
            <a:r>
              <a:rPr lang="en-GB" sz="3000" dirty="0">
                <a:solidFill>
                  <a:prstClr val="black"/>
                </a:solidFill>
              </a:rPr>
              <a:t>")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D12E1D-54CB-3AB8-C2B3-F3C6ADF8F1F5}"/>
              </a:ext>
            </a:extLst>
          </p:cNvPr>
          <p:cNvSpPr txBox="1"/>
          <p:nvPr/>
        </p:nvSpPr>
        <p:spPr>
          <a:xfrm>
            <a:off x="3345024" y="3429000"/>
            <a:ext cx="1453416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7"/>
            <a:endParaRPr lang="en-GB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enkblase: wolkenförmig 20">
            <a:extLst>
              <a:ext uri="{FF2B5EF4-FFF2-40B4-BE49-F238E27FC236}">
                <a16:creationId xmlns:a16="http://schemas.microsoft.com/office/drawing/2014/main" id="{C26E3872-8358-226F-40D5-DEE62F7752D3}"/>
              </a:ext>
            </a:extLst>
          </p:cNvPr>
          <p:cNvSpPr/>
          <p:nvPr/>
        </p:nvSpPr>
        <p:spPr>
          <a:xfrm>
            <a:off x="5757970" y="1158127"/>
            <a:ext cx="3413593" cy="2383981"/>
          </a:xfrm>
          <a:prstGeom prst="cloudCallout">
            <a:avLst>
              <a:gd name="adj1" fmla="val 2799"/>
              <a:gd name="adj2" fmla="val 114777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have the </a:t>
            </a:r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yet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enkblase: wolkenförmig 21">
            <a:extLst>
              <a:ext uri="{FF2B5EF4-FFF2-40B4-BE49-F238E27FC236}">
                <a16:creationId xmlns:a16="http://schemas.microsoft.com/office/drawing/2014/main" id="{AD58B854-DA87-A6A2-0B51-4EBEB442314D}"/>
              </a:ext>
            </a:extLst>
          </p:cNvPr>
          <p:cNvSpPr/>
          <p:nvPr/>
        </p:nvSpPr>
        <p:spPr>
          <a:xfrm>
            <a:off x="8635850" y="1808435"/>
            <a:ext cx="3245479" cy="2693604"/>
          </a:xfrm>
          <a:prstGeom prst="cloudCallout">
            <a:avLst>
              <a:gd name="adj1" fmla="val -22522"/>
              <a:gd name="adj2" fmla="val 78359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and US don't do it, why should we? </a:t>
            </a:r>
          </a:p>
        </p:txBody>
      </p:sp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AF38B791-ADBD-ACCA-6FD0-A3FC274B222D}"/>
              </a:ext>
            </a:extLst>
          </p:cNvPr>
          <p:cNvSpPr/>
          <p:nvPr/>
        </p:nvSpPr>
        <p:spPr>
          <a:xfrm flipH="1">
            <a:off x="284134" y="1055537"/>
            <a:ext cx="3032804" cy="2764776"/>
          </a:xfrm>
          <a:prstGeom prst="wedgeEllipseCallout">
            <a:avLst>
              <a:gd name="adj1" fmla="val 23860"/>
              <a:gd name="adj2" fmla="val 62826"/>
            </a:avLst>
          </a:prstGeom>
          <a:solidFill>
            <a:schemeClr val="bg1"/>
          </a:solidFill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get serious about the industrial energy transition</a:t>
            </a:r>
            <a:r>
              <a:rPr lang="en-GB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Denkblase: wolkenförmig 19">
            <a:extLst>
              <a:ext uri="{FF2B5EF4-FFF2-40B4-BE49-F238E27FC236}">
                <a16:creationId xmlns:a16="http://schemas.microsoft.com/office/drawing/2014/main" id="{163D8B81-841D-4C6C-E4CD-FD18E7D2AEF3}"/>
              </a:ext>
            </a:extLst>
          </p:cNvPr>
          <p:cNvSpPr/>
          <p:nvPr/>
        </p:nvSpPr>
        <p:spPr>
          <a:xfrm>
            <a:off x="3242792" y="2021392"/>
            <a:ext cx="3111295" cy="2448272"/>
          </a:xfrm>
          <a:prstGeom prst="cloudCallout">
            <a:avLst>
              <a:gd name="adj1" fmla="val 10515"/>
              <a:gd name="adj2" fmla="val 79981"/>
            </a:avLst>
          </a:prstGeom>
          <a:solidFill>
            <a:schemeClr val="bg1"/>
          </a:solidFill>
          <a:ln>
            <a:solidFill>
              <a:srgbClr val="F793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investments are too high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afik 16">
            <a:extLst>
              <a:ext uri="{FF2B5EF4-FFF2-40B4-BE49-F238E27FC236}">
                <a16:creationId xmlns:a16="http://schemas.microsoft.com/office/drawing/2014/main" id="{279A8636-D90F-69F0-C6DE-1AE2E38E22F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05810" y="4389107"/>
            <a:ext cx="1246231" cy="1256543"/>
            <a:chOff x="375743" y="2805430"/>
            <a:chExt cx="1280712" cy="1291310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D73B487C-9208-F034-59A5-594337781568}"/>
                </a:ext>
              </a:extLst>
            </p:cNvPr>
            <p:cNvSpPr/>
            <p:nvPr/>
          </p:nvSpPr>
          <p:spPr>
            <a:xfrm>
              <a:off x="375744" y="2805449"/>
              <a:ext cx="1280712" cy="1291291"/>
            </a:xfrm>
            <a:custGeom>
              <a:avLst/>
              <a:gdLst>
                <a:gd name="connsiteX0" fmla="*/ 1280712 w 1280712"/>
                <a:gd name="connsiteY0" fmla="*/ 1291292 h 1291291"/>
                <a:gd name="connsiteX1" fmla="*/ 0 w 1280712"/>
                <a:gd name="connsiteY1" fmla="*/ 1291292 h 1291291"/>
                <a:gd name="connsiteX2" fmla="*/ 1257 w 1280712"/>
                <a:gd name="connsiteY2" fmla="*/ 1282586 h 1291291"/>
                <a:gd name="connsiteX3" fmla="*/ 77781 w 1280712"/>
                <a:gd name="connsiteY3" fmla="*/ 1029011 h 1291291"/>
                <a:gd name="connsiteX4" fmla="*/ 243135 w 1280712"/>
                <a:gd name="connsiteY4" fmla="*/ 938752 h 1291291"/>
                <a:gd name="connsiteX5" fmla="*/ 302876 w 1280712"/>
                <a:gd name="connsiteY5" fmla="*/ 724116 h 1291291"/>
                <a:gd name="connsiteX6" fmla="*/ 289446 w 1280712"/>
                <a:gd name="connsiteY6" fmla="*/ 444557 h 1291291"/>
                <a:gd name="connsiteX7" fmla="*/ 289446 w 1280712"/>
                <a:gd name="connsiteY7" fmla="*/ 444386 h 1291291"/>
                <a:gd name="connsiteX8" fmla="*/ 334308 w 1280712"/>
                <a:gd name="connsiteY8" fmla="*/ 201441 h 1291291"/>
                <a:gd name="connsiteX9" fmla="*/ 600932 w 1280712"/>
                <a:gd name="connsiteY9" fmla="*/ 4807 h 1291291"/>
                <a:gd name="connsiteX10" fmla="*/ 841762 w 1280712"/>
                <a:gd name="connsiteY10" fmla="*/ 60604 h 1291291"/>
                <a:gd name="connsiteX11" fmla="*/ 1001554 w 1280712"/>
                <a:gd name="connsiteY11" fmla="*/ 573678 h 1291291"/>
                <a:gd name="connsiteX12" fmla="*/ 1012927 w 1280712"/>
                <a:gd name="connsiteY12" fmla="*/ 931628 h 1291291"/>
                <a:gd name="connsiteX13" fmla="*/ 1124198 w 1280712"/>
                <a:gd name="connsiteY13" fmla="*/ 966241 h 1291291"/>
                <a:gd name="connsiteX14" fmla="*/ 1279931 w 1280712"/>
                <a:gd name="connsiteY14" fmla="*/ 1282967 h 1291291"/>
                <a:gd name="connsiteX15" fmla="*/ 1280712 w 1280712"/>
                <a:gd name="connsiteY15" fmla="*/ 1291292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712" h="1291291">
                  <a:moveTo>
                    <a:pt x="1280712" y="1291292"/>
                  </a:moveTo>
                  <a:lnTo>
                    <a:pt x="0" y="1291292"/>
                  </a:lnTo>
                  <a:lnTo>
                    <a:pt x="1257" y="1282586"/>
                  </a:lnTo>
                  <a:cubicBezTo>
                    <a:pt x="19298" y="1157675"/>
                    <a:pt x="43625" y="1077093"/>
                    <a:pt x="77781" y="1029011"/>
                  </a:cubicBezTo>
                  <a:cubicBezTo>
                    <a:pt x="111481" y="981596"/>
                    <a:pt x="178308" y="957707"/>
                    <a:pt x="243135" y="938752"/>
                  </a:cubicBezTo>
                  <a:cubicBezTo>
                    <a:pt x="272586" y="883774"/>
                    <a:pt x="295046" y="822681"/>
                    <a:pt x="302876" y="724116"/>
                  </a:cubicBezTo>
                  <a:cubicBezTo>
                    <a:pt x="310344" y="630066"/>
                    <a:pt x="293256" y="537388"/>
                    <a:pt x="289446" y="444557"/>
                  </a:cubicBezTo>
                  <a:lnTo>
                    <a:pt x="289446" y="444386"/>
                  </a:lnTo>
                  <a:cubicBezTo>
                    <a:pt x="286131" y="363861"/>
                    <a:pt x="292875" y="283204"/>
                    <a:pt x="334308" y="201441"/>
                  </a:cubicBezTo>
                  <a:cubicBezTo>
                    <a:pt x="390658" y="90227"/>
                    <a:pt x="473183" y="28715"/>
                    <a:pt x="600932" y="4807"/>
                  </a:cubicBezTo>
                  <a:cubicBezTo>
                    <a:pt x="696201" y="-13005"/>
                    <a:pt x="788365" y="21609"/>
                    <a:pt x="841762" y="60604"/>
                  </a:cubicBezTo>
                  <a:cubicBezTo>
                    <a:pt x="999211" y="120688"/>
                    <a:pt x="1064590" y="305187"/>
                    <a:pt x="1001554" y="573678"/>
                  </a:cubicBezTo>
                  <a:cubicBezTo>
                    <a:pt x="963778" y="734632"/>
                    <a:pt x="982771" y="840226"/>
                    <a:pt x="1012927" y="931628"/>
                  </a:cubicBezTo>
                  <a:cubicBezTo>
                    <a:pt x="1057447" y="942162"/>
                    <a:pt x="1097871" y="952754"/>
                    <a:pt x="1124198" y="966241"/>
                  </a:cubicBezTo>
                  <a:cubicBezTo>
                    <a:pt x="1214476" y="1012514"/>
                    <a:pt x="1263968" y="1113155"/>
                    <a:pt x="1279931" y="1282967"/>
                  </a:cubicBezTo>
                  <a:lnTo>
                    <a:pt x="1280712" y="129129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636F26DB-8125-80D5-35E8-113EACBBE5A7}"/>
                </a:ext>
              </a:extLst>
            </p:cNvPr>
            <p:cNvSpPr/>
            <p:nvPr/>
          </p:nvSpPr>
          <p:spPr>
            <a:xfrm>
              <a:off x="375744" y="2805430"/>
              <a:ext cx="1280712" cy="1291291"/>
            </a:xfrm>
            <a:custGeom>
              <a:avLst/>
              <a:gdLst>
                <a:gd name="connsiteX0" fmla="*/ 1279931 w 1280712"/>
                <a:gd name="connsiteY0" fmla="*/ 1282967 h 1291291"/>
                <a:gd name="connsiteX1" fmla="*/ 1124198 w 1280712"/>
                <a:gd name="connsiteY1" fmla="*/ 966241 h 1291291"/>
                <a:gd name="connsiteX2" fmla="*/ 1012927 w 1280712"/>
                <a:gd name="connsiteY2" fmla="*/ 931628 h 1291291"/>
                <a:gd name="connsiteX3" fmla="*/ 1001554 w 1280712"/>
                <a:gd name="connsiteY3" fmla="*/ 573678 h 1291291"/>
                <a:gd name="connsiteX4" fmla="*/ 841762 w 1280712"/>
                <a:gd name="connsiteY4" fmla="*/ 60604 h 1291291"/>
                <a:gd name="connsiteX5" fmla="*/ 600932 w 1280712"/>
                <a:gd name="connsiteY5" fmla="*/ 4807 h 1291291"/>
                <a:gd name="connsiteX6" fmla="*/ 334308 w 1280712"/>
                <a:gd name="connsiteY6" fmla="*/ 201441 h 1291291"/>
                <a:gd name="connsiteX7" fmla="*/ 289446 w 1280712"/>
                <a:gd name="connsiteY7" fmla="*/ 444386 h 1291291"/>
                <a:gd name="connsiteX8" fmla="*/ 289446 w 1280712"/>
                <a:gd name="connsiteY8" fmla="*/ 444557 h 1291291"/>
                <a:gd name="connsiteX9" fmla="*/ 302876 w 1280712"/>
                <a:gd name="connsiteY9" fmla="*/ 724116 h 1291291"/>
                <a:gd name="connsiteX10" fmla="*/ 243135 w 1280712"/>
                <a:gd name="connsiteY10" fmla="*/ 938752 h 1291291"/>
                <a:gd name="connsiteX11" fmla="*/ 77781 w 1280712"/>
                <a:gd name="connsiteY11" fmla="*/ 1029011 h 1291291"/>
                <a:gd name="connsiteX12" fmla="*/ 1257 w 1280712"/>
                <a:gd name="connsiteY12" fmla="*/ 1282586 h 1291291"/>
                <a:gd name="connsiteX13" fmla="*/ 0 w 1280712"/>
                <a:gd name="connsiteY13" fmla="*/ 1291292 h 1291291"/>
                <a:gd name="connsiteX14" fmla="*/ 1280712 w 1280712"/>
                <a:gd name="connsiteY14" fmla="*/ 1291292 h 1291291"/>
                <a:gd name="connsiteX15" fmla="*/ 1279931 w 1280712"/>
                <a:gd name="connsiteY15" fmla="*/ 1282967 h 1291291"/>
                <a:gd name="connsiteX16" fmla="*/ 333451 w 1280712"/>
                <a:gd name="connsiteY16" fmla="*/ 412820 h 1291291"/>
                <a:gd name="connsiteX17" fmla="*/ 342309 w 1280712"/>
                <a:gd name="connsiteY17" fmla="*/ 409010 h 1291291"/>
                <a:gd name="connsiteX18" fmla="*/ 345453 w 1280712"/>
                <a:gd name="connsiteY18" fmla="*/ 409486 h 1291291"/>
                <a:gd name="connsiteX19" fmla="*/ 368827 w 1280712"/>
                <a:gd name="connsiteY19" fmla="*/ 434461 h 1291291"/>
                <a:gd name="connsiteX20" fmla="*/ 358826 w 1280712"/>
                <a:gd name="connsiteY20" fmla="*/ 477857 h 1291291"/>
                <a:gd name="connsiteX21" fmla="*/ 347986 w 1280712"/>
                <a:gd name="connsiteY21" fmla="*/ 523996 h 1291291"/>
                <a:gd name="connsiteX22" fmla="*/ 337223 w 1280712"/>
                <a:gd name="connsiteY22" fmla="*/ 499707 h 1291291"/>
                <a:gd name="connsiteX23" fmla="*/ 333451 w 1280712"/>
                <a:gd name="connsiteY23" fmla="*/ 412820 h 1291291"/>
                <a:gd name="connsiteX24" fmla="*/ 385115 w 1280712"/>
                <a:gd name="connsiteY24" fmla="*/ 418783 h 1291291"/>
                <a:gd name="connsiteX25" fmla="*/ 437236 w 1280712"/>
                <a:gd name="connsiteY25" fmla="*/ 294119 h 1291291"/>
                <a:gd name="connsiteX26" fmla="*/ 686848 w 1280712"/>
                <a:gd name="connsiteY26" fmla="*/ 225997 h 1291291"/>
                <a:gd name="connsiteX27" fmla="*/ 707288 w 1280712"/>
                <a:gd name="connsiteY27" fmla="*/ 226263 h 1291291"/>
                <a:gd name="connsiteX28" fmla="*/ 757428 w 1280712"/>
                <a:gd name="connsiteY28" fmla="*/ 229330 h 1291291"/>
                <a:gd name="connsiteX29" fmla="*/ 759504 w 1280712"/>
                <a:gd name="connsiteY29" fmla="*/ 235788 h 1291291"/>
                <a:gd name="connsiteX30" fmla="*/ 810425 w 1280712"/>
                <a:gd name="connsiteY30" fmla="*/ 353479 h 1291291"/>
                <a:gd name="connsiteX31" fmla="*/ 841324 w 1280712"/>
                <a:gd name="connsiteY31" fmla="*/ 452234 h 1291291"/>
                <a:gd name="connsiteX32" fmla="*/ 839762 w 1280712"/>
                <a:gd name="connsiteY32" fmla="*/ 468789 h 1291291"/>
                <a:gd name="connsiteX33" fmla="*/ 838543 w 1280712"/>
                <a:gd name="connsiteY33" fmla="*/ 483133 h 1291291"/>
                <a:gd name="connsiteX34" fmla="*/ 837838 w 1280712"/>
                <a:gd name="connsiteY34" fmla="*/ 492525 h 1291291"/>
                <a:gd name="connsiteX35" fmla="*/ 824560 w 1280712"/>
                <a:gd name="connsiteY35" fmla="*/ 561410 h 1291291"/>
                <a:gd name="connsiteX36" fmla="*/ 822065 w 1280712"/>
                <a:gd name="connsiteY36" fmla="*/ 571011 h 1291291"/>
                <a:gd name="connsiteX37" fmla="*/ 816407 w 1280712"/>
                <a:gd name="connsiteY37" fmla="*/ 592766 h 1291291"/>
                <a:gd name="connsiteX38" fmla="*/ 813606 w 1280712"/>
                <a:gd name="connsiteY38" fmla="*/ 602196 h 1291291"/>
                <a:gd name="connsiteX39" fmla="*/ 774097 w 1280712"/>
                <a:gd name="connsiteY39" fmla="*/ 667328 h 1291291"/>
                <a:gd name="connsiteX40" fmla="*/ 755180 w 1280712"/>
                <a:gd name="connsiteY40" fmla="*/ 686302 h 1291291"/>
                <a:gd name="connsiteX41" fmla="*/ 748722 w 1280712"/>
                <a:gd name="connsiteY41" fmla="*/ 691979 h 1291291"/>
                <a:gd name="connsiteX42" fmla="*/ 705764 w 1280712"/>
                <a:gd name="connsiteY42" fmla="*/ 723087 h 1291291"/>
                <a:gd name="connsiteX43" fmla="*/ 557213 w 1280712"/>
                <a:gd name="connsiteY43" fmla="*/ 773151 h 1291291"/>
                <a:gd name="connsiteX44" fmla="*/ 480936 w 1280712"/>
                <a:gd name="connsiteY44" fmla="*/ 739089 h 1291291"/>
                <a:gd name="connsiteX45" fmla="*/ 459353 w 1280712"/>
                <a:gd name="connsiteY45" fmla="*/ 720649 h 1291291"/>
                <a:gd name="connsiteX46" fmla="*/ 444360 w 1280712"/>
                <a:gd name="connsiteY46" fmla="*/ 705790 h 1291291"/>
                <a:gd name="connsiteX47" fmla="*/ 371380 w 1280712"/>
                <a:gd name="connsiteY47" fmla="*/ 599186 h 1291291"/>
                <a:gd name="connsiteX48" fmla="*/ 362426 w 1280712"/>
                <a:gd name="connsiteY48" fmla="*/ 569525 h 1291291"/>
                <a:gd name="connsiteX49" fmla="*/ 361150 w 1280712"/>
                <a:gd name="connsiteY49" fmla="*/ 544360 h 1291291"/>
                <a:gd name="connsiteX50" fmla="*/ 373513 w 1280712"/>
                <a:gd name="connsiteY50" fmla="*/ 481933 h 1291291"/>
                <a:gd name="connsiteX51" fmla="*/ 379495 w 1280712"/>
                <a:gd name="connsiteY51" fmla="*/ 459454 h 1291291"/>
                <a:gd name="connsiteX52" fmla="*/ 384543 w 1280712"/>
                <a:gd name="connsiteY52" fmla="*/ 431413 h 1291291"/>
                <a:gd name="connsiteX53" fmla="*/ 385115 w 1280712"/>
                <a:gd name="connsiteY53" fmla="*/ 418783 h 1291291"/>
                <a:gd name="connsiteX54" fmla="*/ 904513 w 1280712"/>
                <a:gd name="connsiteY54" fmla="*/ 455187 h 1291291"/>
                <a:gd name="connsiteX55" fmla="*/ 874586 w 1280712"/>
                <a:gd name="connsiteY55" fmla="*/ 536835 h 1291291"/>
                <a:gd name="connsiteX56" fmla="*/ 837362 w 1280712"/>
                <a:gd name="connsiteY56" fmla="*/ 572783 h 1291291"/>
                <a:gd name="connsiteX57" fmla="*/ 847382 w 1280712"/>
                <a:gd name="connsiteY57" fmla="*/ 533292 h 1291291"/>
                <a:gd name="connsiteX58" fmla="*/ 853040 w 1280712"/>
                <a:gd name="connsiteY58" fmla="*/ 493668 h 1291291"/>
                <a:gd name="connsiteX59" fmla="*/ 853173 w 1280712"/>
                <a:gd name="connsiteY59" fmla="*/ 491935 h 1291291"/>
                <a:gd name="connsiteX60" fmla="*/ 854545 w 1280712"/>
                <a:gd name="connsiteY60" fmla="*/ 474866 h 1291291"/>
                <a:gd name="connsiteX61" fmla="*/ 893807 w 1280712"/>
                <a:gd name="connsiteY61" fmla="*/ 448367 h 1291291"/>
                <a:gd name="connsiteX62" fmla="*/ 894093 w 1280712"/>
                <a:gd name="connsiteY62" fmla="*/ 448367 h 1291291"/>
                <a:gd name="connsiteX63" fmla="*/ 904513 w 1280712"/>
                <a:gd name="connsiteY63" fmla="*/ 455187 h 1291291"/>
                <a:gd name="connsiteX64" fmla="*/ 537058 w 1280712"/>
                <a:gd name="connsiteY64" fmla="*/ 1031602 h 1291291"/>
                <a:gd name="connsiteX65" fmla="*/ 471869 w 1280712"/>
                <a:gd name="connsiteY65" fmla="*/ 1016991 h 1291291"/>
                <a:gd name="connsiteX66" fmla="*/ 483184 w 1280712"/>
                <a:gd name="connsiteY66" fmla="*/ 759873 h 1291291"/>
                <a:gd name="connsiteX67" fmla="*/ 557213 w 1280712"/>
                <a:gd name="connsiteY67" fmla="*/ 788410 h 1291291"/>
                <a:gd name="connsiteX68" fmla="*/ 713746 w 1280712"/>
                <a:gd name="connsiteY68" fmla="*/ 736098 h 1291291"/>
                <a:gd name="connsiteX69" fmla="*/ 737597 w 1280712"/>
                <a:gd name="connsiteY69" fmla="*/ 720134 h 1291291"/>
                <a:gd name="connsiteX70" fmla="*/ 695916 w 1280712"/>
                <a:gd name="connsiteY70" fmla="*/ 987158 h 1291291"/>
                <a:gd name="connsiteX71" fmla="*/ 537058 w 1280712"/>
                <a:gd name="connsiteY71" fmla="*/ 1031621 h 129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80712" h="1291291">
                  <a:moveTo>
                    <a:pt x="1279931" y="1282967"/>
                  </a:moveTo>
                  <a:cubicBezTo>
                    <a:pt x="1263968" y="1113155"/>
                    <a:pt x="1214476" y="1012514"/>
                    <a:pt x="1124198" y="966241"/>
                  </a:cubicBezTo>
                  <a:cubicBezTo>
                    <a:pt x="1097871" y="952754"/>
                    <a:pt x="1057447" y="942162"/>
                    <a:pt x="1012927" y="931628"/>
                  </a:cubicBezTo>
                  <a:cubicBezTo>
                    <a:pt x="982771" y="840226"/>
                    <a:pt x="963778" y="734632"/>
                    <a:pt x="1001554" y="573678"/>
                  </a:cubicBezTo>
                  <a:cubicBezTo>
                    <a:pt x="1064590" y="305187"/>
                    <a:pt x="999211" y="120688"/>
                    <a:pt x="841762" y="60604"/>
                  </a:cubicBezTo>
                  <a:cubicBezTo>
                    <a:pt x="788365" y="21609"/>
                    <a:pt x="696201" y="-13005"/>
                    <a:pt x="600932" y="4807"/>
                  </a:cubicBezTo>
                  <a:cubicBezTo>
                    <a:pt x="473183" y="28715"/>
                    <a:pt x="390658" y="90227"/>
                    <a:pt x="334308" y="201441"/>
                  </a:cubicBezTo>
                  <a:cubicBezTo>
                    <a:pt x="292875" y="283204"/>
                    <a:pt x="286131" y="363861"/>
                    <a:pt x="289446" y="444386"/>
                  </a:cubicBezTo>
                  <a:lnTo>
                    <a:pt x="289446" y="444557"/>
                  </a:lnTo>
                  <a:cubicBezTo>
                    <a:pt x="293256" y="537388"/>
                    <a:pt x="310344" y="630066"/>
                    <a:pt x="302876" y="724116"/>
                  </a:cubicBezTo>
                  <a:cubicBezTo>
                    <a:pt x="295046" y="822681"/>
                    <a:pt x="272586" y="883774"/>
                    <a:pt x="243135" y="938752"/>
                  </a:cubicBezTo>
                  <a:cubicBezTo>
                    <a:pt x="178308" y="957707"/>
                    <a:pt x="111481" y="981596"/>
                    <a:pt x="77781" y="1029011"/>
                  </a:cubicBezTo>
                  <a:cubicBezTo>
                    <a:pt x="43625" y="1077093"/>
                    <a:pt x="19298" y="1157675"/>
                    <a:pt x="1257" y="1282586"/>
                  </a:cubicBezTo>
                  <a:lnTo>
                    <a:pt x="0" y="1291292"/>
                  </a:lnTo>
                  <a:lnTo>
                    <a:pt x="1280712" y="1291292"/>
                  </a:lnTo>
                  <a:lnTo>
                    <a:pt x="1279931" y="1282967"/>
                  </a:lnTo>
                  <a:close/>
                  <a:moveTo>
                    <a:pt x="333451" y="412820"/>
                  </a:moveTo>
                  <a:cubicBezTo>
                    <a:pt x="337014" y="409829"/>
                    <a:pt x="339985" y="409010"/>
                    <a:pt x="342309" y="409010"/>
                  </a:cubicBezTo>
                  <a:cubicBezTo>
                    <a:pt x="343529" y="409010"/>
                    <a:pt x="344576" y="409219"/>
                    <a:pt x="345453" y="409486"/>
                  </a:cubicBezTo>
                  <a:cubicBezTo>
                    <a:pt x="353816" y="411963"/>
                    <a:pt x="362293" y="422974"/>
                    <a:pt x="368827" y="434461"/>
                  </a:cubicBezTo>
                  <a:cubicBezTo>
                    <a:pt x="367017" y="448329"/>
                    <a:pt x="363017" y="462788"/>
                    <a:pt x="358826" y="477857"/>
                  </a:cubicBezTo>
                  <a:cubicBezTo>
                    <a:pt x="354768" y="492506"/>
                    <a:pt x="350482" y="507917"/>
                    <a:pt x="347986" y="523996"/>
                  </a:cubicBezTo>
                  <a:cubicBezTo>
                    <a:pt x="343757" y="516357"/>
                    <a:pt x="339966" y="508146"/>
                    <a:pt x="337223" y="499707"/>
                  </a:cubicBezTo>
                  <a:cubicBezTo>
                    <a:pt x="323259" y="456711"/>
                    <a:pt x="321793" y="422612"/>
                    <a:pt x="333451" y="412820"/>
                  </a:cubicBezTo>
                  <a:close/>
                  <a:moveTo>
                    <a:pt x="385115" y="418783"/>
                  </a:moveTo>
                  <a:cubicBezTo>
                    <a:pt x="384639" y="367252"/>
                    <a:pt x="402184" y="325304"/>
                    <a:pt x="437236" y="294119"/>
                  </a:cubicBezTo>
                  <a:cubicBezTo>
                    <a:pt x="501739" y="236741"/>
                    <a:pt x="612743" y="225997"/>
                    <a:pt x="686848" y="225997"/>
                  </a:cubicBezTo>
                  <a:cubicBezTo>
                    <a:pt x="694030" y="225997"/>
                    <a:pt x="700869" y="226092"/>
                    <a:pt x="707288" y="226263"/>
                  </a:cubicBezTo>
                  <a:cubicBezTo>
                    <a:pt x="731215" y="226911"/>
                    <a:pt x="749237" y="228492"/>
                    <a:pt x="757428" y="229330"/>
                  </a:cubicBezTo>
                  <a:cubicBezTo>
                    <a:pt x="758114" y="231502"/>
                    <a:pt x="758800" y="233674"/>
                    <a:pt x="759504" y="235788"/>
                  </a:cubicBezTo>
                  <a:cubicBezTo>
                    <a:pt x="776021" y="286347"/>
                    <a:pt x="794976" y="323361"/>
                    <a:pt x="810425" y="353479"/>
                  </a:cubicBezTo>
                  <a:cubicBezTo>
                    <a:pt x="830199" y="392094"/>
                    <a:pt x="844487" y="420002"/>
                    <a:pt x="841324" y="452234"/>
                  </a:cubicBezTo>
                  <a:cubicBezTo>
                    <a:pt x="840715" y="458407"/>
                    <a:pt x="840200" y="463893"/>
                    <a:pt x="839762" y="468789"/>
                  </a:cubicBezTo>
                  <a:cubicBezTo>
                    <a:pt x="839286" y="474256"/>
                    <a:pt x="838886" y="478981"/>
                    <a:pt x="838543" y="483133"/>
                  </a:cubicBezTo>
                  <a:cubicBezTo>
                    <a:pt x="838276" y="486639"/>
                    <a:pt x="838048" y="489744"/>
                    <a:pt x="837838" y="492525"/>
                  </a:cubicBezTo>
                  <a:cubicBezTo>
                    <a:pt x="836047" y="516185"/>
                    <a:pt x="835933" y="517709"/>
                    <a:pt x="824560" y="561410"/>
                  </a:cubicBezTo>
                  <a:cubicBezTo>
                    <a:pt x="823779" y="564401"/>
                    <a:pt x="822960" y="567601"/>
                    <a:pt x="822065" y="571011"/>
                  </a:cubicBezTo>
                  <a:cubicBezTo>
                    <a:pt x="820388" y="577450"/>
                    <a:pt x="818502" y="584651"/>
                    <a:pt x="816407" y="592766"/>
                  </a:cubicBezTo>
                  <a:cubicBezTo>
                    <a:pt x="815588" y="595909"/>
                    <a:pt x="814654" y="599053"/>
                    <a:pt x="813606" y="602196"/>
                  </a:cubicBezTo>
                  <a:cubicBezTo>
                    <a:pt x="806082" y="624675"/>
                    <a:pt x="792671" y="646697"/>
                    <a:pt x="774097" y="667328"/>
                  </a:cubicBezTo>
                  <a:cubicBezTo>
                    <a:pt x="768287" y="673805"/>
                    <a:pt x="761981" y="680149"/>
                    <a:pt x="755180" y="686302"/>
                  </a:cubicBezTo>
                  <a:cubicBezTo>
                    <a:pt x="753066" y="688226"/>
                    <a:pt x="750913" y="690112"/>
                    <a:pt x="748722" y="691979"/>
                  </a:cubicBezTo>
                  <a:cubicBezTo>
                    <a:pt x="735902" y="702970"/>
                    <a:pt x="721538" y="713391"/>
                    <a:pt x="705764" y="723087"/>
                  </a:cubicBezTo>
                  <a:cubicBezTo>
                    <a:pt x="656311" y="753491"/>
                    <a:pt x="597999" y="773151"/>
                    <a:pt x="557213" y="773151"/>
                  </a:cubicBezTo>
                  <a:cubicBezTo>
                    <a:pt x="535267" y="773151"/>
                    <a:pt x="508197" y="760273"/>
                    <a:pt x="480936" y="739089"/>
                  </a:cubicBezTo>
                  <a:cubicBezTo>
                    <a:pt x="473735" y="733489"/>
                    <a:pt x="466496" y="727316"/>
                    <a:pt x="459353" y="720649"/>
                  </a:cubicBezTo>
                  <a:cubicBezTo>
                    <a:pt x="454304" y="715944"/>
                    <a:pt x="449294" y="710971"/>
                    <a:pt x="444360" y="705790"/>
                  </a:cubicBezTo>
                  <a:cubicBezTo>
                    <a:pt x="415595" y="675672"/>
                    <a:pt x="389172" y="638162"/>
                    <a:pt x="371380" y="599186"/>
                  </a:cubicBezTo>
                  <a:cubicBezTo>
                    <a:pt x="366789" y="589128"/>
                    <a:pt x="363950" y="579260"/>
                    <a:pt x="362426" y="569525"/>
                  </a:cubicBezTo>
                  <a:cubicBezTo>
                    <a:pt x="361093" y="561029"/>
                    <a:pt x="360750" y="552647"/>
                    <a:pt x="361150" y="544360"/>
                  </a:cubicBezTo>
                  <a:cubicBezTo>
                    <a:pt x="362121" y="523005"/>
                    <a:pt x="367875" y="502279"/>
                    <a:pt x="373513" y="481933"/>
                  </a:cubicBezTo>
                  <a:cubicBezTo>
                    <a:pt x="375628" y="474313"/>
                    <a:pt x="377704" y="466827"/>
                    <a:pt x="379495" y="459454"/>
                  </a:cubicBezTo>
                  <a:cubicBezTo>
                    <a:pt x="381800" y="449986"/>
                    <a:pt x="383648" y="440671"/>
                    <a:pt x="384543" y="431413"/>
                  </a:cubicBezTo>
                  <a:cubicBezTo>
                    <a:pt x="384943" y="427203"/>
                    <a:pt x="385153" y="422993"/>
                    <a:pt x="385115" y="418783"/>
                  </a:cubicBezTo>
                  <a:close/>
                  <a:moveTo>
                    <a:pt x="904513" y="455187"/>
                  </a:moveTo>
                  <a:cubicBezTo>
                    <a:pt x="912666" y="468046"/>
                    <a:pt x="900913" y="500107"/>
                    <a:pt x="874586" y="536835"/>
                  </a:cubicBezTo>
                  <a:cubicBezTo>
                    <a:pt x="864108" y="551466"/>
                    <a:pt x="849782" y="563924"/>
                    <a:pt x="837362" y="572783"/>
                  </a:cubicBezTo>
                  <a:cubicBezTo>
                    <a:pt x="842162" y="554323"/>
                    <a:pt x="845287" y="542303"/>
                    <a:pt x="847382" y="533292"/>
                  </a:cubicBezTo>
                  <a:cubicBezTo>
                    <a:pt x="851192" y="517138"/>
                    <a:pt x="851764" y="510527"/>
                    <a:pt x="853040" y="493668"/>
                  </a:cubicBezTo>
                  <a:cubicBezTo>
                    <a:pt x="853078" y="493097"/>
                    <a:pt x="853135" y="492525"/>
                    <a:pt x="853173" y="491935"/>
                  </a:cubicBezTo>
                  <a:cubicBezTo>
                    <a:pt x="853535" y="487248"/>
                    <a:pt x="853954" y="481686"/>
                    <a:pt x="854545" y="474866"/>
                  </a:cubicBezTo>
                  <a:cubicBezTo>
                    <a:pt x="865251" y="463017"/>
                    <a:pt x="881958" y="448367"/>
                    <a:pt x="893807" y="448367"/>
                  </a:cubicBezTo>
                  <a:lnTo>
                    <a:pt x="894093" y="448367"/>
                  </a:lnTo>
                  <a:cubicBezTo>
                    <a:pt x="896760" y="448424"/>
                    <a:pt x="900722" y="449186"/>
                    <a:pt x="904513" y="455187"/>
                  </a:cubicBezTo>
                  <a:close/>
                  <a:moveTo>
                    <a:pt x="537058" y="1031602"/>
                  </a:moveTo>
                  <a:cubicBezTo>
                    <a:pt x="510369" y="1031735"/>
                    <a:pt x="489014" y="1026154"/>
                    <a:pt x="471869" y="1016991"/>
                  </a:cubicBezTo>
                  <a:cubicBezTo>
                    <a:pt x="489128" y="921512"/>
                    <a:pt x="490385" y="835120"/>
                    <a:pt x="483184" y="759873"/>
                  </a:cubicBezTo>
                  <a:cubicBezTo>
                    <a:pt x="509949" y="778485"/>
                    <a:pt x="535438" y="788410"/>
                    <a:pt x="557213" y="788410"/>
                  </a:cubicBezTo>
                  <a:cubicBezTo>
                    <a:pt x="600608" y="788410"/>
                    <a:pt x="662064" y="767874"/>
                    <a:pt x="713746" y="736098"/>
                  </a:cubicBezTo>
                  <a:cubicBezTo>
                    <a:pt x="722071" y="730974"/>
                    <a:pt x="730034" y="725659"/>
                    <a:pt x="737597" y="720134"/>
                  </a:cubicBezTo>
                  <a:cubicBezTo>
                    <a:pt x="704050" y="811517"/>
                    <a:pt x="694163" y="904119"/>
                    <a:pt x="695916" y="987158"/>
                  </a:cubicBezTo>
                  <a:cubicBezTo>
                    <a:pt x="652958" y="1012514"/>
                    <a:pt x="599389" y="1031316"/>
                    <a:pt x="537058" y="1031621"/>
                  </a:cubicBezTo>
                  <a:close/>
                </a:path>
              </a:pathLst>
            </a:custGeom>
            <a:solidFill>
              <a:srgbClr val="0A39A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" name="Grafik 46">
            <a:extLst>
              <a:ext uri="{FF2B5EF4-FFF2-40B4-BE49-F238E27FC236}">
                <a16:creationId xmlns:a16="http://schemas.microsoft.com/office/drawing/2014/main" id="{032076FE-89EE-C4CD-6509-3EF2366F0278}"/>
              </a:ext>
            </a:extLst>
          </p:cNvPr>
          <p:cNvGrpSpPr>
            <a:grpSpLocks noChangeAspect="1"/>
          </p:cNvGrpSpPr>
          <p:nvPr/>
        </p:nvGrpSpPr>
        <p:grpSpPr>
          <a:xfrm>
            <a:off x="7008101" y="5397219"/>
            <a:ext cx="1133339" cy="1149059"/>
            <a:chOff x="6942876" y="3300412"/>
            <a:chExt cx="1274025" cy="1291697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73A970A-D00C-25C7-7DF8-90C493F8AC80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274026 w 1274025"/>
                <a:gd name="connsiteY0" fmla="*/ 1291698 h 1291697"/>
                <a:gd name="connsiteX1" fmla="*/ 1234821 w 1274025"/>
                <a:gd name="connsiteY1" fmla="*/ 1291698 h 1291697"/>
                <a:gd name="connsiteX2" fmla="*/ 686581 w 1274025"/>
                <a:gd name="connsiteY2" fmla="*/ 1291603 h 1291697"/>
                <a:gd name="connsiteX3" fmla="*/ 655511 w 1274025"/>
                <a:gd name="connsiteY3" fmla="*/ 1291603 h 1291697"/>
                <a:gd name="connsiteX4" fmla="*/ 494633 w 1274025"/>
                <a:gd name="connsiteY4" fmla="*/ 1291564 h 1291697"/>
                <a:gd name="connsiteX5" fmla="*/ 0 w 1274025"/>
                <a:gd name="connsiteY5" fmla="*/ 1291698 h 1291697"/>
                <a:gd name="connsiteX6" fmla="*/ 191 w 1274025"/>
                <a:gd name="connsiteY6" fmla="*/ 1290993 h 1291697"/>
                <a:gd name="connsiteX7" fmla="*/ 175679 w 1274025"/>
                <a:gd name="connsiteY7" fmla="*/ 1016178 h 1291697"/>
                <a:gd name="connsiteX8" fmla="*/ 265767 w 1274025"/>
                <a:gd name="connsiteY8" fmla="*/ 972458 h 1291697"/>
                <a:gd name="connsiteX9" fmla="*/ 371075 w 1274025"/>
                <a:gd name="connsiteY9" fmla="*/ 929100 h 1291697"/>
                <a:gd name="connsiteX10" fmla="*/ 397650 w 1274025"/>
                <a:gd name="connsiteY10" fmla="*/ 910679 h 1291697"/>
                <a:gd name="connsiteX11" fmla="*/ 397669 w 1274025"/>
                <a:gd name="connsiteY11" fmla="*/ 910755 h 1291697"/>
                <a:gd name="connsiteX12" fmla="*/ 423634 w 1274025"/>
                <a:gd name="connsiteY12" fmla="*/ 886123 h 1291697"/>
                <a:gd name="connsiteX13" fmla="*/ 454171 w 1274025"/>
                <a:gd name="connsiteY13" fmla="*/ 797598 h 1291697"/>
                <a:gd name="connsiteX14" fmla="*/ 455009 w 1274025"/>
                <a:gd name="connsiteY14" fmla="*/ 792112 h 1291697"/>
                <a:gd name="connsiteX15" fmla="*/ 457181 w 1274025"/>
                <a:gd name="connsiteY15" fmla="*/ 775367 h 1291697"/>
                <a:gd name="connsiteX16" fmla="*/ 448342 w 1274025"/>
                <a:gd name="connsiteY16" fmla="*/ 765327 h 1291697"/>
                <a:gd name="connsiteX17" fmla="*/ 447827 w 1274025"/>
                <a:gd name="connsiteY17" fmla="*/ 764718 h 1291697"/>
                <a:gd name="connsiteX18" fmla="*/ 379686 w 1274025"/>
                <a:gd name="connsiteY18" fmla="*/ 639178 h 1291697"/>
                <a:gd name="connsiteX19" fmla="*/ 373990 w 1274025"/>
                <a:gd name="connsiteY19" fmla="*/ 532308 h 1291697"/>
                <a:gd name="connsiteX20" fmla="*/ 372027 w 1274025"/>
                <a:gd name="connsiteY20" fmla="*/ 476567 h 1291697"/>
                <a:gd name="connsiteX21" fmla="*/ 368275 w 1274025"/>
                <a:gd name="connsiteY21" fmla="*/ 441820 h 1291697"/>
                <a:gd name="connsiteX22" fmla="*/ 368789 w 1274025"/>
                <a:gd name="connsiteY22" fmla="*/ 422980 h 1291697"/>
                <a:gd name="connsiteX23" fmla="*/ 379152 w 1274025"/>
                <a:gd name="connsiteY23" fmla="*/ 357791 h 1291697"/>
                <a:gd name="connsiteX24" fmla="*/ 396773 w 1274025"/>
                <a:gd name="connsiteY24" fmla="*/ 295440 h 1291697"/>
                <a:gd name="connsiteX25" fmla="*/ 344996 w 1274025"/>
                <a:gd name="connsiteY25" fmla="*/ 171310 h 1291697"/>
                <a:gd name="connsiteX26" fmla="*/ 489109 w 1274025"/>
                <a:gd name="connsiteY26" fmla="*/ 112750 h 1291697"/>
                <a:gd name="connsiteX27" fmla="*/ 711327 w 1274025"/>
                <a:gd name="connsiteY27" fmla="*/ 63811 h 1291697"/>
                <a:gd name="connsiteX28" fmla="*/ 711327 w 1274025"/>
                <a:gd name="connsiteY28" fmla="*/ 63811 h 1291697"/>
                <a:gd name="connsiteX29" fmla="*/ 712070 w 1274025"/>
                <a:gd name="connsiteY29" fmla="*/ 61925 h 1291697"/>
                <a:gd name="connsiteX30" fmla="*/ 767582 w 1274025"/>
                <a:gd name="connsiteY30" fmla="*/ 12376 h 1291697"/>
                <a:gd name="connsiteX31" fmla="*/ 827627 w 1274025"/>
                <a:gd name="connsiteY31" fmla="*/ 10757 h 1291697"/>
                <a:gd name="connsiteX32" fmla="*/ 829666 w 1274025"/>
                <a:gd name="connsiteY32" fmla="*/ 11824 h 1291697"/>
                <a:gd name="connsiteX33" fmla="*/ 832218 w 1274025"/>
                <a:gd name="connsiteY33" fmla="*/ 13271 h 1291697"/>
                <a:gd name="connsiteX34" fmla="*/ 832237 w 1274025"/>
                <a:gd name="connsiteY34" fmla="*/ 13271 h 1291697"/>
                <a:gd name="connsiteX35" fmla="*/ 979170 w 1274025"/>
                <a:gd name="connsiteY35" fmla="*/ 36741 h 1291697"/>
                <a:gd name="connsiteX36" fmla="*/ 1043483 w 1274025"/>
                <a:gd name="connsiteY36" fmla="*/ 261607 h 1291697"/>
                <a:gd name="connsiteX37" fmla="*/ 1093356 w 1274025"/>
                <a:gd name="connsiteY37" fmla="*/ 529641 h 1291697"/>
                <a:gd name="connsiteX38" fmla="*/ 1021594 w 1274025"/>
                <a:gd name="connsiteY38" fmla="*/ 807847 h 1291697"/>
                <a:gd name="connsiteX39" fmla="*/ 795071 w 1274025"/>
                <a:gd name="connsiteY39" fmla="*/ 886257 h 1291697"/>
                <a:gd name="connsiteX40" fmla="*/ 797966 w 1274025"/>
                <a:gd name="connsiteY40" fmla="*/ 889457 h 1291697"/>
                <a:gd name="connsiteX41" fmla="*/ 807453 w 1274025"/>
                <a:gd name="connsiteY41" fmla="*/ 898887 h 1291697"/>
                <a:gd name="connsiteX42" fmla="*/ 821036 w 1274025"/>
                <a:gd name="connsiteY42" fmla="*/ 909898 h 1291697"/>
                <a:gd name="connsiteX43" fmla="*/ 826637 w 1274025"/>
                <a:gd name="connsiteY43" fmla="*/ 913689 h 1291697"/>
                <a:gd name="connsiteX44" fmla="*/ 829608 w 1274025"/>
                <a:gd name="connsiteY44" fmla="*/ 915575 h 1291697"/>
                <a:gd name="connsiteX45" fmla="*/ 834314 w 1274025"/>
                <a:gd name="connsiteY45" fmla="*/ 918375 h 1291697"/>
                <a:gd name="connsiteX46" fmla="*/ 837381 w 1274025"/>
                <a:gd name="connsiteY46" fmla="*/ 920108 h 1291697"/>
                <a:gd name="connsiteX47" fmla="*/ 837876 w 1274025"/>
                <a:gd name="connsiteY47" fmla="*/ 920375 h 1291697"/>
                <a:gd name="connsiteX48" fmla="*/ 841743 w 1274025"/>
                <a:gd name="connsiteY48" fmla="*/ 922433 h 1291697"/>
                <a:gd name="connsiteX49" fmla="*/ 985723 w 1274025"/>
                <a:gd name="connsiteY49" fmla="*/ 965733 h 1291697"/>
                <a:gd name="connsiteX50" fmla="*/ 994582 w 1274025"/>
                <a:gd name="connsiteY50" fmla="*/ 967962 h 1291697"/>
                <a:gd name="connsiteX51" fmla="*/ 997306 w 1274025"/>
                <a:gd name="connsiteY51" fmla="*/ 968667 h 1291697"/>
                <a:gd name="connsiteX52" fmla="*/ 1007021 w 1274025"/>
                <a:gd name="connsiteY52" fmla="*/ 971277 h 1291697"/>
                <a:gd name="connsiteX53" fmla="*/ 1022128 w 1274025"/>
                <a:gd name="connsiteY53" fmla="*/ 975677 h 1291697"/>
                <a:gd name="connsiteX54" fmla="*/ 1028052 w 1274025"/>
                <a:gd name="connsiteY54" fmla="*/ 977544 h 1291697"/>
                <a:gd name="connsiteX55" fmla="*/ 1031253 w 1274025"/>
                <a:gd name="connsiteY55" fmla="*/ 978592 h 1291697"/>
                <a:gd name="connsiteX56" fmla="*/ 1033634 w 1274025"/>
                <a:gd name="connsiteY56" fmla="*/ 979392 h 1291697"/>
                <a:gd name="connsiteX57" fmla="*/ 1036853 w 1274025"/>
                <a:gd name="connsiteY57" fmla="*/ 980497 h 1291697"/>
                <a:gd name="connsiteX58" fmla="*/ 1037292 w 1274025"/>
                <a:gd name="connsiteY58" fmla="*/ 980630 h 1291697"/>
                <a:gd name="connsiteX59" fmla="*/ 1274026 w 1274025"/>
                <a:gd name="connsiteY59" fmla="*/ 1291698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74025" h="1291697">
                  <a:moveTo>
                    <a:pt x="1274026" y="1291698"/>
                  </a:moveTo>
                  <a:lnTo>
                    <a:pt x="1234821" y="1291698"/>
                  </a:lnTo>
                  <a:lnTo>
                    <a:pt x="686581" y="1291603"/>
                  </a:lnTo>
                  <a:lnTo>
                    <a:pt x="655511" y="1291603"/>
                  </a:lnTo>
                  <a:lnTo>
                    <a:pt x="494633" y="1291564"/>
                  </a:lnTo>
                  <a:lnTo>
                    <a:pt x="0" y="1291698"/>
                  </a:lnTo>
                  <a:cubicBezTo>
                    <a:pt x="57" y="1291469"/>
                    <a:pt x="133" y="1291222"/>
                    <a:pt x="191" y="1290993"/>
                  </a:cubicBezTo>
                  <a:cubicBezTo>
                    <a:pt x="27623" y="1190485"/>
                    <a:pt x="80086" y="1073651"/>
                    <a:pt x="175679" y="1016178"/>
                  </a:cubicBezTo>
                  <a:cubicBezTo>
                    <a:pt x="207074" y="997299"/>
                    <a:pt x="236868" y="984059"/>
                    <a:pt x="265767" y="972458"/>
                  </a:cubicBezTo>
                  <a:cubicBezTo>
                    <a:pt x="301752" y="958018"/>
                    <a:pt x="336366" y="946112"/>
                    <a:pt x="371075" y="929100"/>
                  </a:cubicBezTo>
                  <a:cubicBezTo>
                    <a:pt x="380219" y="923595"/>
                    <a:pt x="389115" y="917518"/>
                    <a:pt x="397650" y="910679"/>
                  </a:cubicBezTo>
                  <a:cubicBezTo>
                    <a:pt x="397650" y="910698"/>
                    <a:pt x="397650" y="910736"/>
                    <a:pt x="397669" y="910755"/>
                  </a:cubicBezTo>
                  <a:cubicBezTo>
                    <a:pt x="406775" y="903478"/>
                    <a:pt x="415481" y="895343"/>
                    <a:pt x="423634" y="886123"/>
                  </a:cubicBezTo>
                  <a:cubicBezTo>
                    <a:pt x="436778" y="871264"/>
                    <a:pt x="447846" y="836860"/>
                    <a:pt x="454171" y="797598"/>
                  </a:cubicBezTo>
                  <a:cubicBezTo>
                    <a:pt x="454457" y="795788"/>
                    <a:pt x="454743" y="793940"/>
                    <a:pt x="455009" y="792112"/>
                  </a:cubicBezTo>
                  <a:cubicBezTo>
                    <a:pt x="455828" y="786587"/>
                    <a:pt x="456552" y="781005"/>
                    <a:pt x="457181" y="775367"/>
                  </a:cubicBezTo>
                  <a:cubicBezTo>
                    <a:pt x="454228" y="772147"/>
                    <a:pt x="451295" y="768794"/>
                    <a:pt x="448342" y="765327"/>
                  </a:cubicBezTo>
                  <a:lnTo>
                    <a:pt x="447827" y="764718"/>
                  </a:lnTo>
                  <a:cubicBezTo>
                    <a:pt x="420281" y="732218"/>
                    <a:pt x="396088" y="687660"/>
                    <a:pt x="379686" y="639178"/>
                  </a:cubicBezTo>
                  <a:cubicBezTo>
                    <a:pt x="366865" y="601231"/>
                    <a:pt x="365741" y="580257"/>
                    <a:pt x="373990" y="532308"/>
                  </a:cubicBezTo>
                  <a:cubicBezTo>
                    <a:pt x="377419" y="512381"/>
                    <a:pt x="374809" y="494989"/>
                    <a:pt x="372027" y="476567"/>
                  </a:cubicBezTo>
                  <a:cubicBezTo>
                    <a:pt x="370351" y="465423"/>
                    <a:pt x="368656" y="454050"/>
                    <a:pt x="368275" y="441820"/>
                  </a:cubicBezTo>
                  <a:cubicBezTo>
                    <a:pt x="368065" y="435762"/>
                    <a:pt x="368179" y="429514"/>
                    <a:pt x="368789" y="422980"/>
                  </a:cubicBezTo>
                  <a:cubicBezTo>
                    <a:pt x="370980" y="399320"/>
                    <a:pt x="374466" y="378326"/>
                    <a:pt x="379152" y="357791"/>
                  </a:cubicBezTo>
                  <a:cubicBezTo>
                    <a:pt x="383858" y="337255"/>
                    <a:pt x="389763" y="317214"/>
                    <a:pt x="396773" y="295440"/>
                  </a:cubicBezTo>
                  <a:cubicBezTo>
                    <a:pt x="310401" y="285839"/>
                    <a:pt x="320878" y="201866"/>
                    <a:pt x="344996" y="171310"/>
                  </a:cubicBezTo>
                  <a:cubicBezTo>
                    <a:pt x="389496" y="114922"/>
                    <a:pt x="455447" y="127019"/>
                    <a:pt x="489109" y="112750"/>
                  </a:cubicBezTo>
                  <a:cubicBezTo>
                    <a:pt x="532829" y="94215"/>
                    <a:pt x="610114" y="52952"/>
                    <a:pt x="711327" y="63811"/>
                  </a:cubicBezTo>
                  <a:lnTo>
                    <a:pt x="711327" y="63811"/>
                  </a:lnTo>
                  <a:cubicBezTo>
                    <a:pt x="711327" y="63811"/>
                    <a:pt x="712070" y="61925"/>
                    <a:pt x="712070" y="61925"/>
                  </a:cubicBezTo>
                  <a:cubicBezTo>
                    <a:pt x="720147" y="41503"/>
                    <a:pt x="741426" y="22511"/>
                    <a:pt x="767582" y="12376"/>
                  </a:cubicBezTo>
                  <a:cubicBezTo>
                    <a:pt x="789984" y="3670"/>
                    <a:pt x="811873" y="3099"/>
                    <a:pt x="827627" y="10757"/>
                  </a:cubicBezTo>
                  <a:cubicBezTo>
                    <a:pt x="828256" y="11062"/>
                    <a:pt x="828961" y="11423"/>
                    <a:pt x="829666" y="11824"/>
                  </a:cubicBezTo>
                  <a:cubicBezTo>
                    <a:pt x="830523" y="12281"/>
                    <a:pt x="831380" y="12757"/>
                    <a:pt x="832218" y="13271"/>
                  </a:cubicBezTo>
                  <a:lnTo>
                    <a:pt x="832237" y="13271"/>
                  </a:lnTo>
                  <a:cubicBezTo>
                    <a:pt x="869556" y="-13608"/>
                    <a:pt x="942308" y="3442"/>
                    <a:pt x="979170" y="36741"/>
                  </a:cubicBezTo>
                  <a:cubicBezTo>
                    <a:pt x="1021918" y="75336"/>
                    <a:pt x="1053008" y="126905"/>
                    <a:pt x="1043483" y="261607"/>
                  </a:cubicBezTo>
                  <a:cubicBezTo>
                    <a:pt x="1037082" y="352323"/>
                    <a:pt x="1077011" y="441763"/>
                    <a:pt x="1093356" y="529641"/>
                  </a:cubicBezTo>
                  <a:cubicBezTo>
                    <a:pt x="1112463" y="632301"/>
                    <a:pt x="1099585" y="732237"/>
                    <a:pt x="1021594" y="807847"/>
                  </a:cubicBezTo>
                  <a:cubicBezTo>
                    <a:pt x="959148" y="868388"/>
                    <a:pt x="874300" y="897058"/>
                    <a:pt x="795071" y="886257"/>
                  </a:cubicBezTo>
                  <a:cubicBezTo>
                    <a:pt x="796023" y="887323"/>
                    <a:pt x="796995" y="888390"/>
                    <a:pt x="797966" y="889457"/>
                  </a:cubicBezTo>
                  <a:cubicBezTo>
                    <a:pt x="800938" y="892638"/>
                    <a:pt x="804101" y="895782"/>
                    <a:pt x="807453" y="898887"/>
                  </a:cubicBezTo>
                  <a:cubicBezTo>
                    <a:pt x="811721" y="902811"/>
                    <a:pt x="816254" y="906469"/>
                    <a:pt x="821036" y="909898"/>
                  </a:cubicBezTo>
                  <a:cubicBezTo>
                    <a:pt x="822865" y="911212"/>
                    <a:pt x="824732" y="912469"/>
                    <a:pt x="826637" y="913689"/>
                  </a:cubicBezTo>
                  <a:cubicBezTo>
                    <a:pt x="827608" y="914336"/>
                    <a:pt x="828599" y="914965"/>
                    <a:pt x="829608" y="915575"/>
                  </a:cubicBezTo>
                  <a:cubicBezTo>
                    <a:pt x="831152" y="916527"/>
                    <a:pt x="832733" y="917461"/>
                    <a:pt x="834314" y="918375"/>
                  </a:cubicBezTo>
                  <a:cubicBezTo>
                    <a:pt x="835323" y="918965"/>
                    <a:pt x="836352" y="919537"/>
                    <a:pt x="837381" y="920108"/>
                  </a:cubicBezTo>
                  <a:cubicBezTo>
                    <a:pt x="837552" y="920185"/>
                    <a:pt x="837724" y="920280"/>
                    <a:pt x="837876" y="920375"/>
                  </a:cubicBezTo>
                  <a:cubicBezTo>
                    <a:pt x="839153" y="921080"/>
                    <a:pt x="840448" y="921785"/>
                    <a:pt x="841743" y="922433"/>
                  </a:cubicBezTo>
                  <a:cubicBezTo>
                    <a:pt x="882815" y="943769"/>
                    <a:pt x="935584" y="953313"/>
                    <a:pt x="985723" y="965733"/>
                  </a:cubicBezTo>
                  <a:cubicBezTo>
                    <a:pt x="988695" y="966476"/>
                    <a:pt x="991648" y="967219"/>
                    <a:pt x="994582" y="967962"/>
                  </a:cubicBezTo>
                  <a:cubicBezTo>
                    <a:pt x="995496" y="968191"/>
                    <a:pt x="996410" y="968419"/>
                    <a:pt x="997306" y="968667"/>
                  </a:cubicBezTo>
                  <a:cubicBezTo>
                    <a:pt x="1000563" y="969524"/>
                    <a:pt x="1003802" y="970381"/>
                    <a:pt x="1007021" y="971277"/>
                  </a:cubicBezTo>
                  <a:cubicBezTo>
                    <a:pt x="1012107" y="972687"/>
                    <a:pt x="1017156" y="974134"/>
                    <a:pt x="1022128" y="975677"/>
                  </a:cubicBezTo>
                  <a:cubicBezTo>
                    <a:pt x="1024128" y="976287"/>
                    <a:pt x="1026090" y="976897"/>
                    <a:pt x="1028052" y="977544"/>
                  </a:cubicBezTo>
                  <a:cubicBezTo>
                    <a:pt x="1029119" y="977887"/>
                    <a:pt x="1030186" y="978230"/>
                    <a:pt x="1031253" y="978592"/>
                  </a:cubicBezTo>
                  <a:cubicBezTo>
                    <a:pt x="1032053" y="978859"/>
                    <a:pt x="1032853" y="979125"/>
                    <a:pt x="1033634" y="979392"/>
                  </a:cubicBezTo>
                  <a:cubicBezTo>
                    <a:pt x="1034720" y="979754"/>
                    <a:pt x="1035787" y="980116"/>
                    <a:pt x="1036853" y="980497"/>
                  </a:cubicBezTo>
                  <a:cubicBezTo>
                    <a:pt x="1037006" y="980535"/>
                    <a:pt x="1037139" y="980592"/>
                    <a:pt x="1037292" y="980630"/>
                  </a:cubicBezTo>
                  <a:cubicBezTo>
                    <a:pt x="1189082" y="1027551"/>
                    <a:pt x="1248842" y="1166520"/>
                    <a:pt x="1274026" y="1291698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143A34B-D83C-C6DD-EDF7-D914DB9152B8}"/>
                </a:ext>
              </a:extLst>
            </p:cNvPr>
            <p:cNvSpPr/>
            <p:nvPr/>
          </p:nvSpPr>
          <p:spPr>
            <a:xfrm>
              <a:off x="6942876" y="3300412"/>
              <a:ext cx="1274025" cy="1291697"/>
            </a:xfrm>
            <a:custGeom>
              <a:avLst/>
              <a:gdLst>
                <a:gd name="connsiteX0" fmla="*/ 1037292 w 1274025"/>
                <a:gd name="connsiteY0" fmla="*/ 980630 h 1291697"/>
                <a:gd name="connsiteX1" fmla="*/ 1036853 w 1274025"/>
                <a:gd name="connsiteY1" fmla="*/ 980497 h 1291697"/>
                <a:gd name="connsiteX2" fmla="*/ 1033634 w 1274025"/>
                <a:gd name="connsiteY2" fmla="*/ 979392 h 1291697"/>
                <a:gd name="connsiteX3" fmla="*/ 1031253 w 1274025"/>
                <a:gd name="connsiteY3" fmla="*/ 978592 h 1291697"/>
                <a:gd name="connsiteX4" fmla="*/ 1028052 w 1274025"/>
                <a:gd name="connsiteY4" fmla="*/ 977544 h 1291697"/>
                <a:gd name="connsiteX5" fmla="*/ 1022128 w 1274025"/>
                <a:gd name="connsiteY5" fmla="*/ 975677 h 1291697"/>
                <a:gd name="connsiteX6" fmla="*/ 1007021 w 1274025"/>
                <a:gd name="connsiteY6" fmla="*/ 971277 h 1291697"/>
                <a:gd name="connsiteX7" fmla="*/ 997306 w 1274025"/>
                <a:gd name="connsiteY7" fmla="*/ 968667 h 1291697"/>
                <a:gd name="connsiteX8" fmla="*/ 994582 w 1274025"/>
                <a:gd name="connsiteY8" fmla="*/ 967962 h 1291697"/>
                <a:gd name="connsiteX9" fmla="*/ 985723 w 1274025"/>
                <a:gd name="connsiteY9" fmla="*/ 965733 h 1291697"/>
                <a:gd name="connsiteX10" fmla="*/ 841743 w 1274025"/>
                <a:gd name="connsiteY10" fmla="*/ 922433 h 1291697"/>
                <a:gd name="connsiteX11" fmla="*/ 837876 w 1274025"/>
                <a:gd name="connsiteY11" fmla="*/ 920375 h 1291697"/>
                <a:gd name="connsiteX12" fmla="*/ 837381 w 1274025"/>
                <a:gd name="connsiteY12" fmla="*/ 920108 h 1291697"/>
                <a:gd name="connsiteX13" fmla="*/ 834314 w 1274025"/>
                <a:gd name="connsiteY13" fmla="*/ 918375 h 1291697"/>
                <a:gd name="connsiteX14" fmla="*/ 829608 w 1274025"/>
                <a:gd name="connsiteY14" fmla="*/ 915575 h 1291697"/>
                <a:gd name="connsiteX15" fmla="*/ 826637 w 1274025"/>
                <a:gd name="connsiteY15" fmla="*/ 913689 h 1291697"/>
                <a:gd name="connsiteX16" fmla="*/ 821036 w 1274025"/>
                <a:gd name="connsiteY16" fmla="*/ 909898 h 1291697"/>
                <a:gd name="connsiteX17" fmla="*/ 807453 w 1274025"/>
                <a:gd name="connsiteY17" fmla="*/ 898887 h 1291697"/>
                <a:gd name="connsiteX18" fmla="*/ 797966 w 1274025"/>
                <a:gd name="connsiteY18" fmla="*/ 889457 h 1291697"/>
                <a:gd name="connsiteX19" fmla="*/ 795071 w 1274025"/>
                <a:gd name="connsiteY19" fmla="*/ 886257 h 1291697"/>
                <a:gd name="connsiteX20" fmla="*/ 1021594 w 1274025"/>
                <a:gd name="connsiteY20" fmla="*/ 807847 h 1291697"/>
                <a:gd name="connsiteX21" fmla="*/ 1093356 w 1274025"/>
                <a:gd name="connsiteY21" fmla="*/ 529641 h 1291697"/>
                <a:gd name="connsiteX22" fmla="*/ 1043483 w 1274025"/>
                <a:gd name="connsiteY22" fmla="*/ 261607 h 1291697"/>
                <a:gd name="connsiteX23" fmla="*/ 979170 w 1274025"/>
                <a:gd name="connsiteY23" fmla="*/ 36741 h 1291697"/>
                <a:gd name="connsiteX24" fmla="*/ 832237 w 1274025"/>
                <a:gd name="connsiteY24" fmla="*/ 13271 h 1291697"/>
                <a:gd name="connsiteX25" fmla="*/ 832218 w 1274025"/>
                <a:gd name="connsiteY25" fmla="*/ 13271 h 1291697"/>
                <a:gd name="connsiteX26" fmla="*/ 829666 w 1274025"/>
                <a:gd name="connsiteY26" fmla="*/ 11824 h 1291697"/>
                <a:gd name="connsiteX27" fmla="*/ 827627 w 1274025"/>
                <a:gd name="connsiteY27" fmla="*/ 10757 h 1291697"/>
                <a:gd name="connsiteX28" fmla="*/ 767582 w 1274025"/>
                <a:gd name="connsiteY28" fmla="*/ 12376 h 1291697"/>
                <a:gd name="connsiteX29" fmla="*/ 712070 w 1274025"/>
                <a:gd name="connsiteY29" fmla="*/ 61925 h 1291697"/>
                <a:gd name="connsiteX30" fmla="*/ 711327 w 1274025"/>
                <a:gd name="connsiteY30" fmla="*/ 63792 h 1291697"/>
                <a:gd name="connsiteX31" fmla="*/ 711327 w 1274025"/>
                <a:gd name="connsiteY31" fmla="*/ 63792 h 1291697"/>
                <a:gd name="connsiteX32" fmla="*/ 489109 w 1274025"/>
                <a:gd name="connsiteY32" fmla="*/ 112750 h 1291697"/>
                <a:gd name="connsiteX33" fmla="*/ 344996 w 1274025"/>
                <a:gd name="connsiteY33" fmla="*/ 171310 h 1291697"/>
                <a:gd name="connsiteX34" fmla="*/ 396773 w 1274025"/>
                <a:gd name="connsiteY34" fmla="*/ 295440 h 1291697"/>
                <a:gd name="connsiteX35" fmla="*/ 379152 w 1274025"/>
                <a:gd name="connsiteY35" fmla="*/ 357791 h 1291697"/>
                <a:gd name="connsiteX36" fmla="*/ 368789 w 1274025"/>
                <a:gd name="connsiteY36" fmla="*/ 422980 h 1291697"/>
                <a:gd name="connsiteX37" fmla="*/ 368275 w 1274025"/>
                <a:gd name="connsiteY37" fmla="*/ 441820 h 1291697"/>
                <a:gd name="connsiteX38" fmla="*/ 372027 w 1274025"/>
                <a:gd name="connsiteY38" fmla="*/ 476567 h 1291697"/>
                <a:gd name="connsiteX39" fmla="*/ 373990 w 1274025"/>
                <a:gd name="connsiteY39" fmla="*/ 532308 h 1291697"/>
                <a:gd name="connsiteX40" fmla="*/ 379686 w 1274025"/>
                <a:gd name="connsiteY40" fmla="*/ 639178 h 1291697"/>
                <a:gd name="connsiteX41" fmla="*/ 447827 w 1274025"/>
                <a:gd name="connsiteY41" fmla="*/ 764718 h 1291697"/>
                <a:gd name="connsiteX42" fmla="*/ 448342 w 1274025"/>
                <a:gd name="connsiteY42" fmla="*/ 765327 h 1291697"/>
                <a:gd name="connsiteX43" fmla="*/ 457181 w 1274025"/>
                <a:gd name="connsiteY43" fmla="*/ 775367 h 1291697"/>
                <a:gd name="connsiteX44" fmla="*/ 455009 w 1274025"/>
                <a:gd name="connsiteY44" fmla="*/ 792112 h 1291697"/>
                <a:gd name="connsiteX45" fmla="*/ 454171 w 1274025"/>
                <a:gd name="connsiteY45" fmla="*/ 797598 h 1291697"/>
                <a:gd name="connsiteX46" fmla="*/ 423634 w 1274025"/>
                <a:gd name="connsiteY46" fmla="*/ 886123 h 1291697"/>
                <a:gd name="connsiteX47" fmla="*/ 397669 w 1274025"/>
                <a:gd name="connsiteY47" fmla="*/ 910755 h 1291697"/>
                <a:gd name="connsiteX48" fmla="*/ 397650 w 1274025"/>
                <a:gd name="connsiteY48" fmla="*/ 910679 h 1291697"/>
                <a:gd name="connsiteX49" fmla="*/ 371075 w 1274025"/>
                <a:gd name="connsiteY49" fmla="*/ 929100 h 1291697"/>
                <a:gd name="connsiteX50" fmla="*/ 265767 w 1274025"/>
                <a:gd name="connsiteY50" fmla="*/ 972458 h 1291697"/>
                <a:gd name="connsiteX51" fmla="*/ 175679 w 1274025"/>
                <a:gd name="connsiteY51" fmla="*/ 1016178 h 1291697"/>
                <a:gd name="connsiteX52" fmla="*/ 191 w 1274025"/>
                <a:gd name="connsiteY52" fmla="*/ 1290993 h 1291697"/>
                <a:gd name="connsiteX53" fmla="*/ 0 w 1274025"/>
                <a:gd name="connsiteY53" fmla="*/ 1291698 h 1291697"/>
                <a:gd name="connsiteX54" fmla="*/ 494633 w 1274025"/>
                <a:gd name="connsiteY54" fmla="*/ 1291564 h 1291697"/>
                <a:gd name="connsiteX55" fmla="*/ 655511 w 1274025"/>
                <a:gd name="connsiteY55" fmla="*/ 1291603 h 1291697"/>
                <a:gd name="connsiteX56" fmla="*/ 686581 w 1274025"/>
                <a:gd name="connsiteY56" fmla="*/ 1291603 h 1291697"/>
                <a:gd name="connsiteX57" fmla="*/ 1234821 w 1274025"/>
                <a:gd name="connsiteY57" fmla="*/ 1291698 h 1291697"/>
                <a:gd name="connsiteX58" fmla="*/ 1274026 w 1274025"/>
                <a:gd name="connsiteY58" fmla="*/ 1291698 h 1291697"/>
                <a:gd name="connsiteX59" fmla="*/ 1037292 w 1274025"/>
                <a:gd name="connsiteY59" fmla="*/ 980630 h 1291697"/>
                <a:gd name="connsiteX60" fmla="*/ 863613 w 1274025"/>
                <a:gd name="connsiteY60" fmla="*/ 579799 h 1291697"/>
                <a:gd name="connsiteX61" fmla="*/ 857802 w 1274025"/>
                <a:gd name="connsiteY61" fmla="*/ 589705 h 1291697"/>
                <a:gd name="connsiteX62" fmla="*/ 805091 w 1274025"/>
                <a:gd name="connsiteY62" fmla="*/ 642645 h 1291697"/>
                <a:gd name="connsiteX63" fmla="*/ 829589 w 1274025"/>
                <a:gd name="connsiteY63" fmla="*/ 585571 h 1291697"/>
                <a:gd name="connsiteX64" fmla="*/ 833590 w 1274025"/>
                <a:gd name="connsiteY64" fmla="*/ 507638 h 1291697"/>
                <a:gd name="connsiteX65" fmla="*/ 831475 w 1274025"/>
                <a:gd name="connsiteY65" fmla="*/ 504228 h 1291697"/>
                <a:gd name="connsiteX66" fmla="*/ 881348 w 1274025"/>
                <a:gd name="connsiteY66" fmla="*/ 496722 h 1291697"/>
                <a:gd name="connsiteX67" fmla="*/ 863613 w 1274025"/>
                <a:gd name="connsiteY67" fmla="*/ 579799 h 1291697"/>
                <a:gd name="connsiteX68" fmla="*/ 773087 w 1274025"/>
                <a:gd name="connsiteY68" fmla="*/ 26587 h 1291697"/>
                <a:gd name="connsiteX69" fmla="*/ 821074 w 1274025"/>
                <a:gd name="connsiteY69" fmla="*/ 24530 h 1291697"/>
                <a:gd name="connsiteX70" fmla="*/ 822122 w 1274025"/>
                <a:gd name="connsiteY70" fmla="*/ 25063 h 1291697"/>
                <a:gd name="connsiteX71" fmla="*/ 822408 w 1274025"/>
                <a:gd name="connsiteY71" fmla="*/ 25235 h 1291697"/>
                <a:gd name="connsiteX72" fmla="*/ 843744 w 1274025"/>
                <a:gd name="connsiteY72" fmla="*/ 42018 h 1291697"/>
                <a:gd name="connsiteX73" fmla="*/ 857669 w 1274025"/>
                <a:gd name="connsiteY73" fmla="*/ 54191 h 1291697"/>
                <a:gd name="connsiteX74" fmla="*/ 868509 w 1274025"/>
                <a:gd name="connsiteY74" fmla="*/ 61773 h 1291697"/>
                <a:gd name="connsiteX75" fmla="*/ 881863 w 1274025"/>
                <a:gd name="connsiteY75" fmla="*/ 71488 h 1291697"/>
                <a:gd name="connsiteX76" fmla="*/ 904780 w 1274025"/>
                <a:gd name="connsiteY76" fmla="*/ 122980 h 1291697"/>
                <a:gd name="connsiteX77" fmla="*/ 903942 w 1274025"/>
                <a:gd name="connsiteY77" fmla="*/ 138277 h 1291697"/>
                <a:gd name="connsiteX78" fmla="*/ 844067 w 1274025"/>
                <a:gd name="connsiteY78" fmla="*/ 98215 h 1291697"/>
                <a:gd name="connsiteX79" fmla="*/ 805015 w 1274025"/>
                <a:gd name="connsiteY79" fmla="*/ 79908 h 1291697"/>
                <a:gd name="connsiteX80" fmla="*/ 730853 w 1274025"/>
                <a:gd name="connsiteY80" fmla="*/ 58763 h 1291697"/>
                <a:gd name="connsiteX81" fmla="*/ 773087 w 1274025"/>
                <a:gd name="connsiteY81" fmla="*/ 26587 h 1291697"/>
                <a:gd name="connsiteX82" fmla="*/ 394125 w 1274025"/>
                <a:gd name="connsiteY82" fmla="*/ 634301 h 1291697"/>
                <a:gd name="connsiteX83" fmla="*/ 389001 w 1274025"/>
                <a:gd name="connsiteY83" fmla="*/ 534898 h 1291697"/>
                <a:gd name="connsiteX84" fmla="*/ 387096 w 1274025"/>
                <a:gd name="connsiteY84" fmla="*/ 474300 h 1291697"/>
                <a:gd name="connsiteX85" fmla="*/ 383477 w 1274025"/>
                <a:gd name="connsiteY85" fmla="*/ 441382 h 1291697"/>
                <a:gd name="connsiteX86" fmla="*/ 383953 w 1274025"/>
                <a:gd name="connsiteY86" fmla="*/ 424389 h 1291697"/>
                <a:gd name="connsiteX87" fmla="*/ 410661 w 1274025"/>
                <a:gd name="connsiteY87" fmla="*/ 302069 h 1291697"/>
                <a:gd name="connsiteX88" fmla="*/ 508959 w 1274025"/>
                <a:gd name="connsiteY88" fmla="*/ 313175 h 1291697"/>
                <a:gd name="connsiteX89" fmla="*/ 640690 w 1274025"/>
                <a:gd name="connsiteY89" fmla="*/ 315461 h 1291697"/>
                <a:gd name="connsiteX90" fmla="*/ 649719 w 1274025"/>
                <a:gd name="connsiteY90" fmla="*/ 313747 h 1291697"/>
                <a:gd name="connsiteX91" fmla="*/ 706660 w 1274025"/>
                <a:gd name="connsiteY91" fmla="*/ 305689 h 1291697"/>
                <a:gd name="connsiteX92" fmla="*/ 784250 w 1274025"/>
                <a:gd name="connsiteY92" fmla="*/ 335540 h 1291697"/>
                <a:gd name="connsiteX93" fmla="*/ 811282 w 1274025"/>
                <a:gd name="connsiteY93" fmla="*/ 410197 h 1291697"/>
                <a:gd name="connsiteX94" fmla="*/ 810616 w 1274025"/>
                <a:gd name="connsiteY94" fmla="*/ 423037 h 1291697"/>
                <a:gd name="connsiteX95" fmla="*/ 819741 w 1274025"/>
                <a:gd name="connsiteY95" fmla="*/ 514020 h 1291697"/>
                <a:gd name="connsiteX96" fmla="*/ 814997 w 1274025"/>
                <a:gd name="connsiteY96" fmla="*/ 581152 h 1291697"/>
                <a:gd name="connsiteX97" fmla="*/ 814997 w 1274025"/>
                <a:gd name="connsiteY97" fmla="*/ 581152 h 1291697"/>
                <a:gd name="connsiteX98" fmla="*/ 790327 w 1274025"/>
                <a:gd name="connsiteY98" fmla="*/ 637864 h 1291697"/>
                <a:gd name="connsiteX99" fmla="*/ 786975 w 1274025"/>
                <a:gd name="connsiteY99" fmla="*/ 643845 h 1291697"/>
                <a:gd name="connsiteX100" fmla="*/ 785451 w 1274025"/>
                <a:gd name="connsiteY100" fmla="*/ 645312 h 1291697"/>
                <a:gd name="connsiteX101" fmla="*/ 785451 w 1274025"/>
                <a:gd name="connsiteY101" fmla="*/ 646608 h 1291697"/>
                <a:gd name="connsiteX102" fmla="*/ 775335 w 1274025"/>
                <a:gd name="connsiteY102" fmla="*/ 665924 h 1291697"/>
                <a:gd name="connsiteX103" fmla="*/ 759828 w 1274025"/>
                <a:gd name="connsiteY103" fmla="*/ 695299 h 1291697"/>
                <a:gd name="connsiteX104" fmla="*/ 755714 w 1274025"/>
                <a:gd name="connsiteY104" fmla="*/ 702405 h 1291697"/>
                <a:gd name="connsiteX105" fmla="*/ 751561 w 1274025"/>
                <a:gd name="connsiteY105" fmla="*/ 709149 h 1291697"/>
                <a:gd name="connsiteX106" fmla="*/ 750189 w 1274025"/>
                <a:gd name="connsiteY106" fmla="*/ 711263 h 1291697"/>
                <a:gd name="connsiteX107" fmla="*/ 747503 w 1274025"/>
                <a:gd name="connsiteY107" fmla="*/ 715226 h 1291697"/>
                <a:gd name="connsiteX108" fmla="*/ 745655 w 1274025"/>
                <a:gd name="connsiteY108" fmla="*/ 717817 h 1291697"/>
                <a:gd name="connsiteX109" fmla="*/ 744474 w 1274025"/>
                <a:gd name="connsiteY109" fmla="*/ 719360 h 1291697"/>
                <a:gd name="connsiteX110" fmla="*/ 744360 w 1274025"/>
                <a:gd name="connsiteY110" fmla="*/ 719512 h 1291697"/>
                <a:gd name="connsiteX111" fmla="*/ 742798 w 1274025"/>
                <a:gd name="connsiteY111" fmla="*/ 721474 h 1291697"/>
                <a:gd name="connsiteX112" fmla="*/ 742588 w 1274025"/>
                <a:gd name="connsiteY112" fmla="*/ 721741 h 1291697"/>
                <a:gd name="connsiteX113" fmla="*/ 741312 w 1274025"/>
                <a:gd name="connsiteY113" fmla="*/ 723284 h 1291697"/>
                <a:gd name="connsiteX114" fmla="*/ 726738 w 1274025"/>
                <a:gd name="connsiteY114" fmla="*/ 738943 h 1291697"/>
                <a:gd name="connsiteX115" fmla="*/ 723805 w 1274025"/>
                <a:gd name="connsiteY115" fmla="*/ 741820 h 1291697"/>
                <a:gd name="connsiteX116" fmla="*/ 712965 w 1274025"/>
                <a:gd name="connsiteY116" fmla="*/ 751802 h 1291697"/>
                <a:gd name="connsiteX117" fmla="*/ 710870 w 1274025"/>
                <a:gd name="connsiteY117" fmla="*/ 753612 h 1291697"/>
                <a:gd name="connsiteX118" fmla="*/ 704888 w 1274025"/>
                <a:gd name="connsiteY118" fmla="*/ 758545 h 1291697"/>
                <a:gd name="connsiteX119" fmla="*/ 702278 w 1274025"/>
                <a:gd name="connsiteY119" fmla="*/ 760641 h 1291697"/>
                <a:gd name="connsiteX120" fmla="*/ 699268 w 1274025"/>
                <a:gd name="connsiteY120" fmla="*/ 762965 h 1291697"/>
                <a:gd name="connsiteX121" fmla="*/ 695973 w 1274025"/>
                <a:gd name="connsiteY121" fmla="*/ 765422 h 1291697"/>
                <a:gd name="connsiteX122" fmla="*/ 693534 w 1274025"/>
                <a:gd name="connsiteY122" fmla="*/ 767175 h 1291697"/>
                <a:gd name="connsiteX123" fmla="*/ 692125 w 1274025"/>
                <a:gd name="connsiteY123" fmla="*/ 768185 h 1291697"/>
                <a:gd name="connsiteX124" fmla="*/ 689801 w 1274025"/>
                <a:gd name="connsiteY124" fmla="*/ 769823 h 1291697"/>
                <a:gd name="connsiteX125" fmla="*/ 677875 w 1274025"/>
                <a:gd name="connsiteY125" fmla="*/ 777557 h 1291697"/>
                <a:gd name="connsiteX126" fmla="*/ 673608 w 1274025"/>
                <a:gd name="connsiteY126" fmla="*/ 780110 h 1291697"/>
                <a:gd name="connsiteX127" fmla="*/ 669950 w 1274025"/>
                <a:gd name="connsiteY127" fmla="*/ 782206 h 1291697"/>
                <a:gd name="connsiteX128" fmla="*/ 666960 w 1274025"/>
                <a:gd name="connsiteY128" fmla="*/ 783844 h 1291697"/>
                <a:gd name="connsiteX129" fmla="*/ 663816 w 1274025"/>
                <a:gd name="connsiteY129" fmla="*/ 785539 h 1291697"/>
                <a:gd name="connsiteX130" fmla="*/ 656577 w 1274025"/>
                <a:gd name="connsiteY130" fmla="*/ 789178 h 1291697"/>
                <a:gd name="connsiteX131" fmla="*/ 653606 w 1274025"/>
                <a:gd name="connsiteY131" fmla="*/ 790568 h 1291697"/>
                <a:gd name="connsiteX132" fmla="*/ 653225 w 1274025"/>
                <a:gd name="connsiteY132" fmla="*/ 790740 h 1291697"/>
                <a:gd name="connsiteX133" fmla="*/ 649948 w 1274025"/>
                <a:gd name="connsiteY133" fmla="*/ 792245 h 1291697"/>
                <a:gd name="connsiteX134" fmla="*/ 646500 w 1274025"/>
                <a:gd name="connsiteY134" fmla="*/ 793750 h 1291697"/>
                <a:gd name="connsiteX135" fmla="*/ 642957 w 1274025"/>
                <a:gd name="connsiteY135" fmla="*/ 795236 h 1291697"/>
                <a:gd name="connsiteX136" fmla="*/ 637927 w 1274025"/>
                <a:gd name="connsiteY136" fmla="*/ 797236 h 1291697"/>
                <a:gd name="connsiteX137" fmla="*/ 634022 w 1274025"/>
                <a:gd name="connsiteY137" fmla="*/ 798684 h 1291697"/>
                <a:gd name="connsiteX138" fmla="*/ 633622 w 1274025"/>
                <a:gd name="connsiteY138" fmla="*/ 798836 h 1291697"/>
                <a:gd name="connsiteX139" fmla="*/ 632841 w 1274025"/>
                <a:gd name="connsiteY139" fmla="*/ 799122 h 1291697"/>
                <a:gd name="connsiteX140" fmla="*/ 632536 w 1274025"/>
                <a:gd name="connsiteY140" fmla="*/ 799236 h 1291697"/>
                <a:gd name="connsiteX141" fmla="*/ 627926 w 1274025"/>
                <a:gd name="connsiteY141" fmla="*/ 800817 h 1291697"/>
                <a:gd name="connsiteX142" fmla="*/ 622783 w 1274025"/>
                <a:gd name="connsiteY142" fmla="*/ 802494 h 1291697"/>
                <a:gd name="connsiteX143" fmla="*/ 617582 w 1274025"/>
                <a:gd name="connsiteY143" fmla="*/ 804056 h 1291697"/>
                <a:gd name="connsiteX144" fmla="*/ 612324 w 1274025"/>
                <a:gd name="connsiteY144" fmla="*/ 805485 h 1291697"/>
                <a:gd name="connsiteX145" fmla="*/ 601694 w 1274025"/>
                <a:gd name="connsiteY145" fmla="*/ 808037 h 1291697"/>
                <a:gd name="connsiteX146" fmla="*/ 478517 w 1274025"/>
                <a:gd name="connsiteY146" fmla="*/ 775614 h 1291697"/>
                <a:gd name="connsiteX147" fmla="*/ 460000 w 1274025"/>
                <a:gd name="connsiteY147" fmla="*/ 755536 h 1291697"/>
                <a:gd name="connsiteX148" fmla="*/ 459486 w 1274025"/>
                <a:gd name="connsiteY148" fmla="*/ 754926 h 1291697"/>
                <a:gd name="connsiteX149" fmla="*/ 458991 w 1274025"/>
                <a:gd name="connsiteY149" fmla="*/ 754335 h 1291697"/>
                <a:gd name="connsiteX150" fmla="*/ 394125 w 1274025"/>
                <a:gd name="connsiteY150" fmla="*/ 634301 h 1291697"/>
                <a:gd name="connsiteX151" fmla="*/ 794614 w 1274025"/>
                <a:gd name="connsiteY151" fmla="*/ 917803 h 1291697"/>
                <a:gd name="connsiteX152" fmla="*/ 710565 w 1274025"/>
                <a:gd name="connsiteY152" fmla="*/ 990136 h 1291697"/>
                <a:gd name="connsiteX153" fmla="*/ 582759 w 1274025"/>
                <a:gd name="connsiteY153" fmla="*/ 1020064 h 1291697"/>
                <a:gd name="connsiteX154" fmla="*/ 559479 w 1274025"/>
                <a:gd name="connsiteY154" fmla="*/ 1019168 h 1291697"/>
                <a:gd name="connsiteX155" fmla="*/ 414185 w 1274025"/>
                <a:gd name="connsiteY155" fmla="*/ 916832 h 1291697"/>
                <a:gd name="connsiteX156" fmla="*/ 435045 w 1274025"/>
                <a:gd name="connsiteY156" fmla="*/ 896220 h 1291697"/>
                <a:gd name="connsiteX157" fmla="*/ 469202 w 1274025"/>
                <a:gd name="connsiteY157" fmla="*/ 800017 h 1291697"/>
                <a:gd name="connsiteX158" fmla="*/ 469202 w 1274025"/>
                <a:gd name="connsiteY158" fmla="*/ 799979 h 1291697"/>
                <a:gd name="connsiteX159" fmla="*/ 470078 w 1274025"/>
                <a:gd name="connsiteY159" fmla="*/ 794264 h 1291697"/>
                <a:gd name="connsiteX160" fmla="*/ 470783 w 1274025"/>
                <a:gd name="connsiteY160" fmla="*/ 789311 h 1291697"/>
                <a:gd name="connsiteX161" fmla="*/ 562166 w 1274025"/>
                <a:gd name="connsiteY161" fmla="*/ 827964 h 1291697"/>
                <a:gd name="connsiteX162" fmla="*/ 604933 w 1274025"/>
                <a:gd name="connsiteY162" fmla="*/ 822934 h 1291697"/>
                <a:gd name="connsiteX163" fmla="*/ 616210 w 1274025"/>
                <a:gd name="connsiteY163" fmla="*/ 820229 h 1291697"/>
                <a:gd name="connsiteX164" fmla="*/ 621640 w 1274025"/>
                <a:gd name="connsiteY164" fmla="*/ 818724 h 1291697"/>
                <a:gd name="connsiteX165" fmla="*/ 621792 w 1274025"/>
                <a:gd name="connsiteY165" fmla="*/ 818686 h 1291697"/>
                <a:gd name="connsiteX166" fmla="*/ 627297 w 1274025"/>
                <a:gd name="connsiteY166" fmla="*/ 817048 h 1291697"/>
                <a:gd name="connsiteX167" fmla="*/ 632708 w 1274025"/>
                <a:gd name="connsiteY167" fmla="*/ 815295 h 1291697"/>
                <a:gd name="connsiteX168" fmla="*/ 637661 w 1274025"/>
                <a:gd name="connsiteY168" fmla="*/ 813581 h 1291697"/>
                <a:gd name="connsiteX169" fmla="*/ 639280 w 1274025"/>
                <a:gd name="connsiteY169" fmla="*/ 812990 h 1291697"/>
                <a:gd name="connsiteX170" fmla="*/ 643414 w 1274025"/>
                <a:gd name="connsiteY170" fmla="*/ 811447 h 1291697"/>
                <a:gd name="connsiteX171" fmla="*/ 648748 w 1274025"/>
                <a:gd name="connsiteY171" fmla="*/ 809333 h 1291697"/>
                <a:gd name="connsiteX172" fmla="*/ 652520 w 1274025"/>
                <a:gd name="connsiteY172" fmla="*/ 807771 h 1291697"/>
                <a:gd name="connsiteX173" fmla="*/ 656177 w 1274025"/>
                <a:gd name="connsiteY173" fmla="*/ 806151 h 1291697"/>
                <a:gd name="connsiteX174" fmla="*/ 659606 w 1274025"/>
                <a:gd name="connsiteY174" fmla="*/ 804589 h 1291697"/>
                <a:gd name="connsiteX175" fmla="*/ 660197 w 1274025"/>
                <a:gd name="connsiteY175" fmla="*/ 804304 h 1291697"/>
                <a:gd name="connsiteX176" fmla="*/ 663245 w 1274025"/>
                <a:gd name="connsiteY176" fmla="*/ 802875 h 1291697"/>
                <a:gd name="connsiteX177" fmla="*/ 670903 w 1274025"/>
                <a:gd name="connsiteY177" fmla="*/ 799027 h 1291697"/>
                <a:gd name="connsiteX178" fmla="*/ 674161 w 1274025"/>
                <a:gd name="connsiteY178" fmla="*/ 797274 h 1291697"/>
                <a:gd name="connsiteX179" fmla="*/ 677456 w 1274025"/>
                <a:gd name="connsiteY179" fmla="*/ 795464 h 1291697"/>
                <a:gd name="connsiteX180" fmla="*/ 681304 w 1274025"/>
                <a:gd name="connsiteY180" fmla="*/ 793274 h 1291697"/>
                <a:gd name="connsiteX181" fmla="*/ 685857 w 1274025"/>
                <a:gd name="connsiteY181" fmla="*/ 790530 h 1291697"/>
                <a:gd name="connsiteX182" fmla="*/ 698468 w 1274025"/>
                <a:gd name="connsiteY182" fmla="*/ 782339 h 1291697"/>
                <a:gd name="connsiteX183" fmla="*/ 700964 w 1274025"/>
                <a:gd name="connsiteY183" fmla="*/ 780605 h 1291697"/>
                <a:gd name="connsiteX184" fmla="*/ 702526 w 1274025"/>
                <a:gd name="connsiteY184" fmla="*/ 779500 h 1291697"/>
                <a:gd name="connsiteX185" fmla="*/ 704298 w 1274025"/>
                <a:gd name="connsiteY185" fmla="*/ 778205 h 1291697"/>
                <a:gd name="connsiteX186" fmla="*/ 704888 w 1274025"/>
                <a:gd name="connsiteY186" fmla="*/ 777919 h 1291697"/>
                <a:gd name="connsiteX187" fmla="*/ 705402 w 1274025"/>
                <a:gd name="connsiteY187" fmla="*/ 777405 h 1291697"/>
                <a:gd name="connsiteX188" fmla="*/ 708508 w 1274025"/>
                <a:gd name="connsiteY188" fmla="*/ 775081 h 1291697"/>
                <a:gd name="connsiteX189" fmla="*/ 711670 w 1274025"/>
                <a:gd name="connsiteY189" fmla="*/ 772642 h 1291697"/>
                <a:gd name="connsiteX190" fmla="*/ 714432 w 1274025"/>
                <a:gd name="connsiteY190" fmla="*/ 770433 h 1291697"/>
                <a:gd name="connsiteX191" fmla="*/ 720738 w 1274025"/>
                <a:gd name="connsiteY191" fmla="*/ 765232 h 1291697"/>
                <a:gd name="connsiteX192" fmla="*/ 723062 w 1274025"/>
                <a:gd name="connsiteY192" fmla="*/ 763213 h 1291697"/>
                <a:gd name="connsiteX193" fmla="*/ 734358 w 1274025"/>
                <a:gd name="connsiteY193" fmla="*/ 752830 h 1291697"/>
                <a:gd name="connsiteX194" fmla="*/ 737559 w 1274025"/>
                <a:gd name="connsiteY194" fmla="*/ 749668 h 1291697"/>
                <a:gd name="connsiteX195" fmla="*/ 741978 w 1274025"/>
                <a:gd name="connsiteY195" fmla="*/ 745172 h 1291697"/>
                <a:gd name="connsiteX196" fmla="*/ 743788 w 1274025"/>
                <a:gd name="connsiteY196" fmla="*/ 785977 h 1291697"/>
                <a:gd name="connsiteX197" fmla="*/ 779659 w 1274025"/>
                <a:gd name="connsiteY197" fmla="*/ 891591 h 1291697"/>
                <a:gd name="connsiteX198" fmla="*/ 783660 w 1274025"/>
                <a:gd name="connsiteY198" fmla="*/ 896353 h 1291697"/>
                <a:gd name="connsiteX199" fmla="*/ 797147 w 1274025"/>
                <a:gd name="connsiteY199" fmla="*/ 910107 h 1291697"/>
                <a:gd name="connsiteX200" fmla="*/ 798843 w 1274025"/>
                <a:gd name="connsiteY200" fmla="*/ 911650 h 1291697"/>
                <a:gd name="connsiteX201" fmla="*/ 794614 w 1274025"/>
                <a:gd name="connsiteY201" fmla="*/ 917803 h 12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274025" h="1291697">
                  <a:moveTo>
                    <a:pt x="1037292" y="980630"/>
                  </a:moveTo>
                  <a:cubicBezTo>
                    <a:pt x="1037139" y="980592"/>
                    <a:pt x="1037006" y="980535"/>
                    <a:pt x="1036853" y="980497"/>
                  </a:cubicBezTo>
                  <a:cubicBezTo>
                    <a:pt x="1035787" y="980116"/>
                    <a:pt x="1034720" y="979754"/>
                    <a:pt x="1033634" y="979392"/>
                  </a:cubicBezTo>
                  <a:cubicBezTo>
                    <a:pt x="1032853" y="979125"/>
                    <a:pt x="1032053" y="978859"/>
                    <a:pt x="1031253" y="978592"/>
                  </a:cubicBezTo>
                  <a:cubicBezTo>
                    <a:pt x="1030186" y="978230"/>
                    <a:pt x="1029119" y="977887"/>
                    <a:pt x="1028052" y="977544"/>
                  </a:cubicBezTo>
                  <a:cubicBezTo>
                    <a:pt x="1026090" y="976897"/>
                    <a:pt x="1024128" y="976287"/>
                    <a:pt x="1022128" y="975677"/>
                  </a:cubicBezTo>
                  <a:cubicBezTo>
                    <a:pt x="1017156" y="974134"/>
                    <a:pt x="1012107" y="972687"/>
                    <a:pt x="1007021" y="971277"/>
                  </a:cubicBezTo>
                  <a:cubicBezTo>
                    <a:pt x="1003802" y="970381"/>
                    <a:pt x="1000563" y="969524"/>
                    <a:pt x="997306" y="968667"/>
                  </a:cubicBezTo>
                  <a:cubicBezTo>
                    <a:pt x="996410" y="968419"/>
                    <a:pt x="995496" y="968191"/>
                    <a:pt x="994582" y="967962"/>
                  </a:cubicBezTo>
                  <a:cubicBezTo>
                    <a:pt x="991648" y="967219"/>
                    <a:pt x="988695" y="966476"/>
                    <a:pt x="985723" y="965733"/>
                  </a:cubicBezTo>
                  <a:cubicBezTo>
                    <a:pt x="935584" y="953313"/>
                    <a:pt x="882815" y="943769"/>
                    <a:pt x="841743" y="922433"/>
                  </a:cubicBezTo>
                  <a:cubicBezTo>
                    <a:pt x="840448" y="921785"/>
                    <a:pt x="839153" y="921080"/>
                    <a:pt x="837876" y="920375"/>
                  </a:cubicBezTo>
                  <a:cubicBezTo>
                    <a:pt x="837724" y="920280"/>
                    <a:pt x="837552" y="920185"/>
                    <a:pt x="837381" y="920108"/>
                  </a:cubicBezTo>
                  <a:cubicBezTo>
                    <a:pt x="836352" y="919537"/>
                    <a:pt x="835323" y="918965"/>
                    <a:pt x="834314" y="918375"/>
                  </a:cubicBezTo>
                  <a:cubicBezTo>
                    <a:pt x="832733" y="917461"/>
                    <a:pt x="831152" y="916527"/>
                    <a:pt x="829608" y="915575"/>
                  </a:cubicBezTo>
                  <a:cubicBezTo>
                    <a:pt x="828599" y="914965"/>
                    <a:pt x="827608" y="914336"/>
                    <a:pt x="826637" y="913689"/>
                  </a:cubicBezTo>
                  <a:cubicBezTo>
                    <a:pt x="824732" y="912469"/>
                    <a:pt x="822865" y="911212"/>
                    <a:pt x="821036" y="909898"/>
                  </a:cubicBezTo>
                  <a:cubicBezTo>
                    <a:pt x="816254" y="906469"/>
                    <a:pt x="811721" y="902811"/>
                    <a:pt x="807453" y="898887"/>
                  </a:cubicBezTo>
                  <a:cubicBezTo>
                    <a:pt x="804101" y="895782"/>
                    <a:pt x="800938" y="892638"/>
                    <a:pt x="797966" y="889457"/>
                  </a:cubicBezTo>
                  <a:cubicBezTo>
                    <a:pt x="796995" y="888390"/>
                    <a:pt x="796023" y="887323"/>
                    <a:pt x="795071" y="886257"/>
                  </a:cubicBezTo>
                  <a:cubicBezTo>
                    <a:pt x="874300" y="897058"/>
                    <a:pt x="959148" y="868388"/>
                    <a:pt x="1021594" y="807847"/>
                  </a:cubicBezTo>
                  <a:cubicBezTo>
                    <a:pt x="1099585" y="732237"/>
                    <a:pt x="1112463" y="632301"/>
                    <a:pt x="1093356" y="529641"/>
                  </a:cubicBezTo>
                  <a:cubicBezTo>
                    <a:pt x="1077011" y="441763"/>
                    <a:pt x="1037082" y="352323"/>
                    <a:pt x="1043483" y="261607"/>
                  </a:cubicBezTo>
                  <a:cubicBezTo>
                    <a:pt x="1053008" y="126905"/>
                    <a:pt x="1021918" y="75336"/>
                    <a:pt x="979170" y="36741"/>
                  </a:cubicBezTo>
                  <a:cubicBezTo>
                    <a:pt x="942308" y="3442"/>
                    <a:pt x="869556" y="-13608"/>
                    <a:pt x="832237" y="13271"/>
                  </a:cubicBezTo>
                  <a:lnTo>
                    <a:pt x="832218" y="13271"/>
                  </a:lnTo>
                  <a:cubicBezTo>
                    <a:pt x="831380" y="12757"/>
                    <a:pt x="830523" y="12281"/>
                    <a:pt x="829666" y="11824"/>
                  </a:cubicBezTo>
                  <a:cubicBezTo>
                    <a:pt x="828961" y="11423"/>
                    <a:pt x="828256" y="11062"/>
                    <a:pt x="827627" y="10757"/>
                  </a:cubicBezTo>
                  <a:cubicBezTo>
                    <a:pt x="811873" y="3099"/>
                    <a:pt x="789984" y="3670"/>
                    <a:pt x="767582" y="12376"/>
                  </a:cubicBezTo>
                  <a:cubicBezTo>
                    <a:pt x="741426" y="22511"/>
                    <a:pt x="720147" y="41503"/>
                    <a:pt x="712070" y="61925"/>
                  </a:cubicBezTo>
                  <a:lnTo>
                    <a:pt x="711327" y="63792"/>
                  </a:lnTo>
                  <a:lnTo>
                    <a:pt x="711327" y="63792"/>
                  </a:lnTo>
                  <a:cubicBezTo>
                    <a:pt x="610114" y="52952"/>
                    <a:pt x="532829" y="94215"/>
                    <a:pt x="489109" y="112750"/>
                  </a:cubicBezTo>
                  <a:cubicBezTo>
                    <a:pt x="455447" y="127019"/>
                    <a:pt x="389496" y="114922"/>
                    <a:pt x="344996" y="171310"/>
                  </a:cubicBezTo>
                  <a:cubicBezTo>
                    <a:pt x="320878" y="201866"/>
                    <a:pt x="310401" y="285839"/>
                    <a:pt x="396773" y="295440"/>
                  </a:cubicBezTo>
                  <a:cubicBezTo>
                    <a:pt x="389763" y="317214"/>
                    <a:pt x="383858" y="337255"/>
                    <a:pt x="379152" y="357791"/>
                  </a:cubicBezTo>
                  <a:cubicBezTo>
                    <a:pt x="374466" y="378326"/>
                    <a:pt x="370980" y="399320"/>
                    <a:pt x="368789" y="422980"/>
                  </a:cubicBezTo>
                  <a:cubicBezTo>
                    <a:pt x="368179" y="429514"/>
                    <a:pt x="368065" y="435762"/>
                    <a:pt x="368275" y="441820"/>
                  </a:cubicBezTo>
                  <a:cubicBezTo>
                    <a:pt x="368656" y="454050"/>
                    <a:pt x="370351" y="465423"/>
                    <a:pt x="372027" y="476567"/>
                  </a:cubicBezTo>
                  <a:cubicBezTo>
                    <a:pt x="374809" y="494989"/>
                    <a:pt x="377419" y="512381"/>
                    <a:pt x="373990" y="532308"/>
                  </a:cubicBezTo>
                  <a:cubicBezTo>
                    <a:pt x="365741" y="580257"/>
                    <a:pt x="366865" y="601231"/>
                    <a:pt x="379686" y="639178"/>
                  </a:cubicBezTo>
                  <a:cubicBezTo>
                    <a:pt x="396088" y="687660"/>
                    <a:pt x="420281" y="732218"/>
                    <a:pt x="447827" y="764718"/>
                  </a:cubicBezTo>
                  <a:lnTo>
                    <a:pt x="448342" y="765327"/>
                  </a:lnTo>
                  <a:cubicBezTo>
                    <a:pt x="451295" y="768794"/>
                    <a:pt x="454228" y="772147"/>
                    <a:pt x="457181" y="775367"/>
                  </a:cubicBezTo>
                  <a:cubicBezTo>
                    <a:pt x="456552" y="781005"/>
                    <a:pt x="455828" y="786587"/>
                    <a:pt x="455009" y="792112"/>
                  </a:cubicBezTo>
                  <a:cubicBezTo>
                    <a:pt x="454743" y="793940"/>
                    <a:pt x="454457" y="795788"/>
                    <a:pt x="454171" y="797598"/>
                  </a:cubicBezTo>
                  <a:cubicBezTo>
                    <a:pt x="447846" y="836860"/>
                    <a:pt x="436778" y="871264"/>
                    <a:pt x="423634" y="886123"/>
                  </a:cubicBezTo>
                  <a:cubicBezTo>
                    <a:pt x="415481" y="895343"/>
                    <a:pt x="406775" y="903478"/>
                    <a:pt x="397669" y="910755"/>
                  </a:cubicBezTo>
                  <a:cubicBezTo>
                    <a:pt x="397650" y="910755"/>
                    <a:pt x="397650" y="910698"/>
                    <a:pt x="397650" y="910679"/>
                  </a:cubicBezTo>
                  <a:cubicBezTo>
                    <a:pt x="389115" y="917518"/>
                    <a:pt x="380219" y="923595"/>
                    <a:pt x="371075" y="929100"/>
                  </a:cubicBezTo>
                  <a:cubicBezTo>
                    <a:pt x="336366" y="946112"/>
                    <a:pt x="301752" y="958018"/>
                    <a:pt x="265767" y="972458"/>
                  </a:cubicBezTo>
                  <a:cubicBezTo>
                    <a:pt x="236868" y="984059"/>
                    <a:pt x="207074" y="997299"/>
                    <a:pt x="175679" y="1016178"/>
                  </a:cubicBezTo>
                  <a:cubicBezTo>
                    <a:pt x="80086" y="1073651"/>
                    <a:pt x="27623" y="1190485"/>
                    <a:pt x="191" y="1290993"/>
                  </a:cubicBezTo>
                  <a:cubicBezTo>
                    <a:pt x="133" y="1291222"/>
                    <a:pt x="57" y="1291469"/>
                    <a:pt x="0" y="1291698"/>
                  </a:cubicBezTo>
                  <a:lnTo>
                    <a:pt x="494633" y="1291564"/>
                  </a:lnTo>
                  <a:lnTo>
                    <a:pt x="655511" y="1291603"/>
                  </a:lnTo>
                  <a:lnTo>
                    <a:pt x="686581" y="1291603"/>
                  </a:lnTo>
                  <a:lnTo>
                    <a:pt x="1234821" y="1291698"/>
                  </a:lnTo>
                  <a:lnTo>
                    <a:pt x="1274026" y="1291698"/>
                  </a:lnTo>
                  <a:cubicBezTo>
                    <a:pt x="1248842" y="1166520"/>
                    <a:pt x="1189082" y="1027551"/>
                    <a:pt x="1037292" y="980630"/>
                  </a:cubicBezTo>
                  <a:close/>
                  <a:moveTo>
                    <a:pt x="863613" y="579799"/>
                  </a:moveTo>
                  <a:cubicBezTo>
                    <a:pt x="861727" y="583133"/>
                    <a:pt x="859784" y="586448"/>
                    <a:pt x="857802" y="589705"/>
                  </a:cubicBezTo>
                  <a:cubicBezTo>
                    <a:pt x="843324" y="613499"/>
                    <a:pt x="819760" y="633235"/>
                    <a:pt x="805091" y="642645"/>
                  </a:cubicBezTo>
                  <a:cubicBezTo>
                    <a:pt x="816616" y="622052"/>
                    <a:pt x="821284" y="613156"/>
                    <a:pt x="829589" y="585571"/>
                  </a:cubicBezTo>
                  <a:cubicBezTo>
                    <a:pt x="836257" y="563435"/>
                    <a:pt x="839476" y="520916"/>
                    <a:pt x="833590" y="507638"/>
                  </a:cubicBezTo>
                  <a:cubicBezTo>
                    <a:pt x="832980" y="506285"/>
                    <a:pt x="832276" y="505161"/>
                    <a:pt x="831475" y="504228"/>
                  </a:cubicBezTo>
                  <a:cubicBezTo>
                    <a:pt x="842410" y="491503"/>
                    <a:pt x="864870" y="477501"/>
                    <a:pt x="881348" y="496722"/>
                  </a:cubicBezTo>
                  <a:cubicBezTo>
                    <a:pt x="894493" y="512057"/>
                    <a:pt x="882129" y="546976"/>
                    <a:pt x="863613" y="579799"/>
                  </a:cubicBezTo>
                  <a:close/>
                  <a:moveTo>
                    <a:pt x="773087" y="26587"/>
                  </a:moveTo>
                  <a:cubicBezTo>
                    <a:pt x="791280" y="19520"/>
                    <a:pt x="809187" y="18739"/>
                    <a:pt x="821074" y="24530"/>
                  </a:cubicBezTo>
                  <a:cubicBezTo>
                    <a:pt x="821436" y="24682"/>
                    <a:pt x="821779" y="24873"/>
                    <a:pt x="822122" y="25063"/>
                  </a:cubicBezTo>
                  <a:lnTo>
                    <a:pt x="822408" y="25235"/>
                  </a:lnTo>
                  <a:cubicBezTo>
                    <a:pt x="830123" y="29311"/>
                    <a:pt x="836733" y="35484"/>
                    <a:pt x="843744" y="42018"/>
                  </a:cubicBezTo>
                  <a:cubicBezTo>
                    <a:pt x="848144" y="46133"/>
                    <a:pt x="852697" y="50362"/>
                    <a:pt x="857669" y="54191"/>
                  </a:cubicBezTo>
                  <a:cubicBezTo>
                    <a:pt x="861231" y="56934"/>
                    <a:pt x="864927" y="59391"/>
                    <a:pt x="868509" y="61773"/>
                  </a:cubicBezTo>
                  <a:cubicBezTo>
                    <a:pt x="873309" y="64954"/>
                    <a:pt x="877843" y="67983"/>
                    <a:pt x="881863" y="71488"/>
                  </a:cubicBezTo>
                  <a:cubicBezTo>
                    <a:pt x="895560" y="83413"/>
                    <a:pt x="904132" y="102673"/>
                    <a:pt x="904780" y="122980"/>
                  </a:cubicBezTo>
                  <a:cubicBezTo>
                    <a:pt x="904951" y="127990"/>
                    <a:pt x="904666" y="133096"/>
                    <a:pt x="903942" y="138277"/>
                  </a:cubicBezTo>
                  <a:cubicBezTo>
                    <a:pt x="886301" y="123437"/>
                    <a:pt x="866204" y="109988"/>
                    <a:pt x="844067" y="98215"/>
                  </a:cubicBezTo>
                  <a:cubicBezTo>
                    <a:pt x="831075" y="91300"/>
                    <a:pt x="817950" y="85147"/>
                    <a:pt x="805015" y="79908"/>
                  </a:cubicBezTo>
                  <a:cubicBezTo>
                    <a:pt x="780498" y="70002"/>
                    <a:pt x="755599" y="62897"/>
                    <a:pt x="730853" y="58763"/>
                  </a:cubicBezTo>
                  <a:cubicBezTo>
                    <a:pt x="739445" y="45637"/>
                    <a:pt x="755066" y="33579"/>
                    <a:pt x="773087" y="26587"/>
                  </a:cubicBezTo>
                  <a:close/>
                  <a:moveTo>
                    <a:pt x="394125" y="634301"/>
                  </a:moveTo>
                  <a:cubicBezTo>
                    <a:pt x="382143" y="598887"/>
                    <a:pt x="381191" y="580295"/>
                    <a:pt x="389001" y="534898"/>
                  </a:cubicBezTo>
                  <a:cubicBezTo>
                    <a:pt x="392849" y="512553"/>
                    <a:pt x="389934" y="493103"/>
                    <a:pt x="387096" y="474300"/>
                  </a:cubicBezTo>
                  <a:cubicBezTo>
                    <a:pt x="385496" y="463690"/>
                    <a:pt x="383858" y="452831"/>
                    <a:pt x="383477" y="441382"/>
                  </a:cubicBezTo>
                  <a:cubicBezTo>
                    <a:pt x="383305" y="435877"/>
                    <a:pt x="383419" y="430219"/>
                    <a:pt x="383953" y="424389"/>
                  </a:cubicBezTo>
                  <a:cubicBezTo>
                    <a:pt x="388144" y="379184"/>
                    <a:pt x="397288" y="343751"/>
                    <a:pt x="410661" y="302069"/>
                  </a:cubicBezTo>
                  <a:cubicBezTo>
                    <a:pt x="433845" y="294849"/>
                    <a:pt x="464420" y="298336"/>
                    <a:pt x="508959" y="313175"/>
                  </a:cubicBezTo>
                  <a:cubicBezTo>
                    <a:pt x="543916" y="324834"/>
                    <a:pt x="587007" y="325577"/>
                    <a:pt x="640690" y="315461"/>
                  </a:cubicBezTo>
                  <a:cubicBezTo>
                    <a:pt x="643700" y="314890"/>
                    <a:pt x="646709" y="314318"/>
                    <a:pt x="649719" y="313747"/>
                  </a:cubicBezTo>
                  <a:cubicBezTo>
                    <a:pt x="669588" y="309918"/>
                    <a:pt x="688372" y="306317"/>
                    <a:pt x="706660" y="305689"/>
                  </a:cubicBezTo>
                  <a:cubicBezTo>
                    <a:pt x="739940" y="304508"/>
                    <a:pt x="763848" y="313709"/>
                    <a:pt x="784250" y="335540"/>
                  </a:cubicBezTo>
                  <a:cubicBezTo>
                    <a:pt x="802405" y="354990"/>
                    <a:pt x="812521" y="382898"/>
                    <a:pt x="811282" y="410197"/>
                  </a:cubicBezTo>
                  <a:cubicBezTo>
                    <a:pt x="811111" y="414064"/>
                    <a:pt x="810882" y="418389"/>
                    <a:pt x="810616" y="423037"/>
                  </a:cubicBezTo>
                  <a:cubicBezTo>
                    <a:pt x="808196" y="467347"/>
                    <a:pt x="807320" y="502266"/>
                    <a:pt x="819741" y="514020"/>
                  </a:cubicBezTo>
                  <a:cubicBezTo>
                    <a:pt x="823246" y="522383"/>
                    <a:pt x="821303" y="560235"/>
                    <a:pt x="814997" y="581152"/>
                  </a:cubicBezTo>
                  <a:lnTo>
                    <a:pt x="814997" y="581152"/>
                  </a:lnTo>
                  <a:cubicBezTo>
                    <a:pt x="806825" y="608336"/>
                    <a:pt x="802672" y="615785"/>
                    <a:pt x="790327" y="637864"/>
                  </a:cubicBezTo>
                  <a:lnTo>
                    <a:pt x="786975" y="643845"/>
                  </a:lnTo>
                  <a:lnTo>
                    <a:pt x="785451" y="645312"/>
                  </a:lnTo>
                  <a:lnTo>
                    <a:pt x="785451" y="646608"/>
                  </a:lnTo>
                  <a:cubicBezTo>
                    <a:pt x="782364" y="652246"/>
                    <a:pt x="778936" y="658914"/>
                    <a:pt x="775335" y="665924"/>
                  </a:cubicBezTo>
                  <a:cubicBezTo>
                    <a:pt x="770534" y="675278"/>
                    <a:pt x="765239" y="685641"/>
                    <a:pt x="759828" y="695299"/>
                  </a:cubicBezTo>
                  <a:cubicBezTo>
                    <a:pt x="758457" y="697719"/>
                    <a:pt x="757085" y="700100"/>
                    <a:pt x="755714" y="702405"/>
                  </a:cubicBezTo>
                  <a:cubicBezTo>
                    <a:pt x="754304" y="704786"/>
                    <a:pt x="752875" y="707072"/>
                    <a:pt x="751561" y="709149"/>
                  </a:cubicBezTo>
                  <a:cubicBezTo>
                    <a:pt x="751084" y="709873"/>
                    <a:pt x="750608" y="710616"/>
                    <a:pt x="750189" y="711263"/>
                  </a:cubicBezTo>
                  <a:cubicBezTo>
                    <a:pt x="749313" y="712635"/>
                    <a:pt x="748417" y="713930"/>
                    <a:pt x="747503" y="715226"/>
                  </a:cubicBezTo>
                  <a:cubicBezTo>
                    <a:pt x="746931" y="716064"/>
                    <a:pt x="746341" y="716883"/>
                    <a:pt x="745655" y="717817"/>
                  </a:cubicBezTo>
                  <a:cubicBezTo>
                    <a:pt x="745274" y="718331"/>
                    <a:pt x="744874" y="718864"/>
                    <a:pt x="744474" y="719360"/>
                  </a:cubicBezTo>
                  <a:lnTo>
                    <a:pt x="744360" y="719512"/>
                  </a:lnTo>
                  <a:cubicBezTo>
                    <a:pt x="743883" y="720160"/>
                    <a:pt x="743388" y="720769"/>
                    <a:pt x="742798" y="721474"/>
                  </a:cubicBezTo>
                  <a:cubicBezTo>
                    <a:pt x="742721" y="721569"/>
                    <a:pt x="742664" y="721646"/>
                    <a:pt x="742588" y="721741"/>
                  </a:cubicBezTo>
                  <a:cubicBezTo>
                    <a:pt x="742150" y="722274"/>
                    <a:pt x="741712" y="722789"/>
                    <a:pt x="741312" y="723284"/>
                  </a:cubicBezTo>
                  <a:cubicBezTo>
                    <a:pt x="736625" y="728713"/>
                    <a:pt x="731749" y="733952"/>
                    <a:pt x="726738" y="738943"/>
                  </a:cubicBezTo>
                  <a:cubicBezTo>
                    <a:pt x="725805" y="739895"/>
                    <a:pt x="724853" y="740848"/>
                    <a:pt x="723805" y="741820"/>
                  </a:cubicBezTo>
                  <a:cubicBezTo>
                    <a:pt x="720261" y="745287"/>
                    <a:pt x="716642" y="748601"/>
                    <a:pt x="712965" y="751802"/>
                  </a:cubicBezTo>
                  <a:cubicBezTo>
                    <a:pt x="712280" y="752411"/>
                    <a:pt x="711575" y="753021"/>
                    <a:pt x="710870" y="753612"/>
                  </a:cubicBezTo>
                  <a:cubicBezTo>
                    <a:pt x="708908" y="755269"/>
                    <a:pt x="706946" y="756926"/>
                    <a:pt x="704888" y="758545"/>
                  </a:cubicBezTo>
                  <a:cubicBezTo>
                    <a:pt x="703993" y="759269"/>
                    <a:pt x="703116" y="759974"/>
                    <a:pt x="702278" y="760641"/>
                  </a:cubicBezTo>
                  <a:cubicBezTo>
                    <a:pt x="701288" y="761403"/>
                    <a:pt x="700297" y="762165"/>
                    <a:pt x="699268" y="762965"/>
                  </a:cubicBezTo>
                  <a:cubicBezTo>
                    <a:pt x="698183" y="763784"/>
                    <a:pt x="697078" y="764622"/>
                    <a:pt x="695973" y="765422"/>
                  </a:cubicBezTo>
                  <a:lnTo>
                    <a:pt x="693534" y="767175"/>
                  </a:lnTo>
                  <a:cubicBezTo>
                    <a:pt x="693115" y="767499"/>
                    <a:pt x="692658" y="767823"/>
                    <a:pt x="692125" y="768185"/>
                  </a:cubicBezTo>
                  <a:cubicBezTo>
                    <a:pt x="691363" y="768737"/>
                    <a:pt x="690582" y="769271"/>
                    <a:pt x="689801" y="769823"/>
                  </a:cubicBezTo>
                  <a:cubicBezTo>
                    <a:pt x="685952" y="772490"/>
                    <a:pt x="681971" y="775081"/>
                    <a:pt x="677875" y="777557"/>
                  </a:cubicBezTo>
                  <a:cubicBezTo>
                    <a:pt x="676485" y="778415"/>
                    <a:pt x="675094" y="779253"/>
                    <a:pt x="673608" y="780110"/>
                  </a:cubicBezTo>
                  <a:cubicBezTo>
                    <a:pt x="672408" y="780815"/>
                    <a:pt x="671227" y="781501"/>
                    <a:pt x="669950" y="782206"/>
                  </a:cubicBezTo>
                  <a:cubicBezTo>
                    <a:pt x="668998" y="782758"/>
                    <a:pt x="668026" y="783272"/>
                    <a:pt x="666960" y="783844"/>
                  </a:cubicBezTo>
                  <a:cubicBezTo>
                    <a:pt x="665893" y="784415"/>
                    <a:pt x="664826" y="785006"/>
                    <a:pt x="663816" y="785539"/>
                  </a:cubicBezTo>
                  <a:cubicBezTo>
                    <a:pt x="661416" y="786778"/>
                    <a:pt x="658978" y="787997"/>
                    <a:pt x="656577" y="789178"/>
                  </a:cubicBezTo>
                  <a:cubicBezTo>
                    <a:pt x="655587" y="789654"/>
                    <a:pt x="654596" y="790111"/>
                    <a:pt x="653606" y="790568"/>
                  </a:cubicBezTo>
                  <a:lnTo>
                    <a:pt x="653225" y="790740"/>
                  </a:lnTo>
                  <a:cubicBezTo>
                    <a:pt x="652177" y="791235"/>
                    <a:pt x="651091" y="791731"/>
                    <a:pt x="649948" y="792245"/>
                  </a:cubicBezTo>
                  <a:cubicBezTo>
                    <a:pt x="648824" y="792740"/>
                    <a:pt x="647662" y="793255"/>
                    <a:pt x="646500" y="793750"/>
                  </a:cubicBezTo>
                  <a:cubicBezTo>
                    <a:pt x="645357" y="794245"/>
                    <a:pt x="644195" y="794721"/>
                    <a:pt x="642957" y="795236"/>
                  </a:cubicBezTo>
                  <a:cubicBezTo>
                    <a:pt x="641356" y="795902"/>
                    <a:pt x="639718" y="796550"/>
                    <a:pt x="637927" y="797236"/>
                  </a:cubicBezTo>
                  <a:cubicBezTo>
                    <a:pt x="636632" y="797712"/>
                    <a:pt x="635337" y="798227"/>
                    <a:pt x="634022" y="798684"/>
                  </a:cubicBezTo>
                  <a:lnTo>
                    <a:pt x="633622" y="798836"/>
                  </a:lnTo>
                  <a:cubicBezTo>
                    <a:pt x="633355" y="798950"/>
                    <a:pt x="633108" y="799046"/>
                    <a:pt x="632841" y="799122"/>
                  </a:cubicBezTo>
                  <a:lnTo>
                    <a:pt x="632536" y="799236"/>
                  </a:lnTo>
                  <a:cubicBezTo>
                    <a:pt x="631012" y="799789"/>
                    <a:pt x="629469" y="800322"/>
                    <a:pt x="627926" y="800817"/>
                  </a:cubicBezTo>
                  <a:cubicBezTo>
                    <a:pt x="626193" y="801408"/>
                    <a:pt x="624497" y="801960"/>
                    <a:pt x="622783" y="802494"/>
                  </a:cubicBezTo>
                  <a:cubicBezTo>
                    <a:pt x="621049" y="803027"/>
                    <a:pt x="619316" y="803542"/>
                    <a:pt x="617582" y="804056"/>
                  </a:cubicBezTo>
                  <a:cubicBezTo>
                    <a:pt x="615848" y="804551"/>
                    <a:pt x="614096" y="805027"/>
                    <a:pt x="612324" y="805485"/>
                  </a:cubicBezTo>
                  <a:cubicBezTo>
                    <a:pt x="608781" y="806418"/>
                    <a:pt x="605199" y="807275"/>
                    <a:pt x="601694" y="808037"/>
                  </a:cubicBezTo>
                  <a:cubicBezTo>
                    <a:pt x="544011" y="820534"/>
                    <a:pt x="510673" y="807161"/>
                    <a:pt x="478517" y="775614"/>
                  </a:cubicBezTo>
                  <a:cubicBezTo>
                    <a:pt x="472364" y="769575"/>
                    <a:pt x="466230" y="762851"/>
                    <a:pt x="460000" y="755536"/>
                  </a:cubicBezTo>
                  <a:lnTo>
                    <a:pt x="459486" y="754926"/>
                  </a:lnTo>
                  <a:cubicBezTo>
                    <a:pt x="459315" y="754735"/>
                    <a:pt x="459162" y="754545"/>
                    <a:pt x="458991" y="754335"/>
                  </a:cubicBezTo>
                  <a:cubicBezTo>
                    <a:pt x="432854" y="723322"/>
                    <a:pt x="409842" y="680745"/>
                    <a:pt x="394125" y="634301"/>
                  </a:cubicBezTo>
                  <a:close/>
                  <a:moveTo>
                    <a:pt x="794614" y="917803"/>
                  </a:moveTo>
                  <a:cubicBezTo>
                    <a:pt x="772992" y="948207"/>
                    <a:pt x="744798" y="972496"/>
                    <a:pt x="710565" y="990136"/>
                  </a:cubicBezTo>
                  <a:cubicBezTo>
                    <a:pt x="672617" y="1009720"/>
                    <a:pt x="628421" y="1020064"/>
                    <a:pt x="582759" y="1020064"/>
                  </a:cubicBezTo>
                  <a:cubicBezTo>
                    <a:pt x="575043" y="1020064"/>
                    <a:pt x="567195" y="1019759"/>
                    <a:pt x="559479" y="1019168"/>
                  </a:cubicBezTo>
                  <a:cubicBezTo>
                    <a:pt x="513207" y="1015549"/>
                    <a:pt x="428225" y="978516"/>
                    <a:pt x="414185" y="916832"/>
                  </a:cubicBezTo>
                  <a:cubicBezTo>
                    <a:pt x="421672" y="910355"/>
                    <a:pt x="428663" y="903440"/>
                    <a:pt x="435045" y="896220"/>
                  </a:cubicBezTo>
                  <a:cubicBezTo>
                    <a:pt x="451523" y="877608"/>
                    <a:pt x="462896" y="839508"/>
                    <a:pt x="469202" y="800017"/>
                  </a:cubicBezTo>
                  <a:lnTo>
                    <a:pt x="469202" y="799979"/>
                  </a:lnTo>
                  <a:cubicBezTo>
                    <a:pt x="469506" y="798093"/>
                    <a:pt x="469811" y="796169"/>
                    <a:pt x="470078" y="794264"/>
                  </a:cubicBezTo>
                  <a:cubicBezTo>
                    <a:pt x="470325" y="792607"/>
                    <a:pt x="470554" y="790969"/>
                    <a:pt x="470783" y="789311"/>
                  </a:cubicBezTo>
                  <a:cubicBezTo>
                    <a:pt x="496538" y="813733"/>
                    <a:pt x="523951" y="827964"/>
                    <a:pt x="562166" y="827964"/>
                  </a:cubicBezTo>
                  <a:cubicBezTo>
                    <a:pt x="575081" y="827964"/>
                    <a:pt x="589217" y="826344"/>
                    <a:pt x="604933" y="822934"/>
                  </a:cubicBezTo>
                  <a:cubicBezTo>
                    <a:pt x="608648" y="822134"/>
                    <a:pt x="612438" y="821220"/>
                    <a:pt x="616210" y="820229"/>
                  </a:cubicBezTo>
                  <a:cubicBezTo>
                    <a:pt x="618020" y="819753"/>
                    <a:pt x="619830" y="819239"/>
                    <a:pt x="621640" y="818724"/>
                  </a:cubicBezTo>
                  <a:cubicBezTo>
                    <a:pt x="621697" y="818724"/>
                    <a:pt x="621735" y="818705"/>
                    <a:pt x="621792" y="818686"/>
                  </a:cubicBezTo>
                  <a:cubicBezTo>
                    <a:pt x="623621" y="818172"/>
                    <a:pt x="625450" y="817620"/>
                    <a:pt x="627297" y="817048"/>
                  </a:cubicBezTo>
                  <a:cubicBezTo>
                    <a:pt x="629107" y="816477"/>
                    <a:pt x="630917" y="815886"/>
                    <a:pt x="632708" y="815295"/>
                  </a:cubicBezTo>
                  <a:cubicBezTo>
                    <a:pt x="634365" y="814743"/>
                    <a:pt x="636022" y="814190"/>
                    <a:pt x="637661" y="813581"/>
                  </a:cubicBezTo>
                  <a:cubicBezTo>
                    <a:pt x="638213" y="813409"/>
                    <a:pt x="638747" y="813200"/>
                    <a:pt x="639280" y="812990"/>
                  </a:cubicBezTo>
                  <a:cubicBezTo>
                    <a:pt x="640652" y="812495"/>
                    <a:pt x="642023" y="811981"/>
                    <a:pt x="643414" y="811447"/>
                  </a:cubicBezTo>
                  <a:cubicBezTo>
                    <a:pt x="645243" y="810762"/>
                    <a:pt x="647033" y="810038"/>
                    <a:pt x="648748" y="809333"/>
                  </a:cubicBezTo>
                  <a:cubicBezTo>
                    <a:pt x="650024" y="808818"/>
                    <a:pt x="651262" y="808304"/>
                    <a:pt x="652520" y="807771"/>
                  </a:cubicBezTo>
                  <a:cubicBezTo>
                    <a:pt x="653758" y="807237"/>
                    <a:pt x="654996" y="806685"/>
                    <a:pt x="656177" y="806151"/>
                  </a:cubicBezTo>
                  <a:cubicBezTo>
                    <a:pt x="657339" y="805637"/>
                    <a:pt x="658482" y="805123"/>
                    <a:pt x="659606" y="804589"/>
                  </a:cubicBezTo>
                  <a:cubicBezTo>
                    <a:pt x="659778" y="804513"/>
                    <a:pt x="659987" y="804418"/>
                    <a:pt x="660197" y="804304"/>
                  </a:cubicBezTo>
                  <a:cubicBezTo>
                    <a:pt x="661206" y="803846"/>
                    <a:pt x="662197" y="803389"/>
                    <a:pt x="663245" y="802875"/>
                  </a:cubicBezTo>
                  <a:cubicBezTo>
                    <a:pt x="665798" y="801637"/>
                    <a:pt x="668312" y="800360"/>
                    <a:pt x="670903" y="799027"/>
                  </a:cubicBezTo>
                  <a:cubicBezTo>
                    <a:pt x="672027" y="798417"/>
                    <a:pt x="673170" y="797827"/>
                    <a:pt x="674161" y="797274"/>
                  </a:cubicBezTo>
                  <a:cubicBezTo>
                    <a:pt x="675303" y="796684"/>
                    <a:pt x="676427" y="796055"/>
                    <a:pt x="677456" y="795464"/>
                  </a:cubicBezTo>
                  <a:cubicBezTo>
                    <a:pt x="678771" y="794721"/>
                    <a:pt x="680066" y="793997"/>
                    <a:pt x="681304" y="793274"/>
                  </a:cubicBezTo>
                  <a:cubicBezTo>
                    <a:pt x="682866" y="792359"/>
                    <a:pt x="684409" y="791445"/>
                    <a:pt x="685857" y="790530"/>
                  </a:cubicBezTo>
                  <a:cubicBezTo>
                    <a:pt x="690124" y="787940"/>
                    <a:pt x="694392" y="785177"/>
                    <a:pt x="698468" y="782339"/>
                  </a:cubicBezTo>
                  <a:cubicBezTo>
                    <a:pt x="699306" y="781767"/>
                    <a:pt x="700126" y="781196"/>
                    <a:pt x="700964" y="780605"/>
                  </a:cubicBezTo>
                  <a:cubicBezTo>
                    <a:pt x="701497" y="780224"/>
                    <a:pt x="702031" y="779843"/>
                    <a:pt x="702526" y="779500"/>
                  </a:cubicBezTo>
                  <a:lnTo>
                    <a:pt x="704298" y="778205"/>
                  </a:lnTo>
                  <a:lnTo>
                    <a:pt x="704888" y="777919"/>
                  </a:lnTo>
                  <a:lnTo>
                    <a:pt x="705402" y="777405"/>
                  </a:lnTo>
                  <a:cubicBezTo>
                    <a:pt x="706450" y="776643"/>
                    <a:pt x="707498" y="775843"/>
                    <a:pt x="708508" y="775081"/>
                  </a:cubicBezTo>
                  <a:cubicBezTo>
                    <a:pt x="709555" y="774281"/>
                    <a:pt x="710584" y="773481"/>
                    <a:pt x="711670" y="772642"/>
                  </a:cubicBezTo>
                  <a:cubicBezTo>
                    <a:pt x="712603" y="771900"/>
                    <a:pt x="713556" y="771157"/>
                    <a:pt x="714432" y="770433"/>
                  </a:cubicBezTo>
                  <a:cubicBezTo>
                    <a:pt x="716356" y="768909"/>
                    <a:pt x="718356" y="767251"/>
                    <a:pt x="720738" y="765232"/>
                  </a:cubicBezTo>
                  <a:cubicBezTo>
                    <a:pt x="721557" y="764527"/>
                    <a:pt x="722376" y="763841"/>
                    <a:pt x="723062" y="763213"/>
                  </a:cubicBezTo>
                  <a:cubicBezTo>
                    <a:pt x="726853" y="759917"/>
                    <a:pt x="730682" y="756393"/>
                    <a:pt x="734358" y="752830"/>
                  </a:cubicBezTo>
                  <a:cubicBezTo>
                    <a:pt x="735444" y="751783"/>
                    <a:pt x="736549" y="750716"/>
                    <a:pt x="737559" y="749668"/>
                  </a:cubicBezTo>
                  <a:cubicBezTo>
                    <a:pt x="739045" y="748201"/>
                    <a:pt x="740512" y="746696"/>
                    <a:pt x="741978" y="745172"/>
                  </a:cubicBezTo>
                  <a:cubicBezTo>
                    <a:pt x="741940" y="758260"/>
                    <a:pt x="742455" y="772052"/>
                    <a:pt x="743788" y="785977"/>
                  </a:cubicBezTo>
                  <a:cubicBezTo>
                    <a:pt x="748151" y="831564"/>
                    <a:pt x="760209" y="867054"/>
                    <a:pt x="779659" y="891591"/>
                  </a:cubicBezTo>
                  <a:cubicBezTo>
                    <a:pt x="780955" y="893229"/>
                    <a:pt x="782288" y="894810"/>
                    <a:pt x="783660" y="896353"/>
                  </a:cubicBezTo>
                  <a:cubicBezTo>
                    <a:pt x="787813" y="901058"/>
                    <a:pt x="792347" y="905688"/>
                    <a:pt x="797147" y="910107"/>
                  </a:cubicBezTo>
                  <a:cubicBezTo>
                    <a:pt x="797700" y="910622"/>
                    <a:pt x="798271" y="911136"/>
                    <a:pt x="798843" y="911650"/>
                  </a:cubicBezTo>
                  <a:cubicBezTo>
                    <a:pt x="797471" y="913727"/>
                    <a:pt x="796042" y="915784"/>
                    <a:pt x="794614" y="917803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6" name="Grafik 44">
            <a:extLst>
              <a:ext uri="{FF2B5EF4-FFF2-40B4-BE49-F238E27FC236}">
                <a16:creationId xmlns:a16="http://schemas.microsoft.com/office/drawing/2014/main" id="{9294F066-2510-8061-BDFD-1B7FD2BE0E0E}"/>
              </a:ext>
            </a:extLst>
          </p:cNvPr>
          <p:cNvGrpSpPr>
            <a:grpSpLocks noChangeAspect="1"/>
          </p:cNvGrpSpPr>
          <p:nvPr/>
        </p:nvGrpSpPr>
        <p:grpSpPr>
          <a:xfrm>
            <a:off x="4557307" y="5302742"/>
            <a:ext cx="1102727" cy="1149059"/>
            <a:chOff x="3176344" y="3172479"/>
            <a:chExt cx="1317078" cy="1372416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CFA8A3E4-440D-08EA-5A10-10BB4C86B113}"/>
                </a:ext>
              </a:extLst>
            </p:cNvPr>
            <p:cNvSpPr/>
            <p:nvPr/>
          </p:nvSpPr>
          <p:spPr>
            <a:xfrm>
              <a:off x="3176344" y="3172479"/>
              <a:ext cx="1317040" cy="1372416"/>
            </a:xfrm>
            <a:custGeom>
              <a:avLst/>
              <a:gdLst>
                <a:gd name="connsiteX0" fmla="*/ 1317041 w 1317040"/>
                <a:gd name="connsiteY0" fmla="*/ 1372417 h 1372416"/>
                <a:gd name="connsiteX1" fmla="*/ 704145 w 1317040"/>
                <a:gd name="connsiteY1" fmla="*/ 1371655 h 1372416"/>
                <a:gd name="connsiteX2" fmla="*/ 688905 w 1317040"/>
                <a:gd name="connsiteY2" fmla="*/ 1371636 h 1372416"/>
                <a:gd name="connsiteX3" fmla="*/ 659759 w 1317040"/>
                <a:gd name="connsiteY3" fmla="*/ 1371598 h 1372416"/>
                <a:gd name="connsiteX4" fmla="*/ 656292 w 1317040"/>
                <a:gd name="connsiteY4" fmla="*/ 1371598 h 1372416"/>
                <a:gd name="connsiteX5" fmla="*/ 628307 w 1317040"/>
                <a:gd name="connsiteY5" fmla="*/ 1371579 h 1372416"/>
                <a:gd name="connsiteX6" fmla="*/ 628307 w 1317040"/>
                <a:gd name="connsiteY6" fmla="*/ 1267032 h 1372416"/>
                <a:gd name="connsiteX7" fmla="*/ 755809 w 1317040"/>
                <a:gd name="connsiteY7" fmla="*/ 1267032 h 1372416"/>
                <a:gd name="connsiteX8" fmla="*/ 763391 w 1317040"/>
                <a:gd name="connsiteY8" fmla="*/ 1258612 h 1372416"/>
                <a:gd name="connsiteX9" fmla="*/ 758323 w 1317040"/>
                <a:gd name="connsiteY9" fmla="*/ 1252307 h 1372416"/>
                <a:gd name="connsiteX10" fmla="*/ 758304 w 1317040"/>
                <a:gd name="connsiteY10" fmla="*/ 1252307 h 1372416"/>
                <a:gd name="connsiteX11" fmla="*/ 755466 w 1317040"/>
                <a:gd name="connsiteY11" fmla="*/ 1251792 h 1372416"/>
                <a:gd name="connsiteX12" fmla="*/ 628307 w 1317040"/>
                <a:gd name="connsiteY12" fmla="*/ 1251792 h 1372416"/>
                <a:gd name="connsiteX13" fmla="*/ 628307 w 1317040"/>
                <a:gd name="connsiteY13" fmla="*/ 1094839 h 1372416"/>
                <a:gd name="connsiteX14" fmla="*/ 744131 w 1317040"/>
                <a:gd name="connsiteY14" fmla="*/ 1094839 h 1372416"/>
                <a:gd name="connsiteX15" fmla="*/ 751713 w 1317040"/>
                <a:gd name="connsiteY15" fmla="*/ 1086476 h 1372416"/>
                <a:gd name="connsiteX16" fmla="*/ 746493 w 1317040"/>
                <a:gd name="connsiteY16" fmla="*/ 1080057 h 1372416"/>
                <a:gd name="connsiteX17" fmla="*/ 746474 w 1317040"/>
                <a:gd name="connsiteY17" fmla="*/ 1080057 h 1372416"/>
                <a:gd name="connsiteX18" fmla="*/ 743807 w 1317040"/>
                <a:gd name="connsiteY18" fmla="*/ 1079599 h 1372416"/>
                <a:gd name="connsiteX19" fmla="*/ 628307 w 1317040"/>
                <a:gd name="connsiteY19" fmla="*/ 1079599 h 1372416"/>
                <a:gd name="connsiteX20" fmla="*/ 628307 w 1317040"/>
                <a:gd name="connsiteY20" fmla="*/ 1079428 h 1372416"/>
                <a:gd name="connsiteX21" fmla="*/ 628250 w 1317040"/>
                <a:gd name="connsiteY21" fmla="*/ 967528 h 1372416"/>
                <a:gd name="connsiteX22" fmla="*/ 613220 w 1317040"/>
                <a:gd name="connsiteY22" fmla="*/ 967528 h 1372416"/>
                <a:gd name="connsiteX23" fmla="*/ 613067 w 1317040"/>
                <a:gd name="connsiteY23" fmla="*/ 993169 h 1372416"/>
                <a:gd name="connsiteX24" fmla="*/ 613067 w 1317040"/>
                <a:gd name="connsiteY24" fmla="*/ 1079599 h 1372416"/>
                <a:gd name="connsiteX25" fmla="*/ 516522 w 1317040"/>
                <a:gd name="connsiteY25" fmla="*/ 1079599 h 1372416"/>
                <a:gd name="connsiteX26" fmla="*/ 508940 w 1317040"/>
                <a:gd name="connsiteY26" fmla="*/ 1087962 h 1372416"/>
                <a:gd name="connsiteX27" fmla="*/ 516846 w 1317040"/>
                <a:gd name="connsiteY27" fmla="*/ 1094839 h 1372416"/>
                <a:gd name="connsiteX28" fmla="*/ 613067 w 1317040"/>
                <a:gd name="connsiteY28" fmla="*/ 1094839 h 1372416"/>
                <a:gd name="connsiteX29" fmla="*/ 613067 w 1317040"/>
                <a:gd name="connsiteY29" fmla="*/ 1251792 h 1372416"/>
                <a:gd name="connsiteX30" fmla="*/ 522694 w 1317040"/>
                <a:gd name="connsiteY30" fmla="*/ 1251792 h 1372416"/>
                <a:gd name="connsiteX31" fmla="*/ 514769 w 1317040"/>
                <a:gd name="connsiteY31" fmla="*/ 1258612 h 1372416"/>
                <a:gd name="connsiteX32" fmla="*/ 522351 w 1317040"/>
                <a:gd name="connsiteY32" fmla="*/ 1267032 h 1372416"/>
                <a:gd name="connsiteX33" fmla="*/ 613067 w 1317040"/>
                <a:gd name="connsiteY33" fmla="*/ 1267032 h 1372416"/>
                <a:gd name="connsiteX34" fmla="*/ 613067 w 1317040"/>
                <a:gd name="connsiteY34" fmla="*/ 1371579 h 1372416"/>
                <a:gd name="connsiteX35" fmla="*/ 0 w 1317040"/>
                <a:gd name="connsiteY35" fmla="*/ 1371579 h 1372416"/>
                <a:gd name="connsiteX36" fmla="*/ 19 w 1317040"/>
                <a:gd name="connsiteY36" fmla="*/ 1371141 h 1372416"/>
                <a:gd name="connsiteX37" fmla="*/ 19 w 1317040"/>
                <a:gd name="connsiteY37" fmla="*/ 1370664 h 1372416"/>
                <a:gd name="connsiteX38" fmla="*/ 133 w 1317040"/>
                <a:gd name="connsiteY38" fmla="*/ 1368969 h 1372416"/>
                <a:gd name="connsiteX39" fmla="*/ 533 w 1317040"/>
                <a:gd name="connsiteY39" fmla="*/ 1365635 h 1372416"/>
                <a:gd name="connsiteX40" fmla="*/ 895 w 1317040"/>
                <a:gd name="connsiteY40" fmla="*/ 1363120 h 1372416"/>
                <a:gd name="connsiteX41" fmla="*/ 1353 w 1317040"/>
                <a:gd name="connsiteY41" fmla="*/ 1360301 h 1372416"/>
                <a:gd name="connsiteX42" fmla="*/ 1562 w 1317040"/>
                <a:gd name="connsiteY42" fmla="*/ 1359063 h 1372416"/>
                <a:gd name="connsiteX43" fmla="*/ 2096 w 1317040"/>
                <a:gd name="connsiteY43" fmla="*/ 1356091 h 1372416"/>
                <a:gd name="connsiteX44" fmla="*/ 3505 w 1317040"/>
                <a:gd name="connsiteY44" fmla="*/ 1348871 h 1372416"/>
                <a:gd name="connsiteX45" fmla="*/ 3677 w 1317040"/>
                <a:gd name="connsiteY45" fmla="*/ 1348014 h 1372416"/>
                <a:gd name="connsiteX46" fmla="*/ 4058 w 1317040"/>
                <a:gd name="connsiteY46" fmla="*/ 1346204 h 1372416"/>
                <a:gd name="connsiteX47" fmla="*/ 4534 w 1317040"/>
                <a:gd name="connsiteY47" fmla="*/ 1343918 h 1372416"/>
                <a:gd name="connsiteX48" fmla="*/ 6744 w 1317040"/>
                <a:gd name="connsiteY48" fmla="*/ 1333936 h 1372416"/>
                <a:gd name="connsiteX49" fmla="*/ 7163 w 1317040"/>
                <a:gd name="connsiteY49" fmla="*/ 1332088 h 1372416"/>
                <a:gd name="connsiteX50" fmla="*/ 11582 w 1317040"/>
                <a:gd name="connsiteY50" fmla="*/ 1313876 h 1372416"/>
                <a:gd name="connsiteX51" fmla="*/ 14288 w 1317040"/>
                <a:gd name="connsiteY51" fmla="*/ 1303437 h 1372416"/>
                <a:gd name="connsiteX52" fmla="*/ 14592 w 1317040"/>
                <a:gd name="connsiteY52" fmla="*/ 1302313 h 1372416"/>
                <a:gd name="connsiteX53" fmla="*/ 15469 w 1317040"/>
                <a:gd name="connsiteY53" fmla="*/ 1299055 h 1372416"/>
                <a:gd name="connsiteX54" fmla="*/ 16535 w 1317040"/>
                <a:gd name="connsiteY54" fmla="*/ 1295131 h 1372416"/>
                <a:gd name="connsiteX55" fmla="*/ 19583 w 1317040"/>
                <a:gd name="connsiteY55" fmla="*/ 1284234 h 1372416"/>
                <a:gd name="connsiteX56" fmla="*/ 21755 w 1317040"/>
                <a:gd name="connsiteY56" fmla="*/ 1276805 h 1372416"/>
                <a:gd name="connsiteX57" fmla="*/ 27565 w 1317040"/>
                <a:gd name="connsiteY57" fmla="*/ 1257755 h 1372416"/>
                <a:gd name="connsiteX58" fmla="*/ 35281 w 1317040"/>
                <a:gd name="connsiteY58" fmla="*/ 1234476 h 1372416"/>
                <a:gd name="connsiteX59" fmla="*/ 39815 w 1317040"/>
                <a:gd name="connsiteY59" fmla="*/ 1221751 h 1372416"/>
                <a:gd name="connsiteX60" fmla="*/ 47015 w 1317040"/>
                <a:gd name="connsiteY60" fmla="*/ 1202967 h 1372416"/>
                <a:gd name="connsiteX61" fmla="*/ 47015 w 1317040"/>
                <a:gd name="connsiteY61" fmla="*/ 1202910 h 1372416"/>
                <a:gd name="connsiteX62" fmla="*/ 49435 w 1317040"/>
                <a:gd name="connsiteY62" fmla="*/ 1196947 h 1372416"/>
                <a:gd name="connsiteX63" fmla="*/ 68332 w 1317040"/>
                <a:gd name="connsiteY63" fmla="*/ 1156923 h 1372416"/>
                <a:gd name="connsiteX64" fmla="*/ 70180 w 1317040"/>
                <a:gd name="connsiteY64" fmla="*/ 1153570 h 1372416"/>
                <a:gd name="connsiteX65" fmla="*/ 71647 w 1317040"/>
                <a:gd name="connsiteY65" fmla="*/ 1151037 h 1372416"/>
                <a:gd name="connsiteX66" fmla="*/ 73704 w 1317040"/>
                <a:gd name="connsiteY66" fmla="*/ 1147608 h 1372416"/>
                <a:gd name="connsiteX67" fmla="*/ 81058 w 1317040"/>
                <a:gd name="connsiteY67" fmla="*/ 1136464 h 1372416"/>
                <a:gd name="connsiteX68" fmla="*/ 84468 w 1317040"/>
                <a:gd name="connsiteY68" fmla="*/ 1131777 h 1372416"/>
                <a:gd name="connsiteX69" fmla="*/ 85077 w 1317040"/>
                <a:gd name="connsiteY69" fmla="*/ 1130958 h 1372416"/>
                <a:gd name="connsiteX70" fmla="*/ 88068 w 1317040"/>
                <a:gd name="connsiteY70" fmla="*/ 1127091 h 1372416"/>
                <a:gd name="connsiteX71" fmla="*/ 91764 w 1317040"/>
                <a:gd name="connsiteY71" fmla="*/ 1122538 h 1372416"/>
                <a:gd name="connsiteX72" fmla="*/ 95593 w 1317040"/>
                <a:gd name="connsiteY72" fmla="*/ 1118042 h 1372416"/>
                <a:gd name="connsiteX73" fmla="*/ 101594 w 1317040"/>
                <a:gd name="connsiteY73" fmla="*/ 1111394 h 1372416"/>
                <a:gd name="connsiteX74" fmla="*/ 104451 w 1317040"/>
                <a:gd name="connsiteY74" fmla="*/ 1108365 h 1372416"/>
                <a:gd name="connsiteX75" fmla="*/ 107061 w 1317040"/>
                <a:gd name="connsiteY75" fmla="*/ 1105679 h 1372416"/>
                <a:gd name="connsiteX76" fmla="*/ 110300 w 1317040"/>
                <a:gd name="connsiteY76" fmla="*/ 1102459 h 1372416"/>
                <a:gd name="connsiteX77" fmla="*/ 118396 w 1317040"/>
                <a:gd name="connsiteY77" fmla="*/ 1094820 h 1372416"/>
                <a:gd name="connsiteX78" fmla="*/ 123958 w 1317040"/>
                <a:gd name="connsiteY78" fmla="*/ 1089829 h 1372416"/>
                <a:gd name="connsiteX79" fmla="*/ 141542 w 1317040"/>
                <a:gd name="connsiteY79" fmla="*/ 1075427 h 1372416"/>
                <a:gd name="connsiteX80" fmla="*/ 151352 w 1317040"/>
                <a:gd name="connsiteY80" fmla="*/ 1068093 h 1372416"/>
                <a:gd name="connsiteX81" fmla="*/ 280988 w 1317040"/>
                <a:gd name="connsiteY81" fmla="*/ 994960 h 1372416"/>
                <a:gd name="connsiteX82" fmla="*/ 291808 w 1317040"/>
                <a:gd name="connsiteY82" fmla="*/ 989912 h 1372416"/>
                <a:gd name="connsiteX83" fmla="*/ 312992 w 1317040"/>
                <a:gd name="connsiteY83" fmla="*/ 980235 h 1372416"/>
                <a:gd name="connsiteX84" fmla="*/ 319469 w 1317040"/>
                <a:gd name="connsiteY84" fmla="*/ 977301 h 1372416"/>
                <a:gd name="connsiteX85" fmla="*/ 320802 w 1317040"/>
                <a:gd name="connsiteY85" fmla="*/ 976710 h 1372416"/>
                <a:gd name="connsiteX86" fmla="*/ 335032 w 1317040"/>
                <a:gd name="connsiteY86" fmla="*/ 970271 h 1372416"/>
                <a:gd name="connsiteX87" fmla="*/ 359416 w 1317040"/>
                <a:gd name="connsiteY87" fmla="*/ 959127 h 1372416"/>
                <a:gd name="connsiteX88" fmla="*/ 362883 w 1317040"/>
                <a:gd name="connsiteY88" fmla="*/ 957508 h 1372416"/>
                <a:gd name="connsiteX89" fmla="*/ 365855 w 1317040"/>
                <a:gd name="connsiteY89" fmla="*/ 956098 h 1372416"/>
                <a:gd name="connsiteX90" fmla="*/ 385362 w 1317040"/>
                <a:gd name="connsiteY90" fmla="*/ 946516 h 1372416"/>
                <a:gd name="connsiteX91" fmla="*/ 391782 w 1317040"/>
                <a:gd name="connsiteY91" fmla="*/ 943106 h 1372416"/>
                <a:gd name="connsiteX92" fmla="*/ 392563 w 1317040"/>
                <a:gd name="connsiteY92" fmla="*/ 942668 h 1372416"/>
                <a:gd name="connsiteX93" fmla="*/ 393363 w 1317040"/>
                <a:gd name="connsiteY93" fmla="*/ 942211 h 1372416"/>
                <a:gd name="connsiteX94" fmla="*/ 398583 w 1317040"/>
                <a:gd name="connsiteY94" fmla="*/ 939163 h 1372416"/>
                <a:gd name="connsiteX95" fmla="*/ 443713 w 1317040"/>
                <a:gd name="connsiteY95" fmla="*/ 874393 h 1372416"/>
                <a:gd name="connsiteX96" fmla="*/ 456209 w 1317040"/>
                <a:gd name="connsiteY96" fmla="*/ 872526 h 1372416"/>
                <a:gd name="connsiteX97" fmla="*/ 456286 w 1317040"/>
                <a:gd name="connsiteY97" fmla="*/ 872583 h 1372416"/>
                <a:gd name="connsiteX98" fmla="*/ 457981 w 1317040"/>
                <a:gd name="connsiteY98" fmla="*/ 869897 h 1372416"/>
                <a:gd name="connsiteX99" fmla="*/ 493547 w 1317040"/>
                <a:gd name="connsiteY99" fmla="*/ 766170 h 1372416"/>
                <a:gd name="connsiteX100" fmla="*/ 421577 w 1317040"/>
                <a:gd name="connsiteY100" fmla="*/ 684750 h 1372416"/>
                <a:gd name="connsiteX101" fmla="*/ 392011 w 1317040"/>
                <a:gd name="connsiteY101" fmla="*/ 618780 h 1372416"/>
                <a:gd name="connsiteX102" fmla="*/ 380162 w 1317040"/>
                <a:gd name="connsiteY102" fmla="*/ 577498 h 1372416"/>
                <a:gd name="connsiteX103" fmla="*/ 378390 w 1317040"/>
                <a:gd name="connsiteY103" fmla="*/ 569993 h 1372416"/>
                <a:gd name="connsiteX104" fmla="*/ 343376 w 1317040"/>
                <a:gd name="connsiteY104" fmla="*/ 186973 h 1372416"/>
                <a:gd name="connsiteX105" fmla="*/ 419652 w 1317040"/>
                <a:gd name="connsiteY105" fmla="*/ 81989 h 1372416"/>
                <a:gd name="connsiteX106" fmla="*/ 429425 w 1317040"/>
                <a:gd name="connsiteY106" fmla="*/ 73207 h 1372416"/>
                <a:gd name="connsiteX107" fmla="*/ 662254 w 1317040"/>
                <a:gd name="connsiteY107" fmla="*/ 360 h 1372416"/>
                <a:gd name="connsiteX108" fmla="*/ 815607 w 1317040"/>
                <a:gd name="connsiteY108" fmla="*/ 66844 h 1372416"/>
                <a:gd name="connsiteX109" fmla="*/ 881863 w 1317040"/>
                <a:gd name="connsiteY109" fmla="*/ 70749 h 1372416"/>
                <a:gd name="connsiteX110" fmla="*/ 904323 w 1317040"/>
                <a:gd name="connsiteY110" fmla="*/ 83284 h 1372416"/>
                <a:gd name="connsiteX111" fmla="*/ 979989 w 1317040"/>
                <a:gd name="connsiteY111" fmla="*/ 188574 h 1372416"/>
                <a:gd name="connsiteX112" fmla="*/ 960215 w 1317040"/>
                <a:gd name="connsiteY112" fmla="*/ 418621 h 1372416"/>
                <a:gd name="connsiteX113" fmla="*/ 962978 w 1317040"/>
                <a:gd name="connsiteY113" fmla="*/ 423536 h 1372416"/>
                <a:gd name="connsiteX114" fmla="*/ 937660 w 1317040"/>
                <a:gd name="connsiteY114" fmla="*/ 518520 h 1372416"/>
                <a:gd name="connsiteX115" fmla="*/ 928287 w 1317040"/>
                <a:gd name="connsiteY115" fmla="*/ 532788 h 1372416"/>
                <a:gd name="connsiteX116" fmla="*/ 878110 w 1317040"/>
                <a:gd name="connsiteY116" fmla="*/ 581347 h 1372416"/>
                <a:gd name="connsiteX117" fmla="*/ 857898 w 1317040"/>
                <a:gd name="connsiteY117" fmla="*/ 640306 h 1372416"/>
                <a:gd name="connsiteX118" fmla="*/ 819512 w 1317040"/>
                <a:gd name="connsiteY118" fmla="*/ 695113 h 1372416"/>
                <a:gd name="connsiteX119" fmla="*/ 818159 w 1317040"/>
                <a:gd name="connsiteY119" fmla="*/ 736890 h 1372416"/>
                <a:gd name="connsiteX120" fmla="*/ 818255 w 1317040"/>
                <a:gd name="connsiteY120" fmla="*/ 754359 h 1372416"/>
                <a:gd name="connsiteX121" fmla="*/ 829494 w 1317040"/>
                <a:gd name="connsiteY121" fmla="*/ 839093 h 1372416"/>
                <a:gd name="connsiteX122" fmla="*/ 829494 w 1317040"/>
                <a:gd name="connsiteY122" fmla="*/ 839093 h 1372416"/>
                <a:gd name="connsiteX123" fmla="*/ 832466 w 1317040"/>
                <a:gd name="connsiteY123" fmla="*/ 848256 h 1372416"/>
                <a:gd name="connsiteX124" fmla="*/ 832523 w 1317040"/>
                <a:gd name="connsiteY124" fmla="*/ 848218 h 1372416"/>
                <a:gd name="connsiteX125" fmla="*/ 833018 w 1317040"/>
                <a:gd name="connsiteY125" fmla="*/ 847894 h 1372416"/>
                <a:gd name="connsiteX126" fmla="*/ 841400 w 1317040"/>
                <a:gd name="connsiteY126" fmla="*/ 849761 h 1372416"/>
                <a:gd name="connsiteX127" fmla="*/ 857231 w 1317040"/>
                <a:gd name="connsiteY127" fmla="*/ 873821 h 1372416"/>
                <a:gd name="connsiteX128" fmla="*/ 883863 w 1317040"/>
                <a:gd name="connsiteY128" fmla="*/ 926133 h 1372416"/>
                <a:gd name="connsiteX129" fmla="*/ 884301 w 1317040"/>
                <a:gd name="connsiteY129" fmla="*/ 927409 h 1372416"/>
                <a:gd name="connsiteX130" fmla="*/ 885901 w 1317040"/>
                <a:gd name="connsiteY130" fmla="*/ 928399 h 1372416"/>
                <a:gd name="connsiteX131" fmla="*/ 888035 w 1317040"/>
                <a:gd name="connsiteY131" fmla="*/ 929695 h 1372416"/>
                <a:gd name="connsiteX132" fmla="*/ 1006221 w 1317040"/>
                <a:gd name="connsiteY132" fmla="*/ 982063 h 1372416"/>
                <a:gd name="connsiteX133" fmla="*/ 1027367 w 1317040"/>
                <a:gd name="connsiteY133" fmla="*/ 991836 h 1372416"/>
                <a:gd name="connsiteX134" fmla="*/ 1038149 w 1317040"/>
                <a:gd name="connsiteY134" fmla="*/ 996941 h 1372416"/>
                <a:gd name="connsiteX135" fmla="*/ 1167403 w 1317040"/>
                <a:gd name="connsiteY135" fmla="*/ 1070760 h 1372416"/>
                <a:gd name="connsiteX136" fmla="*/ 1177176 w 1317040"/>
                <a:gd name="connsiteY136" fmla="*/ 1078152 h 1372416"/>
                <a:gd name="connsiteX137" fmla="*/ 1194683 w 1317040"/>
                <a:gd name="connsiteY137" fmla="*/ 1092649 h 1372416"/>
                <a:gd name="connsiteX138" fmla="*/ 1200226 w 1317040"/>
                <a:gd name="connsiteY138" fmla="*/ 1097659 h 1372416"/>
                <a:gd name="connsiteX139" fmla="*/ 1208284 w 1317040"/>
                <a:gd name="connsiteY139" fmla="*/ 1105355 h 1372416"/>
                <a:gd name="connsiteX140" fmla="*/ 1211504 w 1317040"/>
                <a:gd name="connsiteY140" fmla="*/ 1108574 h 1372416"/>
                <a:gd name="connsiteX141" fmla="*/ 1214095 w 1317040"/>
                <a:gd name="connsiteY141" fmla="*/ 1111279 h 1372416"/>
                <a:gd name="connsiteX142" fmla="*/ 1216933 w 1317040"/>
                <a:gd name="connsiteY142" fmla="*/ 1114328 h 1372416"/>
                <a:gd name="connsiteX143" fmla="*/ 1222896 w 1317040"/>
                <a:gd name="connsiteY143" fmla="*/ 1121014 h 1372416"/>
                <a:gd name="connsiteX144" fmla="*/ 1226706 w 1317040"/>
                <a:gd name="connsiteY144" fmla="*/ 1125529 h 1372416"/>
                <a:gd name="connsiteX145" fmla="*/ 1230382 w 1317040"/>
                <a:gd name="connsiteY145" fmla="*/ 1130101 h 1372416"/>
                <a:gd name="connsiteX146" fmla="*/ 1233354 w 1317040"/>
                <a:gd name="connsiteY146" fmla="*/ 1133968 h 1372416"/>
                <a:gd name="connsiteX147" fmla="*/ 1233945 w 1317040"/>
                <a:gd name="connsiteY147" fmla="*/ 1134806 h 1372416"/>
                <a:gd name="connsiteX148" fmla="*/ 1237336 w 1317040"/>
                <a:gd name="connsiteY148" fmla="*/ 1139512 h 1372416"/>
                <a:gd name="connsiteX149" fmla="*/ 1244632 w 1317040"/>
                <a:gd name="connsiteY149" fmla="*/ 1150694 h 1372416"/>
                <a:gd name="connsiteX150" fmla="*/ 1246670 w 1317040"/>
                <a:gd name="connsiteY150" fmla="*/ 1154123 h 1372416"/>
                <a:gd name="connsiteX151" fmla="*/ 1248118 w 1317040"/>
                <a:gd name="connsiteY151" fmla="*/ 1156676 h 1372416"/>
                <a:gd name="connsiteX152" fmla="*/ 1249947 w 1317040"/>
                <a:gd name="connsiteY152" fmla="*/ 1160028 h 1372416"/>
                <a:gd name="connsiteX153" fmla="*/ 1268635 w 1317040"/>
                <a:gd name="connsiteY153" fmla="*/ 1200148 h 1372416"/>
                <a:gd name="connsiteX154" fmla="*/ 1271035 w 1317040"/>
                <a:gd name="connsiteY154" fmla="*/ 1206129 h 1372416"/>
                <a:gd name="connsiteX155" fmla="*/ 1271054 w 1317040"/>
                <a:gd name="connsiteY155" fmla="*/ 1206187 h 1372416"/>
                <a:gd name="connsiteX156" fmla="*/ 1278160 w 1317040"/>
                <a:gd name="connsiteY156" fmla="*/ 1225008 h 1372416"/>
                <a:gd name="connsiteX157" fmla="*/ 1282617 w 1317040"/>
                <a:gd name="connsiteY157" fmla="*/ 1237752 h 1372416"/>
                <a:gd name="connsiteX158" fmla="*/ 1290219 w 1317040"/>
                <a:gd name="connsiteY158" fmla="*/ 1261070 h 1372416"/>
                <a:gd name="connsiteX159" fmla="*/ 1295914 w 1317040"/>
                <a:gd name="connsiteY159" fmla="*/ 1280158 h 1372416"/>
                <a:gd name="connsiteX160" fmla="*/ 1298048 w 1317040"/>
                <a:gd name="connsiteY160" fmla="*/ 1287587 h 1372416"/>
                <a:gd name="connsiteX161" fmla="*/ 1301039 w 1317040"/>
                <a:gd name="connsiteY161" fmla="*/ 1298503 h 1372416"/>
                <a:gd name="connsiteX162" fmla="*/ 1302087 w 1317040"/>
                <a:gd name="connsiteY162" fmla="*/ 1302446 h 1372416"/>
                <a:gd name="connsiteX163" fmla="*/ 1302944 w 1317040"/>
                <a:gd name="connsiteY163" fmla="*/ 1305704 h 1372416"/>
                <a:gd name="connsiteX164" fmla="*/ 1303249 w 1317040"/>
                <a:gd name="connsiteY164" fmla="*/ 1306828 h 1372416"/>
                <a:gd name="connsiteX165" fmla="*/ 1305897 w 1317040"/>
                <a:gd name="connsiteY165" fmla="*/ 1317286 h 1372416"/>
                <a:gd name="connsiteX166" fmla="*/ 1310221 w 1317040"/>
                <a:gd name="connsiteY166" fmla="*/ 1335517 h 1372416"/>
                <a:gd name="connsiteX167" fmla="*/ 1310621 w 1317040"/>
                <a:gd name="connsiteY167" fmla="*/ 1337365 h 1372416"/>
                <a:gd name="connsiteX168" fmla="*/ 1312793 w 1317040"/>
                <a:gd name="connsiteY168" fmla="*/ 1347366 h 1372416"/>
                <a:gd name="connsiteX169" fmla="*/ 1313250 w 1317040"/>
                <a:gd name="connsiteY169" fmla="*/ 1349652 h 1372416"/>
                <a:gd name="connsiteX170" fmla="*/ 1313631 w 1317040"/>
                <a:gd name="connsiteY170" fmla="*/ 1351462 h 1372416"/>
                <a:gd name="connsiteX171" fmla="*/ 1313783 w 1317040"/>
                <a:gd name="connsiteY171" fmla="*/ 1352319 h 1372416"/>
                <a:gd name="connsiteX172" fmla="*/ 1315155 w 1317040"/>
                <a:gd name="connsiteY172" fmla="*/ 1359539 h 1372416"/>
                <a:gd name="connsiteX173" fmla="*/ 1315688 w 1317040"/>
                <a:gd name="connsiteY173" fmla="*/ 1362511 h 1372416"/>
                <a:gd name="connsiteX174" fmla="*/ 1315879 w 1317040"/>
                <a:gd name="connsiteY174" fmla="*/ 1363749 h 1372416"/>
                <a:gd name="connsiteX175" fmla="*/ 1316317 w 1317040"/>
                <a:gd name="connsiteY175" fmla="*/ 1366588 h 1372416"/>
                <a:gd name="connsiteX176" fmla="*/ 1316679 w 1317040"/>
                <a:gd name="connsiteY176" fmla="*/ 1369102 h 1372416"/>
                <a:gd name="connsiteX177" fmla="*/ 1317041 w 1317040"/>
                <a:gd name="connsiteY177" fmla="*/ 1372417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1317040" h="1372416">
                  <a:moveTo>
                    <a:pt x="1317041" y="1372417"/>
                  </a:moveTo>
                  <a:cubicBezTo>
                    <a:pt x="1274026" y="1372284"/>
                    <a:pt x="874109" y="1371845"/>
                    <a:pt x="704145" y="1371655"/>
                  </a:cubicBezTo>
                  <a:cubicBezTo>
                    <a:pt x="698830" y="1371655"/>
                    <a:pt x="693744" y="1371636"/>
                    <a:pt x="688905" y="1371636"/>
                  </a:cubicBezTo>
                  <a:cubicBezTo>
                    <a:pt x="677856" y="1371636"/>
                    <a:pt x="668064" y="1371617"/>
                    <a:pt x="659759" y="1371598"/>
                  </a:cubicBezTo>
                  <a:lnTo>
                    <a:pt x="656292" y="1371598"/>
                  </a:lnTo>
                  <a:cubicBezTo>
                    <a:pt x="638461" y="1371579"/>
                    <a:pt x="628307" y="1371579"/>
                    <a:pt x="628307" y="1371579"/>
                  </a:cubicBezTo>
                  <a:lnTo>
                    <a:pt x="628307" y="1267032"/>
                  </a:lnTo>
                  <a:lnTo>
                    <a:pt x="755809" y="1267032"/>
                  </a:lnTo>
                  <a:cubicBezTo>
                    <a:pt x="760286" y="1267032"/>
                    <a:pt x="763848" y="1263165"/>
                    <a:pt x="763391" y="1258612"/>
                  </a:cubicBezTo>
                  <a:cubicBezTo>
                    <a:pt x="763086" y="1255659"/>
                    <a:pt x="761009" y="1253297"/>
                    <a:pt x="758323" y="1252307"/>
                  </a:cubicBezTo>
                  <a:lnTo>
                    <a:pt x="758304" y="1252307"/>
                  </a:lnTo>
                  <a:cubicBezTo>
                    <a:pt x="757409" y="1251964"/>
                    <a:pt x="756456" y="1251792"/>
                    <a:pt x="755466" y="1251792"/>
                  </a:cubicBezTo>
                  <a:lnTo>
                    <a:pt x="628307" y="1251792"/>
                  </a:lnTo>
                  <a:lnTo>
                    <a:pt x="628307" y="1094839"/>
                  </a:lnTo>
                  <a:lnTo>
                    <a:pt x="744131" y="1094839"/>
                  </a:lnTo>
                  <a:cubicBezTo>
                    <a:pt x="748589" y="1094839"/>
                    <a:pt x="752151" y="1091010"/>
                    <a:pt x="751713" y="1086476"/>
                  </a:cubicBezTo>
                  <a:cubicBezTo>
                    <a:pt x="751427" y="1083447"/>
                    <a:pt x="749275" y="1081028"/>
                    <a:pt x="746493" y="1080057"/>
                  </a:cubicBezTo>
                  <a:lnTo>
                    <a:pt x="746474" y="1080057"/>
                  </a:lnTo>
                  <a:cubicBezTo>
                    <a:pt x="745636" y="1079752"/>
                    <a:pt x="744741" y="1079599"/>
                    <a:pt x="743807" y="1079599"/>
                  </a:cubicBezTo>
                  <a:lnTo>
                    <a:pt x="628307" y="1079599"/>
                  </a:lnTo>
                  <a:lnTo>
                    <a:pt x="628307" y="1079428"/>
                  </a:lnTo>
                  <a:cubicBezTo>
                    <a:pt x="628307" y="1064798"/>
                    <a:pt x="628250" y="1001132"/>
                    <a:pt x="628250" y="967528"/>
                  </a:cubicBezTo>
                  <a:lnTo>
                    <a:pt x="613220" y="967528"/>
                  </a:lnTo>
                  <a:cubicBezTo>
                    <a:pt x="613220" y="976082"/>
                    <a:pt x="613067" y="984616"/>
                    <a:pt x="613067" y="993169"/>
                  </a:cubicBezTo>
                  <a:lnTo>
                    <a:pt x="613067" y="1079599"/>
                  </a:lnTo>
                  <a:lnTo>
                    <a:pt x="516522" y="1079599"/>
                  </a:lnTo>
                  <a:cubicBezTo>
                    <a:pt x="512064" y="1079599"/>
                    <a:pt x="508502" y="1083409"/>
                    <a:pt x="508940" y="1087962"/>
                  </a:cubicBezTo>
                  <a:cubicBezTo>
                    <a:pt x="509321" y="1091925"/>
                    <a:pt x="512864" y="1094839"/>
                    <a:pt x="516846" y="1094839"/>
                  </a:cubicBezTo>
                  <a:lnTo>
                    <a:pt x="613067" y="1094839"/>
                  </a:lnTo>
                  <a:lnTo>
                    <a:pt x="613067" y="1251792"/>
                  </a:lnTo>
                  <a:lnTo>
                    <a:pt x="522694" y="1251792"/>
                  </a:lnTo>
                  <a:cubicBezTo>
                    <a:pt x="518731" y="1251792"/>
                    <a:pt x="515169" y="1254669"/>
                    <a:pt x="514769" y="1258612"/>
                  </a:cubicBezTo>
                  <a:cubicBezTo>
                    <a:pt x="514312" y="1263165"/>
                    <a:pt x="517874" y="1267032"/>
                    <a:pt x="522351" y="1267032"/>
                  </a:cubicBezTo>
                  <a:lnTo>
                    <a:pt x="613067" y="1267032"/>
                  </a:lnTo>
                  <a:lnTo>
                    <a:pt x="613067" y="1371579"/>
                  </a:lnTo>
                  <a:lnTo>
                    <a:pt x="0" y="1371579"/>
                  </a:lnTo>
                  <a:cubicBezTo>
                    <a:pt x="0" y="1371445"/>
                    <a:pt x="0" y="1371293"/>
                    <a:pt x="19" y="1371141"/>
                  </a:cubicBezTo>
                  <a:cubicBezTo>
                    <a:pt x="19" y="1370988"/>
                    <a:pt x="19" y="1370836"/>
                    <a:pt x="19" y="1370664"/>
                  </a:cubicBezTo>
                  <a:cubicBezTo>
                    <a:pt x="38" y="1370169"/>
                    <a:pt x="76" y="1369598"/>
                    <a:pt x="133" y="1368969"/>
                  </a:cubicBezTo>
                  <a:cubicBezTo>
                    <a:pt x="229" y="1368016"/>
                    <a:pt x="362" y="1366892"/>
                    <a:pt x="533" y="1365635"/>
                  </a:cubicBezTo>
                  <a:cubicBezTo>
                    <a:pt x="648" y="1364854"/>
                    <a:pt x="762" y="1364016"/>
                    <a:pt x="895" y="1363120"/>
                  </a:cubicBezTo>
                  <a:cubicBezTo>
                    <a:pt x="1029" y="1362244"/>
                    <a:pt x="1181" y="1361292"/>
                    <a:pt x="1353" y="1360301"/>
                  </a:cubicBezTo>
                  <a:cubicBezTo>
                    <a:pt x="1429" y="1359901"/>
                    <a:pt x="1486" y="1359482"/>
                    <a:pt x="1562" y="1359063"/>
                  </a:cubicBezTo>
                  <a:cubicBezTo>
                    <a:pt x="1734" y="1358110"/>
                    <a:pt x="1905" y="1357120"/>
                    <a:pt x="2096" y="1356091"/>
                  </a:cubicBezTo>
                  <a:cubicBezTo>
                    <a:pt x="2515" y="1353862"/>
                    <a:pt x="2972" y="1351443"/>
                    <a:pt x="3505" y="1348871"/>
                  </a:cubicBezTo>
                  <a:cubicBezTo>
                    <a:pt x="3562" y="1348585"/>
                    <a:pt x="3620" y="1348300"/>
                    <a:pt x="3677" y="1348014"/>
                  </a:cubicBezTo>
                  <a:cubicBezTo>
                    <a:pt x="3791" y="1347423"/>
                    <a:pt x="3924" y="1346814"/>
                    <a:pt x="4058" y="1346204"/>
                  </a:cubicBezTo>
                  <a:cubicBezTo>
                    <a:pt x="4210" y="1345461"/>
                    <a:pt x="4362" y="1344699"/>
                    <a:pt x="4534" y="1343918"/>
                  </a:cubicBezTo>
                  <a:cubicBezTo>
                    <a:pt x="5201" y="1340794"/>
                    <a:pt x="5944" y="1337460"/>
                    <a:pt x="6744" y="1333936"/>
                  </a:cubicBezTo>
                  <a:cubicBezTo>
                    <a:pt x="6877" y="1333326"/>
                    <a:pt x="7029" y="1332698"/>
                    <a:pt x="7163" y="1332088"/>
                  </a:cubicBezTo>
                  <a:cubicBezTo>
                    <a:pt x="8477" y="1326430"/>
                    <a:pt x="9944" y="1320334"/>
                    <a:pt x="11582" y="1313876"/>
                  </a:cubicBezTo>
                  <a:cubicBezTo>
                    <a:pt x="12440" y="1310485"/>
                    <a:pt x="13335" y="1306999"/>
                    <a:pt x="14288" y="1303437"/>
                  </a:cubicBezTo>
                  <a:cubicBezTo>
                    <a:pt x="14402" y="1303075"/>
                    <a:pt x="14497" y="1302694"/>
                    <a:pt x="14592" y="1302313"/>
                  </a:cubicBezTo>
                  <a:cubicBezTo>
                    <a:pt x="14878" y="1301227"/>
                    <a:pt x="15164" y="1300141"/>
                    <a:pt x="15469" y="1299055"/>
                  </a:cubicBezTo>
                  <a:cubicBezTo>
                    <a:pt x="15812" y="1297760"/>
                    <a:pt x="16173" y="1296445"/>
                    <a:pt x="16535" y="1295131"/>
                  </a:cubicBezTo>
                  <a:cubicBezTo>
                    <a:pt x="17507" y="1291550"/>
                    <a:pt x="18536" y="1287930"/>
                    <a:pt x="19583" y="1284234"/>
                  </a:cubicBezTo>
                  <a:cubicBezTo>
                    <a:pt x="20288" y="1281777"/>
                    <a:pt x="21012" y="1279300"/>
                    <a:pt x="21755" y="1276805"/>
                  </a:cubicBezTo>
                  <a:cubicBezTo>
                    <a:pt x="23584" y="1270538"/>
                    <a:pt x="25527" y="1264175"/>
                    <a:pt x="27565" y="1257755"/>
                  </a:cubicBezTo>
                  <a:cubicBezTo>
                    <a:pt x="30004" y="1250040"/>
                    <a:pt x="32576" y="1242248"/>
                    <a:pt x="35281" y="1234476"/>
                  </a:cubicBezTo>
                  <a:cubicBezTo>
                    <a:pt x="36767" y="1230228"/>
                    <a:pt x="38271" y="1225980"/>
                    <a:pt x="39815" y="1221751"/>
                  </a:cubicBezTo>
                  <a:cubicBezTo>
                    <a:pt x="42139" y="1215407"/>
                    <a:pt x="44539" y="1209139"/>
                    <a:pt x="47015" y="1202967"/>
                  </a:cubicBezTo>
                  <a:cubicBezTo>
                    <a:pt x="47015" y="1202948"/>
                    <a:pt x="47015" y="1202929"/>
                    <a:pt x="47015" y="1202910"/>
                  </a:cubicBezTo>
                  <a:cubicBezTo>
                    <a:pt x="47816" y="1200910"/>
                    <a:pt x="48635" y="1198929"/>
                    <a:pt x="49435" y="1196947"/>
                  </a:cubicBezTo>
                  <a:cubicBezTo>
                    <a:pt x="55378" y="1182603"/>
                    <a:pt x="61703" y="1169020"/>
                    <a:pt x="68332" y="1156923"/>
                  </a:cubicBezTo>
                  <a:cubicBezTo>
                    <a:pt x="68923" y="1155799"/>
                    <a:pt x="69552" y="1154675"/>
                    <a:pt x="70180" y="1153570"/>
                  </a:cubicBezTo>
                  <a:cubicBezTo>
                    <a:pt x="70656" y="1152732"/>
                    <a:pt x="71152" y="1151875"/>
                    <a:pt x="71647" y="1151037"/>
                  </a:cubicBezTo>
                  <a:cubicBezTo>
                    <a:pt x="72314" y="1149894"/>
                    <a:pt x="73000" y="1148751"/>
                    <a:pt x="73704" y="1147608"/>
                  </a:cubicBezTo>
                  <a:cubicBezTo>
                    <a:pt x="76029" y="1143836"/>
                    <a:pt x="78467" y="1140121"/>
                    <a:pt x="81058" y="1136464"/>
                  </a:cubicBezTo>
                  <a:cubicBezTo>
                    <a:pt x="82182" y="1134902"/>
                    <a:pt x="83306" y="1133339"/>
                    <a:pt x="84468" y="1131777"/>
                  </a:cubicBezTo>
                  <a:cubicBezTo>
                    <a:pt x="84658" y="1131511"/>
                    <a:pt x="84868" y="1131225"/>
                    <a:pt x="85077" y="1130958"/>
                  </a:cubicBezTo>
                  <a:cubicBezTo>
                    <a:pt x="86068" y="1129663"/>
                    <a:pt x="87059" y="1128367"/>
                    <a:pt x="88068" y="1127091"/>
                  </a:cubicBezTo>
                  <a:cubicBezTo>
                    <a:pt x="89268" y="1125567"/>
                    <a:pt x="90507" y="1124043"/>
                    <a:pt x="91764" y="1122538"/>
                  </a:cubicBezTo>
                  <a:cubicBezTo>
                    <a:pt x="93021" y="1121033"/>
                    <a:pt x="94298" y="1119528"/>
                    <a:pt x="95593" y="1118042"/>
                  </a:cubicBezTo>
                  <a:cubicBezTo>
                    <a:pt x="97555" y="1115775"/>
                    <a:pt x="99536" y="1113565"/>
                    <a:pt x="101594" y="1111394"/>
                  </a:cubicBezTo>
                  <a:cubicBezTo>
                    <a:pt x="102546" y="1110346"/>
                    <a:pt x="103499" y="1109356"/>
                    <a:pt x="104451" y="1108365"/>
                  </a:cubicBezTo>
                  <a:cubicBezTo>
                    <a:pt x="105327" y="1107469"/>
                    <a:pt x="106185" y="1106574"/>
                    <a:pt x="107061" y="1105679"/>
                  </a:cubicBezTo>
                  <a:cubicBezTo>
                    <a:pt x="108128" y="1104593"/>
                    <a:pt x="109214" y="1103507"/>
                    <a:pt x="110300" y="1102459"/>
                  </a:cubicBezTo>
                  <a:cubicBezTo>
                    <a:pt x="112947" y="1099869"/>
                    <a:pt x="115634" y="1097316"/>
                    <a:pt x="118396" y="1094820"/>
                  </a:cubicBezTo>
                  <a:cubicBezTo>
                    <a:pt x="120225" y="1093144"/>
                    <a:pt x="122072" y="1091487"/>
                    <a:pt x="123958" y="1089829"/>
                  </a:cubicBezTo>
                  <a:cubicBezTo>
                    <a:pt x="129616" y="1084876"/>
                    <a:pt x="135484" y="1080095"/>
                    <a:pt x="141542" y="1075427"/>
                  </a:cubicBezTo>
                  <a:cubicBezTo>
                    <a:pt x="144780" y="1072951"/>
                    <a:pt x="148038" y="1070493"/>
                    <a:pt x="151352" y="1068093"/>
                  </a:cubicBezTo>
                  <a:cubicBezTo>
                    <a:pt x="191091" y="1039175"/>
                    <a:pt x="237420" y="1015363"/>
                    <a:pt x="280988" y="994960"/>
                  </a:cubicBezTo>
                  <a:cubicBezTo>
                    <a:pt x="284626" y="993246"/>
                    <a:pt x="288227" y="991569"/>
                    <a:pt x="291808" y="989912"/>
                  </a:cubicBezTo>
                  <a:cubicBezTo>
                    <a:pt x="298990" y="986597"/>
                    <a:pt x="306057" y="983378"/>
                    <a:pt x="312992" y="980235"/>
                  </a:cubicBezTo>
                  <a:cubicBezTo>
                    <a:pt x="315163" y="979244"/>
                    <a:pt x="317316" y="978272"/>
                    <a:pt x="319469" y="977301"/>
                  </a:cubicBezTo>
                  <a:cubicBezTo>
                    <a:pt x="319907" y="977091"/>
                    <a:pt x="320345" y="976901"/>
                    <a:pt x="320802" y="976710"/>
                  </a:cubicBezTo>
                  <a:cubicBezTo>
                    <a:pt x="325622" y="974520"/>
                    <a:pt x="330384" y="972367"/>
                    <a:pt x="335032" y="970271"/>
                  </a:cubicBezTo>
                  <a:cubicBezTo>
                    <a:pt x="343491" y="966442"/>
                    <a:pt x="351663" y="962728"/>
                    <a:pt x="359416" y="959127"/>
                  </a:cubicBezTo>
                  <a:cubicBezTo>
                    <a:pt x="360578" y="958594"/>
                    <a:pt x="361740" y="958041"/>
                    <a:pt x="362883" y="957508"/>
                  </a:cubicBezTo>
                  <a:cubicBezTo>
                    <a:pt x="363893" y="957032"/>
                    <a:pt x="364884" y="956574"/>
                    <a:pt x="365855" y="956098"/>
                  </a:cubicBezTo>
                  <a:cubicBezTo>
                    <a:pt x="372751" y="952803"/>
                    <a:pt x="379286" y="949621"/>
                    <a:pt x="385362" y="946516"/>
                  </a:cubicBezTo>
                  <a:cubicBezTo>
                    <a:pt x="387515" y="945411"/>
                    <a:pt x="389668" y="944268"/>
                    <a:pt x="391782" y="943106"/>
                  </a:cubicBezTo>
                  <a:cubicBezTo>
                    <a:pt x="392049" y="942973"/>
                    <a:pt x="392316" y="942820"/>
                    <a:pt x="392563" y="942668"/>
                  </a:cubicBezTo>
                  <a:cubicBezTo>
                    <a:pt x="392830" y="942516"/>
                    <a:pt x="393097" y="942363"/>
                    <a:pt x="393363" y="942211"/>
                  </a:cubicBezTo>
                  <a:cubicBezTo>
                    <a:pt x="395116" y="941220"/>
                    <a:pt x="396850" y="940210"/>
                    <a:pt x="398583" y="939163"/>
                  </a:cubicBezTo>
                  <a:cubicBezTo>
                    <a:pt x="400126" y="935924"/>
                    <a:pt x="426358" y="895957"/>
                    <a:pt x="443713" y="874393"/>
                  </a:cubicBezTo>
                  <a:cubicBezTo>
                    <a:pt x="446761" y="870602"/>
                    <a:pt x="452190" y="869802"/>
                    <a:pt x="456209" y="872526"/>
                  </a:cubicBezTo>
                  <a:cubicBezTo>
                    <a:pt x="456248" y="872545"/>
                    <a:pt x="456267" y="872564"/>
                    <a:pt x="456286" y="872583"/>
                  </a:cubicBezTo>
                  <a:cubicBezTo>
                    <a:pt x="456857" y="871688"/>
                    <a:pt x="457410" y="870792"/>
                    <a:pt x="457981" y="869897"/>
                  </a:cubicBezTo>
                  <a:cubicBezTo>
                    <a:pt x="475278" y="841836"/>
                    <a:pt x="487223" y="806975"/>
                    <a:pt x="493547" y="766170"/>
                  </a:cubicBezTo>
                  <a:cubicBezTo>
                    <a:pt x="463220" y="741157"/>
                    <a:pt x="437121" y="711687"/>
                    <a:pt x="421577" y="684750"/>
                  </a:cubicBezTo>
                  <a:cubicBezTo>
                    <a:pt x="410089" y="664843"/>
                    <a:pt x="400088" y="642516"/>
                    <a:pt x="392011" y="618780"/>
                  </a:cubicBezTo>
                  <a:cubicBezTo>
                    <a:pt x="387420" y="605407"/>
                    <a:pt x="383457" y="591576"/>
                    <a:pt x="380162" y="577498"/>
                  </a:cubicBezTo>
                  <a:lnTo>
                    <a:pt x="378390" y="569993"/>
                  </a:lnTo>
                  <a:cubicBezTo>
                    <a:pt x="285407" y="506728"/>
                    <a:pt x="274739" y="327067"/>
                    <a:pt x="343376" y="186973"/>
                  </a:cubicBezTo>
                  <a:cubicBezTo>
                    <a:pt x="362598" y="147730"/>
                    <a:pt x="388049" y="111593"/>
                    <a:pt x="419652" y="81989"/>
                  </a:cubicBezTo>
                  <a:cubicBezTo>
                    <a:pt x="422834" y="78998"/>
                    <a:pt x="426110" y="76064"/>
                    <a:pt x="429425" y="73207"/>
                  </a:cubicBezTo>
                  <a:cubicBezTo>
                    <a:pt x="493624" y="18038"/>
                    <a:pt x="584283" y="-3088"/>
                    <a:pt x="662254" y="360"/>
                  </a:cubicBezTo>
                  <a:cubicBezTo>
                    <a:pt x="735140" y="3598"/>
                    <a:pt x="796919" y="28325"/>
                    <a:pt x="815607" y="66844"/>
                  </a:cubicBezTo>
                  <a:cubicBezTo>
                    <a:pt x="829742" y="57281"/>
                    <a:pt x="850868" y="56538"/>
                    <a:pt x="881863" y="70749"/>
                  </a:cubicBezTo>
                  <a:cubicBezTo>
                    <a:pt x="889749" y="74369"/>
                    <a:pt x="897236" y="78560"/>
                    <a:pt x="904323" y="83284"/>
                  </a:cubicBezTo>
                  <a:cubicBezTo>
                    <a:pt x="940232" y="107249"/>
                    <a:pt x="965683" y="144721"/>
                    <a:pt x="979989" y="188574"/>
                  </a:cubicBezTo>
                  <a:cubicBezTo>
                    <a:pt x="1002906" y="258754"/>
                    <a:pt x="997248" y="345222"/>
                    <a:pt x="960215" y="418621"/>
                  </a:cubicBezTo>
                  <a:cubicBezTo>
                    <a:pt x="961301" y="420203"/>
                    <a:pt x="962216" y="421860"/>
                    <a:pt x="962978" y="423536"/>
                  </a:cubicBezTo>
                  <a:cubicBezTo>
                    <a:pt x="974769" y="449140"/>
                    <a:pt x="955719" y="489335"/>
                    <a:pt x="937660" y="518520"/>
                  </a:cubicBezTo>
                  <a:cubicBezTo>
                    <a:pt x="934479" y="523663"/>
                    <a:pt x="931355" y="528407"/>
                    <a:pt x="928287" y="532788"/>
                  </a:cubicBezTo>
                  <a:cubicBezTo>
                    <a:pt x="906361" y="564163"/>
                    <a:pt x="888054" y="576546"/>
                    <a:pt x="878110" y="581347"/>
                  </a:cubicBezTo>
                  <a:cubicBezTo>
                    <a:pt x="874033" y="604283"/>
                    <a:pt x="867556" y="623104"/>
                    <a:pt x="857898" y="640306"/>
                  </a:cubicBezTo>
                  <a:cubicBezTo>
                    <a:pt x="847096" y="659471"/>
                    <a:pt x="834181" y="677892"/>
                    <a:pt x="819512" y="695113"/>
                  </a:cubicBezTo>
                  <a:cubicBezTo>
                    <a:pt x="818845" y="708658"/>
                    <a:pt x="818293" y="722698"/>
                    <a:pt x="818159" y="736890"/>
                  </a:cubicBezTo>
                  <a:cubicBezTo>
                    <a:pt x="818102" y="742700"/>
                    <a:pt x="818140" y="748529"/>
                    <a:pt x="818255" y="754359"/>
                  </a:cubicBezTo>
                  <a:cubicBezTo>
                    <a:pt x="818807" y="783505"/>
                    <a:pt x="821665" y="812728"/>
                    <a:pt x="829494" y="839093"/>
                  </a:cubicBezTo>
                  <a:lnTo>
                    <a:pt x="829494" y="839093"/>
                  </a:lnTo>
                  <a:cubicBezTo>
                    <a:pt x="830428" y="842198"/>
                    <a:pt x="831399" y="845246"/>
                    <a:pt x="832466" y="848256"/>
                  </a:cubicBezTo>
                  <a:lnTo>
                    <a:pt x="832523" y="848218"/>
                  </a:lnTo>
                  <a:cubicBezTo>
                    <a:pt x="832695" y="848104"/>
                    <a:pt x="832847" y="847989"/>
                    <a:pt x="833018" y="847894"/>
                  </a:cubicBezTo>
                  <a:cubicBezTo>
                    <a:pt x="835838" y="846237"/>
                    <a:pt x="839495" y="847018"/>
                    <a:pt x="841400" y="849761"/>
                  </a:cubicBezTo>
                  <a:cubicBezTo>
                    <a:pt x="846811" y="857533"/>
                    <a:pt x="852183" y="865649"/>
                    <a:pt x="857231" y="873821"/>
                  </a:cubicBezTo>
                  <a:cubicBezTo>
                    <a:pt x="868432" y="891900"/>
                    <a:pt x="878186" y="910302"/>
                    <a:pt x="883863" y="926133"/>
                  </a:cubicBezTo>
                  <a:cubicBezTo>
                    <a:pt x="883711" y="926266"/>
                    <a:pt x="884396" y="927218"/>
                    <a:pt x="884301" y="927409"/>
                  </a:cubicBezTo>
                  <a:cubicBezTo>
                    <a:pt x="884834" y="927733"/>
                    <a:pt x="885368" y="928076"/>
                    <a:pt x="885901" y="928399"/>
                  </a:cubicBezTo>
                  <a:cubicBezTo>
                    <a:pt x="886606" y="928838"/>
                    <a:pt x="887311" y="929276"/>
                    <a:pt x="888035" y="929695"/>
                  </a:cubicBezTo>
                  <a:cubicBezTo>
                    <a:pt x="888587" y="930019"/>
                    <a:pt x="1004068" y="981054"/>
                    <a:pt x="1006221" y="982063"/>
                  </a:cubicBezTo>
                  <a:cubicBezTo>
                    <a:pt x="1013155" y="985226"/>
                    <a:pt x="1020204" y="988483"/>
                    <a:pt x="1027367" y="991836"/>
                  </a:cubicBezTo>
                  <a:cubicBezTo>
                    <a:pt x="1030929" y="993512"/>
                    <a:pt x="1034529" y="995208"/>
                    <a:pt x="1038149" y="996941"/>
                  </a:cubicBezTo>
                  <a:cubicBezTo>
                    <a:pt x="1081621" y="1017572"/>
                    <a:pt x="1127817" y="1041633"/>
                    <a:pt x="1167403" y="1070760"/>
                  </a:cubicBezTo>
                  <a:cubicBezTo>
                    <a:pt x="1170699" y="1073179"/>
                    <a:pt x="1173956" y="1075656"/>
                    <a:pt x="1177176" y="1078152"/>
                  </a:cubicBezTo>
                  <a:cubicBezTo>
                    <a:pt x="1183215" y="1082857"/>
                    <a:pt x="1189044" y="1087658"/>
                    <a:pt x="1194683" y="1092649"/>
                  </a:cubicBezTo>
                  <a:cubicBezTo>
                    <a:pt x="1196569" y="1094306"/>
                    <a:pt x="1198397" y="1095982"/>
                    <a:pt x="1200226" y="1097659"/>
                  </a:cubicBezTo>
                  <a:cubicBezTo>
                    <a:pt x="1202969" y="1100173"/>
                    <a:pt x="1205636" y="1102745"/>
                    <a:pt x="1208284" y="1105355"/>
                  </a:cubicBezTo>
                  <a:cubicBezTo>
                    <a:pt x="1209351" y="1106403"/>
                    <a:pt x="1210437" y="1107489"/>
                    <a:pt x="1211504" y="1108574"/>
                  </a:cubicBezTo>
                  <a:cubicBezTo>
                    <a:pt x="1212361" y="1109489"/>
                    <a:pt x="1213218" y="1110384"/>
                    <a:pt x="1214095" y="1111279"/>
                  </a:cubicBezTo>
                  <a:cubicBezTo>
                    <a:pt x="1215047" y="1112270"/>
                    <a:pt x="1215981" y="1113280"/>
                    <a:pt x="1216933" y="1114328"/>
                  </a:cubicBezTo>
                  <a:cubicBezTo>
                    <a:pt x="1218971" y="1116499"/>
                    <a:pt x="1220953" y="1118728"/>
                    <a:pt x="1222896" y="1121014"/>
                  </a:cubicBezTo>
                  <a:cubicBezTo>
                    <a:pt x="1224191" y="1122500"/>
                    <a:pt x="1225449" y="1124005"/>
                    <a:pt x="1226706" y="1125529"/>
                  </a:cubicBezTo>
                  <a:cubicBezTo>
                    <a:pt x="1227963" y="1127034"/>
                    <a:pt x="1229182" y="1128558"/>
                    <a:pt x="1230382" y="1130101"/>
                  </a:cubicBezTo>
                  <a:cubicBezTo>
                    <a:pt x="1231373" y="1131377"/>
                    <a:pt x="1232364" y="1132673"/>
                    <a:pt x="1233354" y="1133968"/>
                  </a:cubicBezTo>
                  <a:cubicBezTo>
                    <a:pt x="1233564" y="1134254"/>
                    <a:pt x="1233773" y="1134540"/>
                    <a:pt x="1233945" y="1134806"/>
                  </a:cubicBezTo>
                  <a:cubicBezTo>
                    <a:pt x="1235107" y="1136368"/>
                    <a:pt x="1236231" y="1137931"/>
                    <a:pt x="1237336" y="1139512"/>
                  </a:cubicBezTo>
                  <a:cubicBezTo>
                    <a:pt x="1239907" y="1143169"/>
                    <a:pt x="1242327" y="1146903"/>
                    <a:pt x="1244632" y="1150694"/>
                  </a:cubicBezTo>
                  <a:cubicBezTo>
                    <a:pt x="1245337" y="1151837"/>
                    <a:pt x="1246003" y="1152980"/>
                    <a:pt x="1246670" y="1154123"/>
                  </a:cubicBezTo>
                  <a:cubicBezTo>
                    <a:pt x="1247165" y="1154961"/>
                    <a:pt x="1247661" y="1155818"/>
                    <a:pt x="1248118" y="1156676"/>
                  </a:cubicBezTo>
                  <a:cubicBezTo>
                    <a:pt x="1248747" y="1157781"/>
                    <a:pt x="1249375" y="1158904"/>
                    <a:pt x="1249947" y="1160028"/>
                  </a:cubicBezTo>
                  <a:cubicBezTo>
                    <a:pt x="1256519" y="1172163"/>
                    <a:pt x="1262767" y="1185784"/>
                    <a:pt x="1268635" y="1200148"/>
                  </a:cubicBezTo>
                  <a:cubicBezTo>
                    <a:pt x="1269435" y="1202129"/>
                    <a:pt x="1270235" y="1204129"/>
                    <a:pt x="1271035" y="1206129"/>
                  </a:cubicBezTo>
                  <a:cubicBezTo>
                    <a:pt x="1271054" y="1206149"/>
                    <a:pt x="1271054" y="1206168"/>
                    <a:pt x="1271054" y="1206187"/>
                  </a:cubicBezTo>
                  <a:cubicBezTo>
                    <a:pt x="1273493" y="1212378"/>
                    <a:pt x="1275855" y="1218645"/>
                    <a:pt x="1278160" y="1225008"/>
                  </a:cubicBezTo>
                  <a:cubicBezTo>
                    <a:pt x="1279665" y="1229237"/>
                    <a:pt x="1281151" y="1233504"/>
                    <a:pt x="1282617" y="1237752"/>
                  </a:cubicBezTo>
                  <a:cubicBezTo>
                    <a:pt x="1285285" y="1245544"/>
                    <a:pt x="1287818" y="1253354"/>
                    <a:pt x="1290219" y="1261070"/>
                  </a:cubicBezTo>
                  <a:cubicBezTo>
                    <a:pt x="1292219" y="1267509"/>
                    <a:pt x="1294124" y="1273871"/>
                    <a:pt x="1295914" y="1280158"/>
                  </a:cubicBezTo>
                  <a:cubicBezTo>
                    <a:pt x="1296657" y="1282653"/>
                    <a:pt x="1297362" y="1285130"/>
                    <a:pt x="1298048" y="1287587"/>
                  </a:cubicBezTo>
                  <a:cubicBezTo>
                    <a:pt x="1299077" y="1291302"/>
                    <a:pt x="1300086" y="1294922"/>
                    <a:pt x="1301039" y="1298503"/>
                  </a:cubicBezTo>
                  <a:cubicBezTo>
                    <a:pt x="1301401" y="1299817"/>
                    <a:pt x="1301763" y="1301132"/>
                    <a:pt x="1302087" y="1302446"/>
                  </a:cubicBezTo>
                  <a:cubicBezTo>
                    <a:pt x="1302391" y="1303532"/>
                    <a:pt x="1302677" y="1304618"/>
                    <a:pt x="1302944" y="1305704"/>
                  </a:cubicBezTo>
                  <a:cubicBezTo>
                    <a:pt x="1303039" y="1306085"/>
                    <a:pt x="1303134" y="1306466"/>
                    <a:pt x="1303249" y="1306828"/>
                  </a:cubicBezTo>
                  <a:cubicBezTo>
                    <a:pt x="1304182" y="1310390"/>
                    <a:pt x="1305058" y="1313876"/>
                    <a:pt x="1305897" y="1317286"/>
                  </a:cubicBezTo>
                  <a:cubicBezTo>
                    <a:pt x="1307497" y="1323744"/>
                    <a:pt x="1308945" y="1329840"/>
                    <a:pt x="1310221" y="1335517"/>
                  </a:cubicBezTo>
                  <a:cubicBezTo>
                    <a:pt x="1310354" y="1336127"/>
                    <a:pt x="1310507" y="1336755"/>
                    <a:pt x="1310621" y="1337365"/>
                  </a:cubicBezTo>
                  <a:cubicBezTo>
                    <a:pt x="1311421" y="1340889"/>
                    <a:pt x="1312145" y="1344223"/>
                    <a:pt x="1312793" y="1347366"/>
                  </a:cubicBezTo>
                  <a:cubicBezTo>
                    <a:pt x="1312964" y="1348147"/>
                    <a:pt x="1313097" y="1348909"/>
                    <a:pt x="1313250" y="1349652"/>
                  </a:cubicBezTo>
                  <a:cubicBezTo>
                    <a:pt x="1313383" y="1350262"/>
                    <a:pt x="1313517" y="1350871"/>
                    <a:pt x="1313631" y="1351462"/>
                  </a:cubicBezTo>
                  <a:cubicBezTo>
                    <a:pt x="1313688" y="1351748"/>
                    <a:pt x="1313726" y="1352033"/>
                    <a:pt x="1313783" y="1352319"/>
                  </a:cubicBezTo>
                  <a:cubicBezTo>
                    <a:pt x="1314317" y="1354891"/>
                    <a:pt x="1314755" y="1357310"/>
                    <a:pt x="1315155" y="1359539"/>
                  </a:cubicBezTo>
                  <a:cubicBezTo>
                    <a:pt x="1315345" y="1360568"/>
                    <a:pt x="1315517" y="1361558"/>
                    <a:pt x="1315688" y="1362511"/>
                  </a:cubicBezTo>
                  <a:cubicBezTo>
                    <a:pt x="1315745" y="1362930"/>
                    <a:pt x="1315803" y="1363349"/>
                    <a:pt x="1315879" y="1363749"/>
                  </a:cubicBezTo>
                  <a:cubicBezTo>
                    <a:pt x="1316050" y="1364740"/>
                    <a:pt x="1316203" y="1365711"/>
                    <a:pt x="1316317" y="1366588"/>
                  </a:cubicBezTo>
                  <a:cubicBezTo>
                    <a:pt x="1316450" y="1367483"/>
                    <a:pt x="1316565" y="1368321"/>
                    <a:pt x="1316679" y="1369102"/>
                  </a:cubicBezTo>
                  <a:cubicBezTo>
                    <a:pt x="1316831" y="1370359"/>
                    <a:pt x="1316965" y="1371464"/>
                    <a:pt x="1317041" y="137241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3E6F5CE-7559-0C43-57C1-69AFF7B96076}"/>
                </a:ext>
              </a:extLst>
            </p:cNvPr>
            <p:cNvSpPr/>
            <p:nvPr/>
          </p:nvSpPr>
          <p:spPr>
            <a:xfrm>
              <a:off x="3176382" y="3172479"/>
              <a:ext cx="1317040" cy="1372416"/>
            </a:xfrm>
            <a:custGeom>
              <a:avLst/>
              <a:gdLst>
                <a:gd name="connsiteX0" fmla="*/ 1316641 w 1317040"/>
                <a:gd name="connsiteY0" fmla="*/ 1369102 h 1372416"/>
                <a:gd name="connsiteX1" fmla="*/ 1316279 w 1317040"/>
                <a:gd name="connsiteY1" fmla="*/ 1366588 h 1372416"/>
                <a:gd name="connsiteX2" fmla="*/ 1315841 w 1317040"/>
                <a:gd name="connsiteY2" fmla="*/ 1363749 h 1372416"/>
                <a:gd name="connsiteX3" fmla="*/ 1315650 w 1317040"/>
                <a:gd name="connsiteY3" fmla="*/ 1362511 h 1372416"/>
                <a:gd name="connsiteX4" fmla="*/ 1315117 w 1317040"/>
                <a:gd name="connsiteY4" fmla="*/ 1359539 h 1372416"/>
                <a:gd name="connsiteX5" fmla="*/ 1313745 w 1317040"/>
                <a:gd name="connsiteY5" fmla="*/ 1352319 h 1372416"/>
                <a:gd name="connsiteX6" fmla="*/ 1313593 w 1317040"/>
                <a:gd name="connsiteY6" fmla="*/ 1351462 h 1372416"/>
                <a:gd name="connsiteX7" fmla="*/ 1313212 w 1317040"/>
                <a:gd name="connsiteY7" fmla="*/ 1349652 h 1372416"/>
                <a:gd name="connsiteX8" fmla="*/ 1312755 w 1317040"/>
                <a:gd name="connsiteY8" fmla="*/ 1347366 h 1372416"/>
                <a:gd name="connsiteX9" fmla="*/ 1310583 w 1317040"/>
                <a:gd name="connsiteY9" fmla="*/ 1337365 h 1372416"/>
                <a:gd name="connsiteX10" fmla="*/ 1310183 w 1317040"/>
                <a:gd name="connsiteY10" fmla="*/ 1335517 h 1372416"/>
                <a:gd name="connsiteX11" fmla="*/ 1305859 w 1317040"/>
                <a:gd name="connsiteY11" fmla="*/ 1317286 h 1372416"/>
                <a:gd name="connsiteX12" fmla="*/ 1303211 w 1317040"/>
                <a:gd name="connsiteY12" fmla="*/ 1306828 h 1372416"/>
                <a:gd name="connsiteX13" fmla="*/ 1302906 w 1317040"/>
                <a:gd name="connsiteY13" fmla="*/ 1305704 h 1372416"/>
                <a:gd name="connsiteX14" fmla="*/ 1302049 w 1317040"/>
                <a:gd name="connsiteY14" fmla="*/ 1302446 h 1372416"/>
                <a:gd name="connsiteX15" fmla="*/ 1301001 w 1317040"/>
                <a:gd name="connsiteY15" fmla="*/ 1298503 h 1372416"/>
                <a:gd name="connsiteX16" fmla="*/ 1298010 w 1317040"/>
                <a:gd name="connsiteY16" fmla="*/ 1287587 h 1372416"/>
                <a:gd name="connsiteX17" fmla="*/ 1295876 w 1317040"/>
                <a:gd name="connsiteY17" fmla="*/ 1280158 h 1372416"/>
                <a:gd name="connsiteX18" fmla="*/ 1290180 w 1317040"/>
                <a:gd name="connsiteY18" fmla="*/ 1261070 h 1372416"/>
                <a:gd name="connsiteX19" fmla="*/ 1282579 w 1317040"/>
                <a:gd name="connsiteY19" fmla="*/ 1237752 h 1372416"/>
                <a:gd name="connsiteX20" fmla="*/ 1278122 w 1317040"/>
                <a:gd name="connsiteY20" fmla="*/ 1225008 h 1372416"/>
                <a:gd name="connsiteX21" fmla="*/ 1271016 w 1317040"/>
                <a:gd name="connsiteY21" fmla="*/ 1206187 h 1372416"/>
                <a:gd name="connsiteX22" fmla="*/ 1270997 w 1317040"/>
                <a:gd name="connsiteY22" fmla="*/ 1206129 h 1372416"/>
                <a:gd name="connsiteX23" fmla="*/ 1268597 w 1317040"/>
                <a:gd name="connsiteY23" fmla="*/ 1200148 h 1372416"/>
                <a:gd name="connsiteX24" fmla="*/ 1249909 w 1317040"/>
                <a:gd name="connsiteY24" fmla="*/ 1160028 h 1372416"/>
                <a:gd name="connsiteX25" fmla="*/ 1248080 w 1317040"/>
                <a:gd name="connsiteY25" fmla="*/ 1156676 h 1372416"/>
                <a:gd name="connsiteX26" fmla="*/ 1246632 w 1317040"/>
                <a:gd name="connsiteY26" fmla="*/ 1154123 h 1372416"/>
                <a:gd name="connsiteX27" fmla="*/ 1244594 w 1317040"/>
                <a:gd name="connsiteY27" fmla="*/ 1150694 h 1372416"/>
                <a:gd name="connsiteX28" fmla="*/ 1237298 w 1317040"/>
                <a:gd name="connsiteY28" fmla="*/ 1139512 h 1372416"/>
                <a:gd name="connsiteX29" fmla="*/ 1233907 w 1317040"/>
                <a:gd name="connsiteY29" fmla="*/ 1134806 h 1372416"/>
                <a:gd name="connsiteX30" fmla="*/ 1233316 w 1317040"/>
                <a:gd name="connsiteY30" fmla="*/ 1133968 h 1372416"/>
                <a:gd name="connsiteX31" fmla="*/ 1230344 w 1317040"/>
                <a:gd name="connsiteY31" fmla="*/ 1130101 h 1372416"/>
                <a:gd name="connsiteX32" fmla="*/ 1226668 w 1317040"/>
                <a:gd name="connsiteY32" fmla="*/ 1125529 h 1372416"/>
                <a:gd name="connsiteX33" fmla="*/ 1222858 w 1317040"/>
                <a:gd name="connsiteY33" fmla="*/ 1121014 h 1372416"/>
                <a:gd name="connsiteX34" fmla="*/ 1216895 w 1317040"/>
                <a:gd name="connsiteY34" fmla="*/ 1114328 h 1372416"/>
                <a:gd name="connsiteX35" fmla="*/ 1214057 w 1317040"/>
                <a:gd name="connsiteY35" fmla="*/ 1111279 h 1372416"/>
                <a:gd name="connsiteX36" fmla="*/ 1211466 w 1317040"/>
                <a:gd name="connsiteY36" fmla="*/ 1108574 h 1372416"/>
                <a:gd name="connsiteX37" fmla="*/ 1208246 w 1317040"/>
                <a:gd name="connsiteY37" fmla="*/ 1105355 h 1372416"/>
                <a:gd name="connsiteX38" fmla="*/ 1200188 w 1317040"/>
                <a:gd name="connsiteY38" fmla="*/ 1097659 h 1372416"/>
                <a:gd name="connsiteX39" fmla="*/ 1194645 w 1317040"/>
                <a:gd name="connsiteY39" fmla="*/ 1092649 h 1372416"/>
                <a:gd name="connsiteX40" fmla="*/ 1177138 w 1317040"/>
                <a:gd name="connsiteY40" fmla="*/ 1078152 h 1372416"/>
                <a:gd name="connsiteX41" fmla="*/ 1167365 w 1317040"/>
                <a:gd name="connsiteY41" fmla="*/ 1070760 h 1372416"/>
                <a:gd name="connsiteX42" fmla="*/ 1038111 w 1317040"/>
                <a:gd name="connsiteY42" fmla="*/ 996941 h 1372416"/>
                <a:gd name="connsiteX43" fmla="*/ 1027328 w 1317040"/>
                <a:gd name="connsiteY43" fmla="*/ 991836 h 1372416"/>
                <a:gd name="connsiteX44" fmla="*/ 1006183 w 1317040"/>
                <a:gd name="connsiteY44" fmla="*/ 982063 h 1372416"/>
                <a:gd name="connsiteX45" fmla="*/ 887997 w 1317040"/>
                <a:gd name="connsiteY45" fmla="*/ 929695 h 1372416"/>
                <a:gd name="connsiteX46" fmla="*/ 885863 w 1317040"/>
                <a:gd name="connsiteY46" fmla="*/ 928399 h 1372416"/>
                <a:gd name="connsiteX47" fmla="*/ 884263 w 1317040"/>
                <a:gd name="connsiteY47" fmla="*/ 927409 h 1372416"/>
                <a:gd name="connsiteX48" fmla="*/ 883825 w 1317040"/>
                <a:gd name="connsiteY48" fmla="*/ 926133 h 1372416"/>
                <a:gd name="connsiteX49" fmla="*/ 857193 w 1317040"/>
                <a:gd name="connsiteY49" fmla="*/ 873821 h 1372416"/>
                <a:gd name="connsiteX50" fmla="*/ 841362 w 1317040"/>
                <a:gd name="connsiteY50" fmla="*/ 849761 h 1372416"/>
                <a:gd name="connsiteX51" fmla="*/ 832980 w 1317040"/>
                <a:gd name="connsiteY51" fmla="*/ 847894 h 1372416"/>
                <a:gd name="connsiteX52" fmla="*/ 832485 w 1317040"/>
                <a:gd name="connsiteY52" fmla="*/ 848218 h 1372416"/>
                <a:gd name="connsiteX53" fmla="*/ 832428 w 1317040"/>
                <a:gd name="connsiteY53" fmla="*/ 848256 h 1372416"/>
                <a:gd name="connsiteX54" fmla="*/ 829456 w 1317040"/>
                <a:gd name="connsiteY54" fmla="*/ 839112 h 1372416"/>
                <a:gd name="connsiteX55" fmla="*/ 829456 w 1317040"/>
                <a:gd name="connsiteY55" fmla="*/ 839112 h 1372416"/>
                <a:gd name="connsiteX56" fmla="*/ 818217 w 1317040"/>
                <a:gd name="connsiteY56" fmla="*/ 754359 h 1372416"/>
                <a:gd name="connsiteX57" fmla="*/ 818121 w 1317040"/>
                <a:gd name="connsiteY57" fmla="*/ 736890 h 1372416"/>
                <a:gd name="connsiteX58" fmla="*/ 819474 w 1317040"/>
                <a:gd name="connsiteY58" fmla="*/ 695113 h 1372416"/>
                <a:gd name="connsiteX59" fmla="*/ 857860 w 1317040"/>
                <a:gd name="connsiteY59" fmla="*/ 640306 h 1372416"/>
                <a:gd name="connsiteX60" fmla="*/ 878072 w 1317040"/>
                <a:gd name="connsiteY60" fmla="*/ 581347 h 1372416"/>
                <a:gd name="connsiteX61" fmla="*/ 928249 w 1317040"/>
                <a:gd name="connsiteY61" fmla="*/ 532788 h 1372416"/>
                <a:gd name="connsiteX62" fmla="*/ 937622 w 1317040"/>
                <a:gd name="connsiteY62" fmla="*/ 518520 h 1372416"/>
                <a:gd name="connsiteX63" fmla="*/ 962939 w 1317040"/>
                <a:gd name="connsiteY63" fmla="*/ 423536 h 1372416"/>
                <a:gd name="connsiteX64" fmla="*/ 960177 w 1317040"/>
                <a:gd name="connsiteY64" fmla="*/ 418621 h 1372416"/>
                <a:gd name="connsiteX65" fmla="*/ 979951 w 1317040"/>
                <a:gd name="connsiteY65" fmla="*/ 188574 h 1372416"/>
                <a:gd name="connsiteX66" fmla="*/ 904284 w 1317040"/>
                <a:gd name="connsiteY66" fmla="*/ 83284 h 1372416"/>
                <a:gd name="connsiteX67" fmla="*/ 881825 w 1317040"/>
                <a:gd name="connsiteY67" fmla="*/ 70749 h 1372416"/>
                <a:gd name="connsiteX68" fmla="*/ 815569 w 1317040"/>
                <a:gd name="connsiteY68" fmla="*/ 66844 h 1372416"/>
                <a:gd name="connsiteX69" fmla="*/ 662216 w 1317040"/>
                <a:gd name="connsiteY69" fmla="*/ 360 h 1372416"/>
                <a:gd name="connsiteX70" fmla="*/ 429425 w 1317040"/>
                <a:gd name="connsiteY70" fmla="*/ 73207 h 1372416"/>
                <a:gd name="connsiteX71" fmla="*/ 419652 w 1317040"/>
                <a:gd name="connsiteY71" fmla="*/ 81989 h 1372416"/>
                <a:gd name="connsiteX72" fmla="*/ 343376 w 1317040"/>
                <a:gd name="connsiteY72" fmla="*/ 186973 h 1372416"/>
                <a:gd name="connsiteX73" fmla="*/ 378390 w 1317040"/>
                <a:gd name="connsiteY73" fmla="*/ 569993 h 1372416"/>
                <a:gd name="connsiteX74" fmla="*/ 380162 w 1317040"/>
                <a:gd name="connsiteY74" fmla="*/ 577498 h 1372416"/>
                <a:gd name="connsiteX75" fmla="*/ 392011 w 1317040"/>
                <a:gd name="connsiteY75" fmla="*/ 618780 h 1372416"/>
                <a:gd name="connsiteX76" fmla="*/ 421577 w 1317040"/>
                <a:gd name="connsiteY76" fmla="*/ 684750 h 1372416"/>
                <a:gd name="connsiteX77" fmla="*/ 493547 w 1317040"/>
                <a:gd name="connsiteY77" fmla="*/ 766170 h 1372416"/>
                <a:gd name="connsiteX78" fmla="*/ 457981 w 1317040"/>
                <a:gd name="connsiteY78" fmla="*/ 869897 h 1372416"/>
                <a:gd name="connsiteX79" fmla="*/ 456286 w 1317040"/>
                <a:gd name="connsiteY79" fmla="*/ 872583 h 1372416"/>
                <a:gd name="connsiteX80" fmla="*/ 456209 w 1317040"/>
                <a:gd name="connsiteY80" fmla="*/ 872526 h 1372416"/>
                <a:gd name="connsiteX81" fmla="*/ 443713 w 1317040"/>
                <a:gd name="connsiteY81" fmla="*/ 874393 h 1372416"/>
                <a:gd name="connsiteX82" fmla="*/ 398583 w 1317040"/>
                <a:gd name="connsiteY82" fmla="*/ 939163 h 1372416"/>
                <a:gd name="connsiteX83" fmla="*/ 393363 w 1317040"/>
                <a:gd name="connsiteY83" fmla="*/ 942211 h 1372416"/>
                <a:gd name="connsiteX84" fmla="*/ 392563 w 1317040"/>
                <a:gd name="connsiteY84" fmla="*/ 942668 h 1372416"/>
                <a:gd name="connsiteX85" fmla="*/ 391782 w 1317040"/>
                <a:gd name="connsiteY85" fmla="*/ 943106 h 1372416"/>
                <a:gd name="connsiteX86" fmla="*/ 385362 w 1317040"/>
                <a:gd name="connsiteY86" fmla="*/ 946516 h 1372416"/>
                <a:gd name="connsiteX87" fmla="*/ 365855 w 1317040"/>
                <a:gd name="connsiteY87" fmla="*/ 956098 h 1372416"/>
                <a:gd name="connsiteX88" fmla="*/ 362883 w 1317040"/>
                <a:gd name="connsiteY88" fmla="*/ 957508 h 1372416"/>
                <a:gd name="connsiteX89" fmla="*/ 359416 w 1317040"/>
                <a:gd name="connsiteY89" fmla="*/ 959127 h 1372416"/>
                <a:gd name="connsiteX90" fmla="*/ 335032 w 1317040"/>
                <a:gd name="connsiteY90" fmla="*/ 970271 h 1372416"/>
                <a:gd name="connsiteX91" fmla="*/ 320802 w 1317040"/>
                <a:gd name="connsiteY91" fmla="*/ 976710 h 1372416"/>
                <a:gd name="connsiteX92" fmla="*/ 319469 w 1317040"/>
                <a:gd name="connsiteY92" fmla="*/ 977301 h 1372416"/>
                <a:gd name="connsiteX93" fmla="*/ 312992 w 1317040"/>
                <a:gd name="connsiteY93" fmla="*/ 980235 h 1372416"/>
                <a:gd name="connsiteX94" fmla="*/ 291808 w 1317040"/>
                <a:gd name="connsiteY94" fmla="*/ 989912 h 1372416"/>
                <a:gd name="connsiteX95" fmla="*/ 280988 w 1317040"/>
                <a:gd name="connsiteY95" fmla="*/ 994960 h 1372416"/>
                <a:gd name="connsiteX96" fmla="*/ 151352 w 1317040"/>
                <a:gd name="connsiteY96" fmla="*/ 1068093 h 1372416"/>
                <a:gd name="connsiteX97" fmla="*/ 141542 w 1317040"/>
                <a:gd name="connsiteY97" fmla="*/ 1075427 h 1372416"/>
                <a:gd name="connsiteX98" fmla="*/ 123958 w 1317040"/>
                <a:gd name="connsiteY98" fmla="*/ 1089829 h 1372416"/>
                <a:gd name="connsiteX99" fmla="*/ 118396 w 1317040"/>
                <a:gd name="connsiteY99" fmla="*/ 1094820 h 1372416"/>
                <a:gd name="connsiteX100" fmla="*/ 110300 w 1317040"/>
                <a:gd name="connsiteY100" fmla="*/ 1102459 h 1372416"/>
                <a:gd name="connsiteX101" fmla="*/ 107061 w 1317040"/>
                <a:gd name="connsiteY101" fmla="*/ 1105679 h 1372416"/>
                <a:gd name="connsiteX102" fmla="*/ 104451 w 1317040"/>
                <a:gd name="connsiteY102" fmla="*/ 1108365 h 1372416"/>
                <a:gd name="connsiteX103" fmla="*/ 101594 w 1317040"/>
                <a:gd name="connsiteY103" fmla="*/ 1111394 h 1372416"/>
                <a:gd name="connsiteX104" fmla="*/ 95593 w 1317040"/>
                <a:gd name="connsiteY104" fmla="*/ 1118042 h 1372416"/>
                <a:gd name="connsiteX105" fmla="*/ 91764 w 1317040"/>
                <a:gd name="connsiteY105" fmla="*/ 1122538 h 1372416"/>
                <a:gd name="connsiteX106" fmla="*/ 88068 w 1317040"/>
                <a:gd name="connsiteY106" fmla="*/ 1127091 h 1372416"/>
                <a:gd name="connsiteX107" fmla="*/ 85077 w 1317040"/>
                <a:gd name="connsiteY107" fmla="*/ 1130958 h 1372416"/>
                <a:gd name="connsiteX108" fmla="*/ 84468 w 1317040"/>
                <a:gd name="connsiteY108" fmla="*/ 1131777 h 1372416"/>
                <a:gd name="connsiteX109" fmla="*/ 81058 w 1317040"/>
                <a:gd name="connsiteY109" fmla="*/ 1136464 h 1372416"/>
                <a:gd name="connsiteX110" fmla="*/ 73704 w 1317040"/>
                <a:gd name="connsiteY110" fmla="*/ 1147608 h 1372416"/>
                <a:gd name="connsiteX111" fmla="*/ 71647 w 1317040"/>
                <a:gd name="connsiteY111" fmla="*/ 1151037 h 1372416"/>
                <a:gd name="connsiteX112" fmla="*/ 70180 w 1317040"/>
                <a:gd name="connsiteY112" fmla="*/ 1153570 h 1372416"/>
                <a:gd name="connsiteX113" fmla="*/ 68332 w 1317040"/>
                <a:gd name="connsiteY113" fmla="*/ 1156923 h 1372416"/>
                <a:gd name="connsiteX114" fmla="*/ 49435 w 1317040"/>
                <a:gd name="connsiteY114" fmla="*/ 1196947 h 1372416"/>
                <a:gd name="connsiteX115" fmla="*/ 47015 w 1317040"/>
                <a:gd name="connsiteY115" fmla="*/ 1202910 h 1372416"/>
                <a:gd name="connsiteX116" fmla="*/ 47015 w 1317040"/>
                <a:gd name="connsiteY116" fmla="*/ 1202967 h 1372416"/>
                <a:gd name="connsiteX117" fmla="*/ 39815 w 1317040"/>
                <a:gd name="connsiteY117" fmla="*/ 1221751 h 1372416"/>
                <a:gd name="connsiteX118" fmla="*/ 35281 w 1317040"/>
                <a:gd name="connsiteY118" fmla="*/ 1234476 h 1372416"/>
                <a:gd name="connsiteX119" fmla="*/ 27565 w 1317040"/>
                <a:gd name="connsiteY119" fmla="*/ 1257755 h 1372416"/>
                <a:gd name="connsiteX120" fmla="*/ 21755 w 1317040"/>
                <a:gd name="connsiteY120" fmla="*/ 1276805 h 1372416"/>
                <a:gd name="connsiteX121" fmla="*/ 19583 w 1317040"/>
                <a:gd name="connsiteY121" fmla="*/ 1284234 h 1372416"/>
                <a:gd name="connsiteX122" fmla="*/ 16535 w 1317040"/>
                <a:gd name="connsiteY122" fmla="*/ 1295131 h 1372416"/>
                <a:gd name="connsiteX123" fmla="*/ 15469 w 1317040"/>
                <a:gd name="connsiteY123" fmla="*/ 1299055 h 1372416"/>
                <a:gd name="connsiteX124" fmla="*/ 14592 w 1317040"/>
                <a:gd name="connsiteY124" fmla="*/ 1302313 h 1372416"/>
                <a:gd name="connsiteX125" fmla="*/ 14288 w 1317040"/>
                <a:gd name="connsiteY125" fmla="*/ 1303437 h 1372416"/>
                <a:gd name="connsiteX126" fmla="*/ 11582 w 1317040"/>
                <a:gd name="connsiteY126" fmla="*/ 1313876 h 1372416"/>
                <a:gd name="connsiteX127" fmla="*/ 7163 w 1317040"/>
                <a:gd name="connsiteY127" fmla="*/ 1332088 h 1372416"/>
                <a:gd name="connsiteX128" fmla="*/ 6744 w 1317040"/>
                <a:gd name="connsiteY128" fmla="*/ 1333936 h 1372416"/>
                <a:gd name="connsiteX129" fmla="*/ 4534 w 1317040"/>
                <a:gd name="connsiteY129" fmla="*/ 1343918 h 1372416"/>
                <a:gd name="connsiteX130" fmla="*/ 4058 w 1317040"/>
                <a:gd name="connsiteY130" fmla="*/ 1346204 h 1372416"/>
                <a:gd name="connsiteX131" fmla="*/ 3677 w 1317040"/>
                <a:gd name="connsiteY131" fmla="*/ 1348014 h 1372416"/>
                <a:gd name="connsiteX132" fmla="*/ 3505 w 1317040"/>
                <a:gd name="connsiteY132" fmla="*/ 1348871 h 1372416"/>
                <a:gd name="connsiteX133" fmla="*/ 2096 w 1317040"/>
                <a:gd name="connsiteY133" fmla="*/ 1356091 h 1372416"/>
                <a:gd name="connsiteX134" fmla="*/ 1562 w 1317040"/>
                <a:gd name="connsiteY134" fmla="*/ 1359063 h 1372416"/>
                <a:gd name="connsiteX135" fmla="*/ 1353 w 1317040"/>
                <a:gd name="connsiteY135" fmla="*/ 1360301 h 1372416"/>
                <a:gd name="connsiteX136" fmla="*/ 895 w 1317040"/>
                <a:gd name="connsiteY136" fmla="*/ 1363120 h 1372416"/>
                <a:gd name="connsiteX137" fmla="*/ 533 w 1317040"/>
                <a:gd name="connsiteY137" fmla="*/ 1365635 h 1372416"/>
                <a:gd name="connsiteX138" fmla="*/ 133 w 1317040"/>
                <a:gd name="connsiteY138" fmla="*/ 1368969 h 1372416"/>
                <a:gd name="connsiteX139" fmla="*/ 19 w 1317040"/>
                <a:gd name="connsiteY139" fmla="*/ 1370664 h 1372416"/>
                <a:gd name="connsiteX140" fmla="*/ 19 w 1317040"/>
                <a:gd name="connsiteY140" fmla="*/ 1371141 h 1372416"/>
                <a:gd name="connsiteX141" fmla="*/ 0 w 1317040"/>
                <a:gd name="connsiteY141" fmla="*/ 1371579 h 1372416"/>
                <a:gd name="connsiteX142" fmla="*/ 613067 w 1317040"/>
                <a:gd name="connsiteY142" fmla="*/ 1371579 h 1372416"/>
                <a:gd name="connsiteX143" fmla="*/ 613067 w 1317040"/>
                <a:gd name="connsiteY143" fmla="*/ 1267032 h 1372416"/>
                <a:gd name="connsiteX144" fmla="*/ 522351 w 1317040"/>
                <a:gd name="connsiteY144" fmla="*/ 1267032 h 1372416"/>
                <a:gd name="connsiteX145" fmla="*/ 514769 w 1317040"/>
                <a:gd name="connsiteY145" fmla="*/ 1258612 h 1372416"/>
                <a:gd name="connsiteX146" fmla="*/ 522694 w 1317040"/>
                <a:gd name="connsiteY146" fmla="*/ 1251792 h 1372416"/>
                <a:gd name="connsiteX147" fmla="*/ 613067 w 1317040"/>
                <a:gd name="connsiteY147" fmla="*/ 1251792 h 1372416"/>
                <a:gd name="connsiteX148" fmla="*/ 613067 w 1317040"/>
                <a:gd name="connsiteY148" fmla="*/ 1094839 h 1372416"/>
                <a:gd name="connsiteX149" fmla="*/ 516846 w 1317040"/>
                <a:gd name="connsiteY149" fmla="*/ 1094839 h 1372416"/>
                <a:gd name="connsiteX150" fmla="*/ 508940 w 1317040"/>
                <a:gd name="connsiteY150" fmla="*/ 1087962 h 1372416"/>
                <a:gd name="connsiteX151" fmla="*/ 516522 w 1317040"/>
                <a:gd name="connsiteY151" fmla="*/ 1079599 h 1372416"/>
                <a:gd name="connsiteX152" fmla="*/ 613067 w 1317040"/>
                <a:gd name="connsiteY152" fmla="*/ 1079599 h 1372416"/>
                <a:gd name="connsiteX153" fmla="*/ 613067 w 1317040"/>
                <a:gd name="connsiteY153" fmla="*/ 993169 h 1372416"/>
                <a:gd name="connsiteX154" fmla="*/ 613220 w 1317040"/>
                <a:gd name="connsiteY154" fmla="*/ 967528 h 1372416"/>
                <a:gd name="connsiteX155" fmla="*/ 613067 w 1317040"/>
                <a:gd name="connsiteY155" fmla="*/ 954708 h 1372416"/>
                <a:gd name="connsiteX156" fmla="*/ 605123 w 1317040"/>
                <a:gd name="connsiteY156" fmla="*/ 928628 h 1372416"/>
                <a:gd name="connsiteX157" fmla="*/ 580301 w 1317040"/>
                <a:gd name="connsiteY157" fmla="*/ 912664 h 1372416"/>
                <a:gd name="connsiteX158" fmla="*/ 544563 w 1317040"/>
                <a:gd name="connsiteY158" fmla="*/ 902968 h 1372416"/>
                <a:gd name="connsiteX159" fmla="*/ 513131 w 1317040"/>
                <a:gd name="connsiteY159" fmla="*/ 892585 h 1372416"/>
                <a:gd name="connsiteX160" fmla="*/ 473297 w 1317040"/>
                <a:gd name="connsiteY160" fmla="*/ 874050 h 1372416"/>
                <a:gd name="connsiteX161" fmla="*/ 486937 w 1317040"/>
                <a:gd name="connsiteY161" fmla="*/ 846980 h 1372416"/>
                <a:gd name="connsiteX162" fmla="*/ 490518 w 1317040"/>
                <a:gd name="connsiteY162" fmla="*/ 838141 h 1372416"/>
                <a:gd name="connsiteX163" fmla="*/ 507263 w 1317040"/>
                <a:gd name="connsiteY163" fmla="*/ 776933 h 1372416"/>
                <a:gd name="connsiteX164" fmla="*/ 508349 w 1317040"/>
                <a:gd name="connsiteY164" fmla="*/ 777733 h 1372416"/>
                <a:gd name="connsiteX165" fmla="*/ 510788 w 1317040"/>
                <a:gd name="connsiteY165" fmla="*/ 779505 h 1372416"/>
                <a:gd name="connsiteX166" fmla="*/ 514160 w 1317040"/>
                <a:gd name="connsiteY166" fmla="*/ 781924 h 1372416"/>
                <a:gd name="connsiteX167" fmla="*/ 515893 w 1317040"/>
                <a:gd name="connsiteY167" fmla="*/ 783124 h 1372416"/>
                <a:gd name="connsiteX168" fmla="*/ 516617 w 1317040"/>
                <a:gd name="connsiteY168" fmla="*/ 783619 h 1372416"/>
                <a:gd name="connsiteX169" fmla="*/ 519932 w 1317040"/>
                <a:gd name="connsiteY169" fmla="*/ 785886 h 1372416"/>
                <a:gd name="connsiteX170" fmla="*/ 522332 w 1317040"/>
                <a:gd name="connsiteY170" fmla="*/ 787487 h 1372416"/>
                <a:gd name="connsiteX171" fmla="*/ 525685 w 1317040"/>
                <a:gd name="connsiteY171" fmla="*/ 789639 h 1372416"/>
                <a:gd name="connsiteX172" fmla="*/ 527990 w 1317040"/>
                <a:gd name="connsiteY172" fmla="*/ 791087 h 1372416"/>
                <a:gd name="connsiteX173" fmla="*/ 531476 w 1317040"/>
                <a:gd name="connsiteY173" fmla="*/ 793202 h 1372416"/>
                <a:gd name="connsiteX174" fmla="*/ 533552 w 1317040"/>
                <a:gd name="connsiteY174" fmla="*/ 794440 h 1372416"/>
                <a:gd name="connsiteX175" fmla="*/ 537648 w 1317040"/>
                <a:gd name="connsiteY175" fmla="*/ 796745 h 1372416"/>
                <a:gd name="connsiteX176" fmla="*/ 539020 w 1317040"/>
                <a:gd name="connsiteY176" fmla="*/ 797526 h 1372416"/>
                <a:gd name="connsiteX177" fmla="*/ 544354 w 1317040"/>
                <a:gd name="connsiteY177" fmla="*/ 800345 h 1372416"/>
                <a:gd name="connsiteX178" fmla="*/ 545897 w 1317040"/>
                <a:gd name="connsiteY178" fmla="*/ 801088 h 1372416"/>
                <a:gd name="connsiteX179" fmla="*/ 549612 w 1317040"/>
                <a:gd name="connsiteY179" fmla="*/ 802898 h 1372416"/>
                <a:gd name="connsiteX180" fmla="*/ 551612 w 1317040"/>
                <a:gd name="connsiteY180" fmla="*/ 803812 h 1372416"/>
                <a:gd name="connsiteX181" fmla="*/ 554736 w 1317040"/>
                <a:gd name="connsiteY181" fmla="*/ 805184 h 1372416"/>
                <a:gd name="connsiteX182" fmla="*/ 556851 w 1317040"/>
                <a:gd name="connsiteY182" fmla="*/ 806060 h 1372416"/>
                <a:gd name="connsiteX183" fmla="*/ 559765 w 1317040"/>
                <a:gd name="connsiteY183" fmla="*/ 807203 h 1372416"/>
                <a:gd name="connsiteX184" fmla="*/ 561861 w 1317040"/>
                <a:gd name="connsiteY184" fmla="*/ 807984 h 1372416"/>
                <a:gd name="connsiteX185" fmla="*/ 564642 w 1317040"/>
                <a:gd name="connsiteY185" fmla="*/ 808956 h 1372416"/>
                <a:gd name="connsiteX186" fmla="*/ 566699 w 1317040"/>
                <a:gd name="connsiteY186" fmla="*/ 809604 h 1372416"/>
                <a:gd name="connsiteX187" fmla="*/ 569405 w 1317040"/>
                <a:gd name="connsiteY187" fmla="*/ 810404 h 1372416"/>
                <a:gd name="connsiteX188" fmla="*/ 571348 w 1317040"/>
                <a:gd name="connsiteY188" fmla="*/ 810937 h 1372416"/>
                <a:gd name="connsiteX189" fmla="*/ 574053 w 1317040"/>
                <a:gd name="connsiteY189" fmla="*/ 811585 h 1372416"/>
                <a:gd name="connsiteX190" fmla="*/ 575843 w 1317040"/>
                <a:gd name="connsiteY190" fmla="*/ 811985 h 1372416"/>
                <a:gd name="connsiteX191" fmla="*/ 578701 w 1317040"/>
                <a:gd name="connsiteY191" fmla="*/ 812480 h 1372416"/>
                <a:gd name="connsiteX192" fmla="*/ 580130 w 1317040"/>
                <a:gd name="connsiteY192" fmla="*/ 812728 h 1372416"/>
                <a:gd name="connsiteX193" fmla="*/ 584244 w 1317040"/>
                <a:gd name="connsiteY193" fmla="*/ 813166 h 1372416"/>
                <a:gd name="connsiteX194" fmla="*/ 590417 w 1317040"/>
                <a:gd name="connsiteY194" fmla="*/ 813471 h 1372416"/>
                <a:gd name="connsiteX195" fmla="*/ 592741 w 1317040"/>
                <a:gd name="connsiteY195" fmla="*/ 813509 h 1372416"/>
                <a:gd name="connsiteX196" fmla="*/ 595808 w 1317040"/>
                <a:gd name="connsiteY196" fmla="*/ 813566 h 1372416"/>
                <a:gd name="connsiteX197" fmla="*/ 596551 w 1317040"/>
                <a:gd name="connsiteY197" fmla="*/ 813547 h 1372416"/>
                <a:gd name="connsiteX198" fmla="*/ 600627 w 1317040"/>
                <a:gd name="connsiteY198" fmla="*/ 813471 h 1372416"/>
                <a:gd name="connsiteX199" fmla="*/ 603333 w 1317040"/>
                <a:gd name="connsiteY199" fmla="*/ 813395 h 1372416"/>
                <a:gd name="connsiteX200" fmla="*/ 607695 w 1317040"/>
                <a:gd name="connsiteY200" fmla="*/ 813147 h 1372416"/>
                <a:gd name="connsiteX201" fmla="*/ 610191 w 1317040"/>
                <a:gd name="connsiteY201" fmla="*/ 812976 h 1372416"/>
                <a:gd name="connsiteX202" fmla="*/ 614839 w 1317040"/>
                <a:gd name="connsiteY202" fmla="*/ 812537 h 1372416"/>
                <a:gd name="connsiteX203" fmla="*/ 617125 w 1317040"/>
                <a:gd name="connsiteY203" fmla="*/ 812309 h 1372416"/>
                <a:gd name="connsiteX204" fmla="*/ 622059 w 1317040"/>
                <a:gd name="connsiteY204" fmla="*/ 811680 h 1372416"/>
                <a:gd name="connsiteX205" fmla="*/ 624135 w 1317040"/>
                <a:gd name="connsiteY205" fmla="*/ 811394 h 1372416"/>
                <a:gd name="connsiteX206" fmla="*/ 629393 w 1317040"/>
                <a:gd name="connsiteY206" fmla="*/ 810556 h 1372416"/>
                <a:gd name="connsiteX207" fmla="*/ 631203 w 1317040"/>
                <a:gd name="connsiteY207" fmla="*/ 810251 h 1372416"/>
                <a:gd name="connsiteX208" fmla="*/ 636803 w 1317040"/>
                <a:gd name="connsiteY208" fmla="*/ 809146 h 1372416"/>
                <a:gd name="connsiteX209" fmla="*/ 638346 w 1317040"/>
                <a:gd name="connsiteY209" fmla="*/ 808842 h 1372416"/>
                <a:gd name="connsiteX210" fmla="*/ 642652 w 1317040"/>
                <a:gd name="connsiteY210" fmla="*/ 807851 h 1372416"/>
                <a:gd name="connsiteX211" fmla="*/ 644347 w 1317040"/>
                <a:gd name="connsiteY211" fmla="*/ 807470 h 1372416"/>
                <a:gd name="connsiteX212" fmla="*/ 645509 w 1317040"/>
                <a:gd name="connsiteY212" fmla="*/ 807184 h 1372416"/>
                <a:gd name="connsiteX213" fmla="*/ 648805 w 1317040"/>
                <a:gd name="connsiteY213" fmla="*/ 806346 h 1372416"/>
                <a:gd name="connsiteX214" fmla="*/ 652101 w 1317040"/>
                <a:gd name="connsiteY214" fmla="*/ 805470 h 1372416"/>
                <a:gd name="connsiteX215" fmla="*/ 652710 w 1317040"/>
                <a:gd name="connsiteY215" fmla="*/ 805317 h 1372416"/>
                <a:gd name="connsiteX216" fmla="*/ 660102 w 1317040"/>
                <a:gd name="connsiteY216" fmla="*/ 803127 h 1372416"/>
                <a:gd name="connsiteX217" fmla="*/ 685038 w 1317040"/>
                <a:gd name="connsiteY217" fmla="*/ 794135 h 1372416"/>
                <a:gd name="connsiteX218" fmla="*/ 696525 w 1317040"/>
                <a:gd name="connsiteY218" fmla="*/ 789125 h 1372416"/>
                <a:gd name="connsiteX219" fmla="*/ 697744 w 1317040"/>
                <a:gd name="connsiteY219" fmla="*/ 788534 h 1372416"/>
                <a:gd name="connsiteX220" fmla="*/ 703726 w 1317040"/>
                <a:gd name="connsiteY220" fmla="*/ 785677 h 1372416"/>
                <a:gd name="connsiteX221" fmla="*/ 705669 w 1317040"/>
                <a:gd name="connsiteY221" fmla="*/ 784705 h 1372416"/>
                <a:gd name="connsiteX222" fmla="*/ 710908 w 1317040"/>
                <a:gd name="connsiteY222" fmla="*/ 782038 h 1372416"/>
                <a:gd name="connsiteX223" fmla="*/ 713289 w 1317040"/>
                <a:gd name="connsiteY223" fmla="*/ 780781 h 1372416"/>
                <a:gd name="connsiteX224" fmla="*/ 718071 w 1317040"/>
                <a:gd name="connsiteY224" fmla="*/ 778190 h 1372416"/>
                <a:gd name="connsiteX225" fmla="*/ 720700 w 1317040"/>
                <a:gd name="connsiteY225" fmla="*/ 776704 h 1372416"/>
                <a:gd name="connsiteX226" fmla="*/ 725176 w 1317040"/>
                <a:gd name="connsiteY226" fmla="*/ 774152 h 1372416"/>
                <a:gd name="connsiteX227" fmla="*/ 728015 w 1317040"/>
                <a:gd name="connsiteY227" fmla="*/ 772456 h 1372416"/>
                <a:gd name="connsiteX228" fmla="*/ 732225 w 1317040"/>
                <a:gd name="connsiteY228" fmla="*/ 769923 h 1372416"/>
                <a:gd name="connsiteX229" fmla="*/ 735197 w 1317040"/>
                <a:gd name="connsiteY229" fmla="*/ 768056 h 1372416"/>
                <a:gd name="connsiteX230" fmla="*/ 739235 w 1317040"/>
                <a:gd name="connsiteY230" fmla="*/ 765484 h 1372416"/>
                <a:gd name="connsiteX231" fmla="*/ 742302 w 1317040"/>
                <a:gd name="connsiteY231" fmla="*/ 763465 h 1372416"/>
                <a:gd name="connsiteX232" fmla="*/ 746189 w 1317040"/>
                <a:gd name="connsiteY232" fmla="*/ 760874 h 1372416"/>
                <a:gd name="connsiteX233" fmla="*/ 749313 w 1317040"/>
                <a:gd name="connsiteY233" fmla="*/ 758702 h 1372416"/>
                <a:gd name="connsiteX234" fmla="*/ 753047 w 1317040"/>
                <a:gd name="connsiteY234" fmla="*/ 756073 h 1372416"/>
                <a:gd name="connsiteX235" fmla="*/ 756209 w 1317040"/>
                <a:gd name="connsiteY235" fmla="*/ 753768 h 1372416"/>
                <a:gd name="connsiteX236" fmla="*/ 759866 w 1317040"/>
                <a:gd name="connsiteY236" fmla="*/ 751082 h 1372416"/>
                <a:gd name="connsiteX237" fmla="*/ 763029 w 1317040"/>
                <a:gd name="connsiteY237" fmla="*/ 748663 h 1372416"/>
                <a:gd name="connsiteX238" fmla="*/ 766572 w 1317040"/>
                <a:gd name="connsiteY238" fmla="*/ 745920 h 1372416"/>
                <a:gd name="connsiteX239" fmla="*/ 769734 w 1317040"/>
                <a:gd name="connsiteY239" fmla="*/ 743405 h 1372416"/>
                <a:gd name="connsiteX240" fmla="*/ 773220 w 1317040"/>
                <a:gd name="connsiteY240" fmla="*/ 740586 h 1372416"/>
                <a:gd name="connsiteX241" fmla="*/ 776345 w 1317040"/>
                <a:gd name="connsiteY241" fmla="*/ 737957 h 1372416"/>
                <a:gd name="connsiteX242" fmla="*/ 779736 w 1317040"/>
                <a:gd name="connsiteY242" fmla="*/ 735080 h 1372416"/>
                <a:gd name="connsiteX243" fmla="*/ 782841 w 1317040"/>
                <a:gd name="connsiteY243" fmla="*/ 732356 h 1372416"/>
                <a:gd name="connsiteX244" fmla="*/ 786174 w 1317040"/>
                <a:gd name="connsiteY244" fmla="*/ 729403 h 1372416"/>
                <a:gd name="connsiteX245" fmla="*/ 789242 w 1317040"/>
                <a:gd name="connsiteY245" fmla="*/ 726584 h 1372416"/>
                <a:gd name="connsiteX246" fmla="*/ 792480 w 1317040"/>
                <a:gd name="connsiteY246" fmla="*/ 723555 h 1372416"/>
                <a:gd name="connsiteX247" fmla="*/ 795490 w 1317040"/>
                <a:gd name="connsiteY247" fmla="*/ 720678 h 1372416"/>
                <a:gd name="connsiteX248" fmla="*/ 798690 w 1317040"/>
                <a:gd name="connsiteY248" fmla="*/ 717554 h 1372416"/>
                <a:gd name="connsiteX249" fmla="*/ 801643 w 1317040"/>
                <a:gd name="connsiteY249" fmla="*/ 714582 h 1372416"/>
                <a:gd name="connsiteX250" fmla="*/ 803491 w 1317040"/>
                <a:gd name="connsiteY250" fmla="*/ 712715 h 1372416"/>
                <a:gd name="connsiteX251" fmla="*/ 802938 w 1317040"/>
                <a:gd name="connsiteY251" fmla="*/ 736814 h 1372416"/>
                <a:gd name="connsiteX252" fmla="*/ 803339 w 1317040"/>
                <a:gd name="connsiteY252" fmla="*/ 765960 h 1372416"/>
                <a:gd name="connsiteX253" fmla="*/ 804405 w 1317040"/>
                <a:gd name="connsiteY253" fmla="*/ 783886 h 1372416"/>
                <a:gd name="connsiteX254" fmla="*/ 816845 w 1317040"/>
                <a:gd name="connsiteY254" fmla="*/ 849742 h 1372416"/>
                <a:gd name="connsiteX255" fmla="*/ 672884 w 1317040"/>
                <a:gd name="connsiteY255" fmla="*/ 910226 h 1372416"/>
                <a:gd name="connsiteX256" fmla="*/ 659816 w 1317040"/>
                <a:gd name="connsiteY256" fmla="*/ 913712 h 1372416"/>
                <a:gd name="connsiteX257" fmla="*/ 628269 w 1317040"/>
                <a:gd name="connsiteY257" fmla="*/ 946859 h 1372416"/>
                <a:gd name="connsiteX258" fmla="*/ 628250 w 1317040"/>
                <a:gd name="connsiteY258" fmla="*/ 967528 h 1372416"/>
                <a:gd name="connsiteX259" fmla="*/ 628307 w 1317040"/>
                <a:gd name="connsiteY259" fmla="*/ 1079428 h 1372416"/>
                <a:gd name="connsiteX260" fmla="*/ 628307 w 1317040"/>
                <a:gd name="connsiteY260" fmla="*/ 1079599 h 1372416"/>
                <a:gd name="connsiteX261" fmla="*/ 743807 w 1317040"/>
                <a:gd name="connsiteY261" fmla="*/ 1079599 h 1372416"/>
                <a:gd name="connsiteX262" fmla="*/ 746474 w 1317040"/>
                <a:gd name="connsiteY262" fmla="*/ 1080057 h 1372416"/>
                <a:gd name="connsiteX263" fmla="*/ 746493 w 1317040"/>
                <a:gd name="connsiteY263" fmla="*/ 1080057 h 1372416"/>
                <a:gd name="connsiteX264" fmla="*/ 751713 w 1317040"/>
                <a:gd name="connsiteY264" fmla="*/ 1086476 h 1372416"/>
                <a:gd name="connsiteX265" fmla="*/ 744131 w 1317040"/>
                <a:gd name="connsiteY265" fmla="*/ 1094839 h 1372416"/>
                <a:gd name="connsiteX266" fmla="*/ 628307 w 1317040"/>
                <a:gd name="connsiteY266" fmla="*/ 1094839 h 1372416"/>
                <a:gd name="connsiteX267" fmla="*/ 628307 w 1317040"/>
                <a:gd name="connsiteY267" fmla="*/ 1251792 h 1372416"/>
                <a:gd name="connsiteX268" fmla="*/ 755466 w 1317040"/>
                <a:gd name="connsiteY268" fmla="*/ 1251792 h 1372416"/>
                <a:gd name="connsiteX269" fmla="*/ 758304 w 1317040"/>
                <a:gd name="connsiteY269" fmla="*/ 1252307 h 1372416"/>
                <a:gd name="connsiteX270" fmla="*/ 758323 w 1317040"/>
                <a:gd name="connsiteY270" fmla="*/ 1252307 h 1372416"/>
                <a:gd name="connsiteX271" fmla="*/ 763391 w 1317040"/>
                <a:gd name="connsiteY271" fmla="*/ 1258612 h 1372416"/>
                <a:gd name="connsiteX272" fmla="*/ 755809 w 1317040"/>
                <a:gd name="connsiteY272" fmla="*/ 1267032 h 1372416"/>
                <a:gd name="connsiteX273" fmla="*/ 628307 w 1317040"/>
                <a:gd name="connsiteY273" fmla="*/ 1267032 h 1372416"/>
                <a:gd name="connsiteX274" fmla="*/ 628307 w 1317040"/>
                <a:gd name="connsiteY274" fmla="*/ 1371579 h 1372416"/>
                <a:gd name="connsiteX275" fmla="*/ 656292 w 1317040"/>
                <a:gd name="connsiteY275" fmla="*/ 1371598 h 1372416"/>
                <a:gd name="connsiteX276" fmla="*/ 659759 w 1317040"/>
                <a:gd name="connsiteY276" fmla="*/ 1371598 h 1372416"/>
                <a:gd name="connsiteX277" fmla="*/ 688905 w 1317040"/>
                <a:gd name="connsiteY277" fmla="*/ 1371636 h 1372416"/>
                <a:gd name="connsiteX278" fmla="*/ 704145 w 1317040"/>
                <a:gd name="connsiteY278" fmla="*/ 1371655 h 1372416"/>
                <a:gd name="connsiteX279" fmla="*/ 1317041 w 1317040"/>
                <a:gd name="connsiteY279" fmla="*/ 1372417 h 1372416"/>
                <a:gd name="connsiteX280" fmla="*/ 1316679 w 1317040"/>
                <a:gd name="connsiteY280" fmla="*/ 1369102 h 1372416"/>
                <a:gd name="connsiteX281" fmla="*/ 929297 w 1317040"/>
                <a:gd name="connsiteY281" fmla="*/ 502822 h 1372416"/>
                <a:gd name="connsiteX282" fmla="*/ 924668 w 1317040"/>
                <a:gd name="connsiteY282" fmla="*/ 510519 h 1372416"/>
                <a:gd name="connsiteX283" fmla="*/ 880872 w 1317040"/>
                <a:gd name="connsiteY283" fmla="*/ 561877 h 1372416"/>
                <a:gd name="connsiteX284" fmla="*/ 881024 w 1317040"/>
                <a:gd name="connsiteY284" fmla="*/ 560506 h 1372416"/>
                <a:gd name="connsiteX285" fmla="*/ 881729 w 1317040"/>
                <a:gd name="connsiteY285" fmla="*/ 553667 h 1372416"/>
                <a:gd name="connsiteX286" fmla="*/ 881920 w 1317040"/>
                <a:gd name="connsiteY286" fmla="*/ 551800 h 1372416"/>
                <a:gd name="connsiteX287" fmla="*/ 882663 w 1317040"/>
                <a:gd name="connsiteY287" fmla="*/ 543361 h 1372416"/>
                <a:gd name="connsiteX288" fmla="*/ 882796 w 1317040"/>
                <a:gd name="connsiteY288" fmla="*/ 541551 h 1372416"/>
                <a:gd name="connsiteX289" fmla="*/ 883349 w 1317040"/>
                <a:gd name="connsiteY289" fmla="*/ 534388 h 1372416"/>
                <a:gd name="connsiteX290" fmla="*/ 883520 w 1317040"/>
                <a:gd name="connsiteY290" fmla="*/ 531836 h 1372416"/>
                <a:gd name="connsiteX291" fmla="*/ 884091 w 1317040"/>
                <a:gd name="connsiteY291" fmla="*/ 523816 h 1372416"/>
                <a:gd name="connsiteX292" fmla="*/ 884091 w 1317040"/>
                <a:gd name="connsiteY292" fmla="*/ 523511 h 1372416"/>
                <a:gd name="connsiteX293" fmla="*/ 890454 w 1317040"/>
                <a:gd name="connsiteY293" fmla="*/ 463084 h 1372416"/>
                <a:gd name="connsiteX294" fmla="*/ 922115 w 1317040"/>
                <a:gd name="connsiteY294" fmla="*/ 421955 h 1372416"/>
                <a:gd name="connsiteX295" fmla="*/ 931507 w 1317040"/>
                <a:gd name="connsiteY295" fmla="*/ 418831 h 1372416"/>
                <a:gd name="connsiteX296" fmla="*/ 947604 w 1317040"/>
                <a:gd name="connsiteY296" fmla="*/ 427251 h 1372416"/>
                <a:gd name="connsiteX297" fmla="*/ 949052 w 1317040"/>
                <a:gd name="connsiteY297" fmla="*/ 429861 h 1372416"/>
                <a:gd name="connsiteX298" fmla="*/ 929278 w 1317040"/>
                <a:gd name="connsiteY298" fmla="*/ 502822 h 1372416"/>
                <a:gd name="connsiteX299" fmla="*/ 660121 w 1317040"/>
                <a:gd name="connsiteY299" fmla="*/ 787258 h 1372416"/>
                <a:gd name="connsiteX300" fmla="*/ 644804 w 1317040"/>
                <a:gd name="connsiteY300" fmla="*/ 791754 h 1372416"/>
                <a:gd name="connsiteX301" fmla="*/ 639242 w 1317040"/>
                <a:gd name="connsiteY301" fmla="*/ 793106 h 1372416"/>
                <a:gd name="connsiteX302" fmla="*/ 635146 w 1317040"/>
                <a:gd name="connsiteY302" fmla="*/ 794002 h 1372416"/>
                <a:gd name="connsiteX303" fmla="*/ 585273 w 1317040"/>
                <a:gd name="connsiteY303" fmla="*/ 797964 h 1372416"/>
                <a:gd name="connsiteX304" fmla="*/ 559860 w 1317040"/>
                <a:gd name="connsiteY304" fmla="*/ 790839 h 1372416"/>
                <a:gd name="connsiteX305" fmla="*/ 517017 w 1317040"/>
                <a:gd name="connsiteY305" fmla="*/ 765217 h 1372416"/>
                <a:gd name="connsiteX306" fmla="*/ 506520 w 1317040"/>
                <a:gd name="connsiteY306" fmla="*/ 757102 h 1372416"/>
                <a:gd name="connsiteX307" fmla="*/ 502177 w 1317040"/>
                <a:gd name="connsiteY307" fmla="*/ 753540 h 1372416"/>
                <a:gd name="connsiteX308" fmla="*/ 434778 w 1317040"/>
                <a:gd name="connsiteY308" fmla="*/ 677130 h 1372416"/>
                <a:gd name="connsiteX309" fmla="*/ 406432 w 1317040"/>
                <a:gd name="connsiteY309" fmla="*/ 613941 h 1372416"/>
                <a:gd name="connsiteX310" fmla="*/ 399269 w 1317040"/>
                <a:gd name="connsiteY310" fmla="*/ 590776 h 1372416"/>
                <a:gd name="connsiteX311" fmla="*/ 400202 w 1317040"/>
                <a:gd name="connsiteY311" fmla="*/ 591272 h 1372416"/>
                <a:gd name="connsiteX312" fmla="*/ 397974 w 1317040"/>
                <a:gd name="connsiteY312" fmla="*/ 576222 h 1372416"/>
                <a:gd name="connsiteX313" fmla="*/ 393287 w 1317040"/>
                <a:gd name="connsiteY313" fmla="*/ 531340 h 1372416"/>
                <a:gd name="connsiteX314" fmla="*/ 392411 w 1317040"/>
                <a:gd name="connsiteY314" fmla="*/ 501394 h 1372416"/>
                <a:gd name="connsiteX315" fmla="*/ 399974 w 1317040"/>
                <a:gd name="connsiteY315" fmla="*/ 420565 h 1372416"/>
                <a:gd name="connsiteX316" fmla="*/ 455257 w 1317040"/>
                <a:gd name="connsiteY316" fmla="*/ 304512 h 1372416"/>
                <a:gd name="connsiteX317" fmla="*/ 459905 w 1317040"/>
                <a:gd name="connsiteY317" fmla="*/ 394066 h 1372416"/>
                <a:gd name="connsiteX318" fmla="*/ 467049 w 1317040"/>
                <a:gd name="connsiteY318" fmla="*/ 406277 h 1372416"/>
                <a:gd name="connsiteX319" fmla="*/ 473316 w 1317040"/>
                <a:gd name="connsiteY319" fmla="*/ 393590 h 1372416"/>
                <a:gd name="connsiteX320" fmla="*/ 487661 w 1317040"/>
                <a:gd name="connsiteY320" fmla="*/ 368520 h 1372416"/>
                <a:gd name="connsiteX321" fmla="*/ 577234 w 1317040"/>
                <a:gd name="connsiteY321" fmla="*/ 277575 h 1372416"/>
                <a:gd name="connsiteX322" fmla="*/ 608552 w 1317040"/>
                <a:gd name="connsiteY322" fmla="*/ 262773 h 1372416"/>
                <a:gd name="connsiteX323" fmla="*/ 597884 w 1317040"/>
                <a:gd name="connsiteY323" fmla="*/ 282604 h 1372416"/>
                <a:gd name="connsiteX324" fmla="*/ 593998 w 1317040"/>
                <a:gd name="connsiteY324" fmla="*/ 344193 h 1372416"/>
                <a:gd name="connsiteX325" fmla="*/ 599465 w 1317040"/>
                <a:gd name="connsiteY325" fmla="*/ 354823 h 1372416"/>
                <a:gd name="connsiteX326" fmla="*/ 606800 w 1317040"/>
                <a:gd name="connsiteY326" fmla="*/ 345374 h 1372416"/>
                <a:gd name="connsiteX327" fmla="*/ 661378 w 1317040"/>
                <a:gd name="connsiteY327" fmla="*/ 302416 h 1372416"/>
                <a:gd name="connsiteX328" fmla="*/ 724986 w 1317040"/>
                <a:gd name="connsiteY328" fmla="*/ 282928 h 1372416"/>
                <a:gd name="connsiteX329" fmla="*/ 726510 w 1317040"/>
                <a:gd name="connsiteY329" fmla="*/ 282585 h 1372416"/>
                <a:gd name="connsiteX330" fmla="*/ 745655 w 1317040"/>
                <a:gd name="connsiteY330" fmla="*/ 278013 h 1372416"/>
                <a:gd name="connsiteX331" fmla="*/ 804520 w 1317040"/>
                <a:gd name="connsiteY331" fmla="*/ 251286 h 1372416"/>
                <a:gd name="connsiteX332" fmla="*/ 832352 w 1317040"/>
                <a:gd name="connsiteY332" fmla="*/ 325696 h 1372416"/>
                <a:gd name="connsiteX333" fmla="*/ 834752 w 1317040"/>
                <a:gd name="connsiteY333" fmla="*/ 369453 h 1372416"/>
                <a:gd name="connsiteX334" fmla="*/ 830561 w 1317040"/>
                <a:gd name="connsiteY334" fmla="*/ 413688 h 1372416"/>
                <a:gd name="connsiteX335" fmla="*/ 827361 w 1317040"/>
                <a:gd name="connsiteY335" fmla="*/ 453978 h 1372416"/>
                <a:gd name="connsiteX336" fmla="*/ 865118 w 1317040"/>
                <a:gd name="connsiteY336" fmla="*/ 531969 h 1372416"/>
                <a:gd name="connsiteX337" fmla="*/ 866299 w 1317040"/>
                <a:gd name="connsiteY337" fmla="*/ 532636 h 1372416"/>
                <a:gd name="connsiteX338" fmla="*/ 867651 w 1317040"/>
                <a:gd name="connsiteY338" fmla="*/ 532845 h 1372416"/>
                <a:gd name="connsiteX339" fmla="*/ 868166 w 1317040"/>
                <a:gd name="connsiteY339" fmla="*/ 532902 h 1372416"/>
                <a:gd name="connsiteX340" fmla="*/ 868128 w 1317040"/>
                <a:gd name="connsiteY340" fmla="*/ 533436 h 1372416"/>
                <a:gd name="connsiteX341" fmla="*/ 867366 w 1317040"/>
                <a:gd name="connsiteY341" fmla="*/ 543247 h 1372416"/>
                <a:gd name="connsiteX342" fmla="*/ 867289 w 1317040"/>
                <a:gd name="connsiteY342" fmla="*/ 544332 h 1372416"/>
                <a:gd name="connsiteX343" fmla="*/ 866489 w 1317040"/>
                <a:gd name="connsiteY343" fmla="*/ 552924 h 1372416"/>
                <a:gd name="connsiteX344" fmla="*/ 866318 w 1317040"/>
                <a:gd name="connsiteY344" fmla="*/ 554658 h 1372416"/>
                <a:gd name="connsiteX345" fmla="*/ 865308 w 1317040"/>
                <a:gd name="connsiteY345" fmla="*/ 563630 h 1372416"/>
                <a:gd name="connsiteX346" fmla="*/ 865061 w 1317040"/>
                <a:gd name="connsiteY346" fmla="*/ 565535 h 1372416"/>
                <a:gd name="connsiteX347" fmla="*/ 863727 w 1317040"/>
                <a:gd name="connsiteY347" fmla="*/ 574774 h 1372416"/>
                <a:gd name="connsiteX348" fmla="*/ 844563 w 1317040"/>
                <a:gd name="connsiteY348" fmla="*/ 632839 h 1372416"/>
                <a:gd name="connsiteX349" fmla="*/ 806234 w 1317040"/>
                <a:gd name="connsiteY349" fmla="*/ 687169 h 1372416"/>
                <a:gd name="connsiteX350" fmla="*/ 660121 w 1317040"/>
                <a:gd name="connsiteY350" fmla="*/ 787258 h 137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1317040" h="1372416">
                  <a:moveTo>
                    <a:pt x="1316641" y="1369102"/>
                  </a:moveTo>
                  <a:cubicBezTo>
                    <a:pt x="1316526" y="1368321"/>
                    <a:pt x="1316412" y="1367483"/>
                    <a:pt x="1316279" y="1366588"/>
                  </a:cubicBezTo>
                  <a:cubicBezTo>
                    <a:pt x="1316165" y="1365711"/>
                    <a:pt x="1316012" y="1364740"/>
                    <a:pt x="1315841" y="1363749"/>
                  </a:cubicBezTo>
                  <a:cubicBezTo>
                    <a:pt x="1315765" y="1363349"/>
                    <a:pt x="1315707" y="1362930"/>
                    <a:pt x="1315650" y="1362511"/>
                  </a:cubicBezTo>
                  <a:cubicBezTo>
                    <a:pt x="1315479" y="1361558"/>
                    <a:pt x="1315307" y="1360568"/>
                    <a:pt x="1315117" y="1359539"/>
                  </a:cubicBezTo>
                  <a:cubicBezTo>
                    <a:pt x="1314717" y="1357310"/>
                    <a:pt x="1314279" y="1354891"/>
                    <a:pt x="1313745" y="1352319"/>
                  </a:cubicBezTo>
                  <a:cubicBezTo>
                    <a:pt x="1313688" y="1352033"/>
                    <a:pt x="1313650" y="1351748"/>
                    <a:pt x="1313593" y="1351462"/>
                  </a:cubicBezTo>
                  <a:cubicBezTo>
                    <a:pt x="1313479" y="1350871"/>
                    <a:pt x="1313345" y="1350262"/>
                    <a:pt x="1313212" y="1349652"/>
                  </a:cubicBezTo>
                  <a:cubicBezTo>
                    <a:pt x="1313059" y="1348909"/>
                    <a:pt x="1312926" y="1348147"/>
                    <a:pt x="1312755" y="1347366"/>
                  </a:cubicBezTo>
                  <a:cubicBezTo>
                    <a:pt x="1312107" y="1344223"/>
                    <a:pt x="1311383" y="1340889"/>
                    <a:pt x="1310583" y="1337365"/>
                  </a:cubicBezTo>
                  <a:cubicBezTo>
                    <a:pt x="1310469" y="1336755"/>
                    <a:pt x="1310316" y="1336127"/>
                    <a:pt x="1310183" y="1335517"/>
                  </a:cubicBezTo>
                  <a:cubicBezTo>
                    <a:pt x="1308906" y="1329840"/>
                    <a:pt x="1307459" y="1323744"/>
                    <a:pt x="1305859" y="1317286"/>
                  </a:cubicBezTo>
                  <a:cubicBezTo>
                    <a:pt x="1305020" y="1313876"/>
                    <a:pt x="1304144" y="1310390"/>
                    <a:pt x="1303211" y="1306828"/>
                  </a:cubicBezTo>
                  <a:cubicBezTo>
                    <a:pt x="1303096" y="1306466"/>
                    <a:pt x="1303001" y="1306085"/>
                    <a:pt x="1302906" y="1305704"/>
                  </a:cubicBezTo>
                  <a:cubicBezTo>
                    <a:pt x="1302639" y="1304618"/>
                    <a:pt x="1302353" y="1303532"/>
                    <a:pt x="1302049" y="1302446"/>
                  </a:cubicBezTo>
                  <a:cubicBezTo>
                    <a:pt x="1301725" y="1301132"/>
                    <a:pt x="1301363" y="1299817"/>
                    <a:pt x="1301001" y="1298503"/>
                  </a:cubicBezTo>
                  <a:cubicBezTo>
                    <a:pt x="1300048" y="1294922"/>
                    <a:pt x="1299039" y="1291302"/>
                    <a:pt x="1298010" y="1287587"/>
                  </a:cubicBezTo>
                  <a:cubicBezTo>
                    <a:pt x="1297324" y="1285130"/>
                    <a:pt x="1296619" y="1282653"/>
                    <a:pt x="1295876" y="1280158"/>
                  </a:cubicBezTo>
                  <a:cubicBezTo>
                    <a:pt x="1294086" y="1273871"/>
                    <a:pt x="1292181" y="1267509"/>
                    <a:pt x="1290180" y="1261070"/>
                  </a:cubicBezTo>
                  <a:cubicBezTo>
                    <a:pt x="1287780" y="1253354"/>
                    <a:pt x="1285246" y="1245544"/>
                    <a:pt x="1282579" y="1237752"/>
                  </a:cubicBezTo>
                  <a:cubicBezTo>
                    <a:pt x="1281113" y="1233504"/>
                    <a:pt x="1279627" y="1229237"/>
                    <a:pt x="1278122" y="1225008"/>
                  </a:cubicBezTo>
                  <a:cubicBezTo>
                    <a:pt x="1275817" y="1218645"/>
                    <a:pt x="1273454" y="1212378"/>
                    <a:pt x="1271016" y="1206187"/>
                  </a:cubicBezTo>
                  <a:cubicBezTo>
                    <a:pt x="1271016" y="1206168"/>
                    <a:pt x="1271016" y="1206149"/>
                    <a:pt x="1270997" y="1206129"/>
                  </a:cubicBezTo>
                  <a:cubicBezTo>
                    <a:pt x="1270197" y="1204129"/>
                    <a:pt x="1269397" y="1202129"/>
                    <a:pt x="1268597" y="1200148"/>
                  </a:cubicBezTo>
                  <a:cubicBezTo>
                    <a:pt x="1262729" y="1185784"/>
                    <a:pt x="1256481" y="1172163"/>
                    <a:pt x="1249909" y="1160028"/>
                  </a:cubicBezTo>
                  <a:cubicBezTo>
                    <a:pt x="1249337" y="1158904"/>
                    <a:pt x="1248709" y="1157781"/>
                    <a:pt x="1248080" y="1156676"/>
                  </a:cubicBezTo>
                  <a:cubicBezTo>
                    <a:pt x="1247623" y="1155818"/>
                    <a:pt x="1247127" y="1154961"/>
                    <a:pt x="1246632" y="1154123"/>
                  </a:cubicBezTo>
                  <a:cubicBezTo>
                    <a:pt x="1245965" y="1152980"/>
                    <a:pt x="1245299" y="1151837"/>
                    <a:pt x="1244594" y="1150694"/>
                  </a:cubicBezTo>
                  <a:cubicBezTo>
                    <a:pt x="1242289" y="1146903"/>
                    <a:pt x="1239869" y="1143169"/>
                    <a:pt x="1237298" y="1139512"/>
                  </a:cubicBezTo>
                  <a:cubicBezTo>
                    <a:pt x="1236193" y="1137931"/>
                    <a:pt x="1235069" y="1136368"/>
                    <a:pt x="1233907" y="1134806"/>
                  </a:cubicBezTo>
                  <a:cubicBezTo>
                    <a:pt x="1233735" y="1134540"/>
                    <a:pt x="1233526" y="1134254"/>
                    <a:pt x="1233316" y="1133968"/>
                  </a:cubicBezTo>
                  <a:cubicBezTo>
                    <a:pt x="1232325" y="1132673"/>
                    <a:pt x="1231335" y="1131377"/>
                    <a:pt x="1230344" y="1130101"/>
                  </a:cubicBezTo>
                  <a:cubicBezTo>
                    <a:pt x="1229144" y="1128558"/>
                    <a:pt x="1227925" y="1127034"/>
                    <a:pt x="1226668" y="1125529"/>
                  </a:cubicBezTo>
                  <a:cubicBezTo>
                    <a:pt x="1225410" y="1124005"/>
                    <a:pt x="1224153" y="1122500"/>
                    <a:pt x="1222858" y="1121014"/>
                  </a:cubicBezTo>
                  <a:cubicBezTo>
                    <a:pt x="1220915" y="1118728"/>
                    <a:pt x="1218933" y="1116499"/>
                    <a:pt x="1216895" y="1114328"/>
                  </a:cubicBezTo>
                  <a:cubicBezTo>
                    <a:pt x="1215943" y="1113280"/>
                    <a:pt x="1215009" y="1112270"/>
                    <a:pt x="1214057" y="1111279"/>
                  </a:cubicBezTo>
                  <a:cubicBezTo>
                    <a:pt x="1213180" y="1110384"/>
                    <a:pt x="1212323" y="1109489"/>
                    <a:pt x="1211466" y="1108574"/>
                  </a:cubicBezTo>
                  <a:cubicBezTo>
                    <a:pt x="1210399" y="1107489"/>
                    <a:pt x="1209313" y="1106403"/>
                    <a:pt x="1208246" y="1105355"/>
                  </a:cubicBezTo>
                  <a:cubicBezTo>
                    <a:pt x="1205598" y="1102745"/>
                    <a:pt x="1202931" y="1100173"/>
                    <a:pt x="1200188" y="1097659"/>
                  </a:cubicBezTo>
                  <a:cubicBezTo>
                    <a:pt x="1198359" y="1095982"/>
                    <a:pt x="1196531" y="1094306"/>
                    <a:pt x="1194645" y="1092649"/>
                  </a:cubicBezTo>
                  <a:cubicBezTo>
                    <a:pt x="1189006" y="1087658"/>
                    <a:pt x="1183176" y="1082857"/>
                    <a:pt x="1177138" y="1078152"/>
                  </a:cubicBezTo>
                  <a:cubicBezTo>
                    <a:pt x="1173918" y="1075656"/>
                    <a:pt x="1170661" y="1073179"/>
                    <a:pt x="1167365" y="1070760"/>
                  </a:cubicBezTo>
                  <a:cubicBezTo>
                    <a:pt x="1127779" y="1041633"/>
                    <a:pt x="1081583" y="1017572"/>
                    <a:pt x="1038111" y="996941"/>
                  </a:cubicBezTo>
                  <a:cubicBezTo>
                    <a:pt x="1034491" y="995208"/>
                    <a:pt x="1030891" y="993512"/>
                    <a:pt x="1027328" y="991836"/>
                  </a:cubicBezTo>
                  <a:cubicBezTo>
                    <a:pt x="1020166" y="988483"/>
                    <a:pt x="1013117" y="985226"/>
                    <a:pt x="1006183" y="982063"/>
                  </a:cubicBezTo>
                  <a:cubicBezTo>
                    <a:pt x="1004030" y="981054"/>
                    <a:pt x="888549" y="930019"/>
                    <a:pt x="887997" y="929695"/>
                  </a:cubicBezTo>
                  <a:cubicBezTo>
                    <a:pt x="887273" y="929276"/>
                    <a:pt x="886568" y="928838"/>
                    <a:pt x="885863" y="928399"/>
                  </a:cubicBezTo>
                  <a:cubicBezTo>
                    <a:pt x="885330" y="928076"/>
                    <a:pt x="884796" y="927733"/>
                    <a:pt x="884263" y="927409"/>
                  </a:cubicBezTo>
                  <a:cubicBezTo>
                    <a:pt x="884358" y="927218"/>
                    <a:pt x="883672" y="926266"/>
                    <a:pt x="883825" y="926133"/>
                  </a:cubicBezTo>
                  <a:cubicBezTo>
                    <a:pt x="878148" y="910302"/>
                    <a:pt x="868394" y="891900"/>
                    <a:pt x="857193" y="873821"/>
                  </a:cubicBezTo>
                  <a:cubicBezTo>
                    <a:pt x="852145" y="865649"/>
                    <a:pt x="846773" y="857533"/>
                    <a:pt x="841362" y="849761"/>
                  </a:cubicBezTo>
                  <a:cubicBezTo>
                    <a:pt x="839457" y="847018"/>
                    <a:pt x="835800" y="846237"/>
                    <a:pt x="832980" y="847894"/>
                  </a:cubicBezTo>
                  <a:cubicBezTo>
                    <a:pt x="832809" y="847989"/>
                    <a:pt x="832656" y="848104"/>
                    <a:pt x="832485" y="848218"/>
                  </a:cubicBezTo>
                  <a:lnTo>
                    <a:pt x="832428" y="848256"/>
                  </a:lnTo>
                  <a:cubicBezTo>
                    <a:pt x="831361" y="845246"/>
                    <a:pt x="830390" y="842198"/>
                    <a:pt x="829456" y="839112"/>
                  </a:cubicBezTo>
                  <a:lnTo>
                    <a:pt x="829456" y="839112"/>
                  </a:lnTo>
                  <a:cubicBezTo>
                    <a:pt x="821627" y="812728"/>
                    <a:pt x="818769" y="783505"/>
                    <a:pt x="818217" y="754359"/>
                  </a:cubicBezTo>
                  <a:cubicBezTo>
                    <a:pt x="818102" y="748529"/>
                    <a:pt x="818064" y="742700"/>
                    <a:pt x="818121" y="736890"/>
                  </a:cubicBezTo>
                  <a:cubicBezTo>
                    <a:pt x="818255" y="722698"/>
                    <a:pt x="818807" y="708658"/>
                    <a:pt x="819474" y="695113"/>
                  </a:cubicBezTo>
                  <a:cubicBezTo>
                    <a:pt x="834142" y="677892"/>
                    <a:pt x="847058" y="659471"/>
                    <a:pt x="857860" y="640306"/>
                  </a:cubicBezTo>
                  <a:cubicBezTo>
                    <a:pt x="867518" y="623104"/>
                    <a:pt x="873995" y="604283"/>
                    <a:pt x="878072" y="581347"/>
                  </a:cubicBezTo>
                  <a:cubicBezTo>
                    <a:pt x="888016" y="576546"/>
                    <a:pt x="906323" y="564163"/>
                    <a:pt x="928249" y="532788"/>
                  </a:cubicBezTo>
                  <a:cubicBezTo>
                    <a:pt x="931316" y="528407"/>
                    <a:pt x="934441" y="523663"/>
                    <a:pt x="937622" y="518520"/>
                  </a:cubicBezTo>
                  <a:cubicBezTo>
                    <a:pt x="955681" y="489335"/>
                    <a:pt x="974731" y="449140"/>
                    <a:pt x="962939" y="423536"/>
                  </a:cubicBezTo>
                  <a:cubicBezTo>
                    <a:pt x="962177" y="421860"/>
                    <a:pt x="961263" y="420203"/>
                    <a:pt x="960177" y="418621"/>
                  </a:cubicBezTo>
                  <a:cubicBezTo>
                    <a:pt x="997210" y="345222"/>
                    <a:pt x="1002868" y="258754"/>
                    <a:pt x="979951" y="188574"/>
                  </a:cubicBezTo>
                  <a:cubicBezTo>
                    <a:pt x="965645" y="144721"/>
                    <a:pt x="940194" y="107249"/>
                    <a:pt x="904284" y="83284"/>
                  </a:cubicBezTo>
                  <a:cubicBezTo>
                    <a:pt x="897198" y="78560"/>
                    <a:pt x="889711" y="74369"/>
                    <a:pt x="881825" y="70749"/>
                  </a:cubicBezTo>
                  <a:cubicBezTo>
                    <a:pt x="850830" y="56538"/>
                    <a:pt x="829704" y="57281"/>
                    <a:pt x="815569" y="66844"/>
                  </a:cubicBezTo>
                  <a:cubicBezTo>
                    <a:pt x="796881" y="28325"/>
                    <a:pt x="735101" y="3598"/>
                    <a:pt x="662216" y="360"/>
                  </a:cubicBezTo>
                  <a:cubicBezTo>
                    <a:pt x="584244" y="-3088"/>
                    <a:pt x="493586" y="18038"/>
                    <a:pt x="429425" y="73207"/>
                  </a:cubicBezTo>
                  <a:cubicBezTo>
                    <a:pt x="426110" y="76064"/>
                    <a:pt x="422834" y="78998"/>
                    <a:pt x="419652" y="81989"/>
                  </a:cubicBezTo>
                  <a:cubicBezTo>
                    <a:pt x="388049" y="111593"/>
                    <a:pt x="362598" y="147730"/>
                    <a:pt x="343376" y="186973"/>
                  </a:cubicBezTo>
                  <a:cubicBezTo>
                    <a:pt x="274739" y="327067"/>
                    <a:pt x="285407" y="506728"/>
                    <a:pt x="378390" y="569993"/>
                  </a:cubicBezTo>
                  <a:lnTo>
                    <a:pt x="380162" y="577498"/>
                  </a:lnTo>
                  <a:cubicBezTo>
                    <a:pt x="383457" y="591576"/>
                    <a:pt x="387420" y="605407"/>
                    <a:pt x="392011" y="618780"/>
                  </a:cubicBezTo>
                  <a:cubicBezTo>
                    <a:pt x="400088" y="642516"/>
                    <a:pt x="410089" y="664843"/>
                    <a:pt x="421577" y="684750"/>
                  </a:cubicBezTo>
                  <a:cubicBezTo>
                    <a:pt x="437121" y="711687"/>
                    <a:pt x="463220" y="741157"/>
                    <a:pt x="493547" y="766170"/>
                  </a:cubicBezTo>
                  <a:cubicBezTo>
                    <a:pt x="487223" y="806975"/>
                    <a:pt x="475278" y="841836"/>
                    <a:pt x="457981" y="869897"/>
                  </a:cubicBezTo>
                  <a:cubicBezTo>
                    <a:pt x="457410" y="870792"/>
                    <a:pt x="456857" y="871688"/>
                    <a:pt x="456286" y="872583"/>
                  </a:cubicBezTo>
                  <a:cubicBezTo>
                    <a:pt x="456286" y="872564"/>
                    <a:pt x="456248" y="872545"/>
                    <a:pt x="456209" y="872526"/>
                  </a:cubicBezTo>
                  <a:cubicBezTo>
                    <a:pt x="452190" y="869802"/>
                    <a:pt x="446761" y="870602"/>
                    <a:pt x="443713" y="874393"/>
                  </a:cubicBezTo>
                  <a:cubicBezTo>
                    <a:pt x="426358" y="895957"/>
                    <a:pt x="400126" y="935924"/>
                    <a:pt x="398583" y="939163"/>
                  </a:cubicBezTo>
                  <a:cubicBezTo>
                    <a:pt x="396850" y="940210"/>
                    <a:pt x="395116" y="941220"/>
                    <a:pt x="393363" y="942211"/>
                  </a:cubicBezTo>
                  <a:cubicBezTo>
                    <a:pt x="393097" y="942363"/>
                    <a:pt x="392830" y="942516"/>
                    <a:pt x="392563" y="942668"/>
                  </a:cubicBezTo>
                  <a:cubicBezTo>
                    <a:pt x="392316" y="942820"/>
                    <a:pt x="392049" y="942973"/>
                    <a:pt x="391782" y="943106"/>
                  </a:cubicBezTo>
                  <a:cubicBezTo>
                    <a:pt x="389668" y="944268"/>
                    <a:pt x="387515" y="945411"/>
                    <a:pt x="385362" y="946516"/>
                  </a:cubicBezTo>
                  <a:cubicBezTo>
                    <a:pt x="379286" y="949621"/>
                    <a:pt x="372751" y="952803"/>
                    <a:pt x="365855" y="956098"/>
                  </a:cubicBezTo>
                  <a:cubicBezTo>
                    <a:pt x="364884" y="956574"/>
                    <a:pt x="363893" y="957032"/>
                    <a:pt x="362883" y="957508"/>
                  </a:cubicBezTo>
                  <a:cubicBezTo>
                    <a:pt x="361740" y="958041"/>
                    <a:pt x="360578" y="958594"/>
                    <a:pt x="359416" y="959127"/>
                  </a:cubicBezTo>
                  <a:cubicBezTo>
                    <a:pt x="351663" y="962728"/>
                    <a:pt x="343491" y="966442"/>
                    <a:pt x="335032" y="970271"/>
                  </a:cubicBezTo>
                  <a:cubicBezTo>
                    <a:pt x="330384" y="972367"/>
                    <a:pt x="325622" y="974520"/>
                    <a:pt x="320802" y="976710"/>
                  </a:cubicBezTo>
                  <a:cubicBezTo>
                    <a:pt x="320345" y="976901"/>
                    <a:pt x="319907" y="977091"/>
                    <a:pt x="319469" y="977301"/>
                  </a:cubicBezTo>
                  <a:cubicBezTo>
                    <a:pt x="317316" y="978272"/>
                    <a:pt x="315163" y="979244"/>
                    <a:pt x="312992" y="980235"/>
                  </a:cubicBezTo>
                  <a:cubicBezTo>
                    <a:pt x="306057" y="983378"/>
                    <a:pt x="298990" y="986597"/>
                    <a:pt x="291808" y="989912"/>
                  </a:cubicBezTo>
                  <a:cubicBezTo>
                    <a:pt x="288227" y="991569"/>
                    <a:pt x="284626" y="993246"/>
                    <a:pt x="280988" y="994960"/>
                  </a:cubicBezTo>
                  <a:cubicBezTo>
                    <a:pt x="237420" y="1015363"/>
                    <a:pt x="191091" y="1039175"/>
                    <a:pt x="151352" y="1068093"/>
                  </a:cubicBezTo>
                  <a:cubicBezTo>
                    <a:pt x="148038" y="1070493"/>
                    <a:pt x="144780" y="1072951"/>
                    <a:pt x="141542" y="1075427"/>
                  </a:cubicBezTo>
                  <a:cubicBezTo>
                    <a:pt x="135484" y="1080095"/>
                    <a:pt x="129616" y="1084876"/>
                    <a:pt x="123958" y="1089829"/>
                  </a:cubicBezTo>
                  <a:cubicBezTo>
                    <a:pt x="122072" y="1091487"/>
                    <a:pt x="120225" y="1093144"/>
                    <a:pt x="118396" y="1094820"/>
                  </a:cubicBezTo>
                  <a:cubicBezTo>
                    <a:pt x="115634" y="1097316"/>
                    <a:pt x="112947" y="1099869"/>
                    <a:pt x="110300" y="1102459"/>
                  </a:cubicBezTo>
                  <a:cubicBezTo>
                    <a:pt x="109214" y="1103507"/>
                    <a:pt x="108128" y="1104593"/>
                    <a:pt x="107061" y="1105679"/>
                  </a:cubicBezTo>
                  <a:cubicBezTo>
                    <a:pt x="106185" y="1106574"/>
                    <a:pt x="105327" y="1107469"/>
                    <a:pt x="104451" y="1108365"/>
                  </a:cubicBezTo>
                  <a:cubicBezTo>
                    <a:pt x="103499" y="1109356"/>
                    <a:pt x="102546" y="1110346"/>
                    <a:pt x="101594" y="1111394"/>
                  </a:cubicBezTo>
                  <a:cubicBezTo>
                    <a:pt x="99536" y="1113565"/>
                    <a:pt x="97555" y="1115775"/>
                    <a:pt x="95593" y="1118042"/>
                  </a:cubicBezTo>
                  <a:cubicBezTo>
                    <a:pt x="94298" y="1119528"/>
                    <a:pt x="93021" y="1121033"/>
                    <a:pt x="91764" y="1122538"/>
                  </a:cubicBezTo>
                  <a:cubicBezTo>
                    <a:pt x="90507" y="1124043"/>
                    <a:pt x="89268" y="1125567"/>
                    <a:pt x="88068" y="1127091"/>
                  </a:cubicBezTo>
                  <a:cubicBezTo>
                    <a:pt x="87059" y="1128367"/>
                    <a:pt x="86068" y="1129663"/>
                    <a:pt x="85077" y="1130958"/>
                  </a:cubicBezTo>
                  <a:cubicBezTo>
                    <a:pt x="84868" y="1131225"/>
                    <a:pt x="84658" y="1131511"/>
                    <a:pt x="84468" y="1131777"/>
                  </a:cubicBezTo>
                  <a:cubicBezTo>
                    <a:pt x="83306" y="1133339"/>
                    <a:pt x="82182" y="1134902"/>
                    <a:pt x="81058" y="1136464"/>
                  </a:cubicBezTo>
                  <a:cubicBezTo>
                    <a:pt x="78467" y="1140121"/>
                    <a:pt x="76029" y="1143836"/>
                    <a:pt x="73704" y="1147608"/>
                  </a:cubicBezTo>
                  <a:cubicBezTo>
                    <a:pt x="73000" y="1148751"/>
                    <a:pt x="72314" y="1149894"/>
                    <a:pt x="71647" y="1151037"/>
                  </a:cubicBezTo>
                  <a:cubicBezTo>
                    <a:pt x="71152" y="1151875"/>
                    <a:pt x="70656" y="1152732"/>
                    <a:pt x="70180" y="1153570"/>
                  </a:cubicBezTo>
                  <a:cubicBezTo>
                    <a:pt x="69552" y="1154675"/>
                    <a:pt x="68923" y="1155799"/>
                    <a:pt x="68332" y="1156923"/>
                  </a:cubicBezTo>
                  <a:cubicBezTo>
                    <a:pt x="61703" y="1169020"/>
                    <a:pt x="55378" y="1182603"/>
                    <a:pt x="49435" y="1196947"/>
                  </a:cubicBezTo>
                  <a:cubicBezTo>
                    <a:pt x="48635" y="1198929"/>
                    <a:pt x="47816" y="1200910"/>
                    <a:pt x="47015" y="1202910"/>
                  </a:cubicBezTo>
                  <a:cubicBezTo>
                    <a:pt x="47015" y="1202910"/>
                    <a:pt x="47015" y="1202948"/>
                    <a:pt x="47015" y="1202967"/>
                  </a:cubicBezTo>
                  <a:cubicBezTo>
                    <a:pt x="44539" y="1209139"/>
                    <a:pt x="42139" y="1215407"/>
                    <a:pt x="39815" y="1221751"/>
                  </a:cubicBezTo>
                  <a:cubicBezTo>
                    <a:pt x="38271" y="1225980"/>
                    <a:pt x="36767" y="1230228"/>
                    <a:pt x="35281" y="1234476"/>
                  </a:cubicBezTo>
                  <a:cubicBezTo>
                    <a:pt x="32576" y="1242248"/>
                    <a:pt x="30004" y="1250040"/>
                    <a:pt x="27565" y="1257755"/>
                  </a:cubicBezTo>
                  <a:cubicBezTo>
                    <a:pt x="25527" y="1264175"/>
                    <a:pt x="23584" y="1270538"/>
                    <a:pt x="21755" y="1276805"/>
                  </a:cubicBezTo>
                  <a:cubicBezTo>
                    <a:pt x="21012" y="1279300"/>
                    <a:pt x="20288" y="1281777"/>
                    <a:pt x="19583" y="1284234"/>
                  </a:cubicBezTo>
                  <a:cubicBezTo>
                    <a:pt x="18536" y="1287930"/>
                    <a:pt x="17507" y="1291550"/>
                    <a:pt x="16535" y="1295131"/>
                  </a:cubicBezTo>
                  <a:cubicBezTo>
                    <a:pt x="16173" y="1296445"/>
                    <a:pt x="15811" y="1297760"/>
                    <a:pt x="15469" y="1299055"/>
                  </a:cubicBezTo>
                  <a:cubicBezTo>
                    <a:pt x="15164" y="1300141"/>
                    <a:pt x="14878" y="1301227"/>
                    <a:pt x="14592" y="1302313"/>
                  </a:cubicBezTo>
                  <a:cubicBezTo>
                    <a:pt x="14497" y="1302694"/>
                    <a:pt x="14402" y="1303075"/>
                    <a:pt x="14288" y="1303437"/>
                  </a:cubicBezTo>
                  <a:cubicBezTo>
                    <a:pt x="13335" y="1306999"/>
                    <a:pt x="12440" y="1310485"/>
                    <a:pt x="11582" y="1313876"/>
                  </a:cubicBezTo>
                  <a:cubicBezTo>
                    <a:pt x="9944" y="1320334"/>
                    <a:pt x="8477" y="1326430"/>
                    <a:pt x="7163" y="1332088"/>
                  </a:cubicBezTo>
                  <a:cubicBezTo>
                    <a:pt x="7029" y="1332698"/>
                    <a:pt x="6877" y="1333326"/>
                    <a:pt x="6744" y="1333936"/>
                  </a:cubicBezTo>
                  <a:cubicBezTo>
                    <a:pt x="5944" y="1337460"/>
                    <a:pt x="5201" y="1340794"/>
                    <a:pt x="4534" y="1343918"/>
                  </a:cubicBezTo>
                  <a:cubicBezTo>
                    <a:pt x="4362" y="1344699"/>
                    <a:pt x="4210" y="1345461"/>
                    <a:pt x="4058" y="1346204"/>
                  </a:cubicBezTo>
                  <a:cubicBezTo>
                    <a:pt x="3924" y="1346814"/>
                    <a:pt x="3791" y="1347423"/>
                    <a:pt x="3677" y="1348014"/>
                  </a:cubicBezTo>
                  <a:cubicBezTo>
                    <a:pt x="3620" y="1348300"/>
                    <a:pt x="3562" y="1348585"/>
                    <a:pt x="3505" y="1348871"/>
                  </a:cubicBezTo>
                  <a:cubicBezTo>
                    <a:pt x="2972" y="1351443"/>
                    <a:pt x="2515" y="1353862"/>
                    <a:pt x="2096" y="1356091"/>
                  </a:cubicBezTo>
                  <a:cubicBezTo>
                    <a:pt x="1905" y="1357120"/>
                    <a:pt x="1734" y="1358110"/>
                    <a:pt x="1562" y="1359063"/>
                  </a:cubicBezTo>
                  <a:cubicBezTo>
                    <a:pt x="1486" y="1359482"/>
                    <a:pt x="1429" y="1359901"/>
                    <a:pt x="1353" y="1360301"/>
                  </a:cubicBezTo>
                  <a:cubicBezTo>
                    <a:pt x="1181" y="1361292"/>
                    <a:pt x="1029" y="1362244"/>
                    <a:pt x="895" y="1363120"/>
                  </a:cubicBezTo>
                  <a:cubicBezTo>
                    <a:pt x="762" y="1364016"/>
                    <a:pt x="648" y="1364854"/>
                    <a:pt x="533" y="1365635"/>
                  </a:cubicBezTo>
                  <a:cubicBezTo>
                    <a:pt x="362" y="1366892"/>
                    <a:pt x="229" y="1368016"/>
                    <a:pt x="133" y="1368969"/>
                  </a:cubicBezTo>
                  <a:cubicBezTo>
                    <a:pt x="76" y="1369598"/>
                    <a:pt x="38" y="1370169"/>
                    <a:pt x="19" y="1370664"/>
                  </a:cubicBezTo>
                  <a:cubicBezTo>
                    <a:pt x="19" y="1370836"/>
                    <a:pt x="19" y="1370988"/>
                    <a:pt x="19" y="1371141"/>
                  </a:cubicBezTo>
                  <a:cubicBezTo>
                    <a:pt x="0" y="1371293"/>
                    <a:pt x="0" y="1371445"/>
                    <a:pt x="0" y="1371579"/>
                  </a:cubicBezTo>
                  <a:lnTo>
                    <a:pt x="613067" y="1371579"/>
                  </a:lnTo>
                  <a:lnTo>
                    <a:pt x="613067" y="1267032"/>
                  </a:lnTo>
                  <a:lnTo>
                    <a:pt x="522351" y="1267032"/>
                  </a:lnTo>
                  <a:cubicBezTo>
                    <a:pt x="517874" y="1267032"/>
                    <a:pt x="514312" y="1263165"/>
                    <a:pt x="514769" y="1258612"/>
                  </a:cubicBezTo>
                  <a:cubicBezTo>
                    <a:pt x="515169" y="1254669"/>
                    <a:pt x="518732" y="1251792"/>
                    <a:pt x="522694" y="1251792"/>
                  </a:cubicBezTo>
                  <a:lnTo>
                    <a:pt x="613067" y="1251792"/>
                  </a:lnTo>
                  <a:lnTo>
                    <a:pt x="613067" y="1094839"/>
                  </a:lnTo>
                  <a:lnTo>
                    <a:pt x="516846" y="1094839"/>
                  </a:lnTo>
                  <a:cubicBezTo>
                    <a:pt x="512864" y="1094839"/>
                    <a:pt x="509321" y="1091925"/>
                    <a:pt x="508940" y="1087962"/>
                  </a:cubicBezTo>
                  <a:cubicBezTo>
                    <a:pt x="508502" y="1083409"/>
                    <a:pt x="512064" y="1079599"/>
                    <a:pt x="516522" y="1079599"/>
                  </a:cubicBezTo>
                  <a:lnTo>
                    <a:pt x="613067" y="1079599"/>
                  </a:lnTo>
                  <a:lnTo>
                    <a:pt x="613067" y="993169"/>
                  </a:lnTo>
                  <a:cubicBezTo>
                    <a:pt x="613067" y="984616"/>
                    <a:pt x="613220" y="976082"/>
                    <a:pt x="613220" y="967528"/>
                  </a:cubicBezTo>
                  <a:cubicBezTo>
                    <a:pt x="613220" y="963261"/>
                    <a:pt x="613181" y="958975"/>
                    <a:pt x="613067" y="954708"/>
                  </a:cubicBezTo>
                  <a:cubicBezTo>
                    <a:pt x="612839" y="945544"/>
                    <a:pt x="610953" y="935962"/>
                    <a:pt x="605123" y="928628"/>
                  </a:cubicBezTo>
                  <a:cubicBezTo>
                    <a:pt x="599065" y="921008"/>
                    <a:pt x="589159" y="916169"/>
                    <a:pt x="580301" y="912664"/>
                  </a:cubicBezTo>
                  <a:cubicBezTo>
                    <a:pt x="568852" y="908130"/>
                    <a:pt x="556393" y="906301"/>
                    <a:pt x="544563" y="902968"/>
                  </a:cubicBezTo>
                  <a:cubicBezTo>
                    <a:pt x="533933" y="899977"/>
                    <a:pt x="523437" y="896529"/>
                    <a:pt x="513131" y="892585"/>
                  </a:cubicBezTo>
                  <a:cubicBezTo>
                    <a:pt x="499453" y="887347"/>
                    <a:pt x="486061" y="881251"/>
                    <a:pt x="473297" y="874050"/>
                  </a:cubicBezTo>
                  <a:cubicBezTo>
                    <a:pt x="478288" y="865553"/>
                    <a:pt x="482841" y="856524"/>
                    <a:pt x="486937" y="846980"/>
                  </a:cubicBezTo>
                  <a:cubicBezTo>
                    <a:pt x="488194" y="844084"/>
                    <a:pt x="489395" y="841131"/>
                    <a:pt x="490518" y="838141"/>
                  </a:cubicBezTo>
                  <a:cubicBezTo>
                    <a:pt x="497757" y="819529"/>
                    <a:pt x="503339" y="799088"/>
                    <a:pt x="507263" y="776933"/>
                  </a:cubicBezTo>
                  <a:lnTo>
                    <a:pt x="508349" y="777733"/>
                  </a:lnTo>
                  <a:cubicBezTo>
                    <a:pt x="509168" y="778324"/>
                    <a:pt x="509969" y="778914"/>
                    <a:pt x="510788" y="779505"/>
                  </a:cubicBezTo>
                  <a:cubicBezTo>
                    <a:pt x="511912" y="780324"/>
                    <a:pt x="513036" y="781124"/>
                    <a:pt x="514160" y="781924"/>
                  </a:cubicBezTo>
                  <a:cubicBezTo>
                    <a:pt x="514731" y="782324"/>
                    <a:pt x="515322" y="782724"/>
                    <a:pt x="515893" y="783124"/>
                  </a:cubicBezTo>
                  <a:cubicBezTo>
                    <a:pt x="516141" y="783296"/>
                    <a:pt x="516369" y="783448"/>
                    <a:pt x="516617" y="783619"/>
                  </a:cubicBezTo>
                  <a:cubicBezTo>
                    <a:pt x="517722" y="784401"/>
                    <a:pt x="518827" y="785143"/>
                    <a:pt x="519932" y="785886"/>
                  </a:cubicBezTo>
                  <a:cubicBezTo>
                    <a:pt x="520732" y="786420"/>
                    <a:pt x="521532" y="786953"/>
                    <a:pt x="522332" y="787487"/>
                  </a:cubicBezTo>
                  <a:cubicBezTo>
                    <a:pt x="523456" y="788211"/>
                    <a:pt x="524580" y="788934"/>
                    <a:pt x="525685" y="789639"/>
                  </a:cubicBezTo>
                  <a:cubicBezTo>
                    <a:pt x="526466" y="790116"/>
                    <a:pt x="527228" y="790611"/>
                    <a:pt x="527990" y="791087"/>
                  </a:cubicBezTo>
                  <a:cubicBezTo>
                    <a:pt x="529171" y="791811"/>
                    <a:pt x="530314" y="792497"/>
                    <a:pt x="531476" y="793202"/>
                  </a:cubicBezTo>
                  <a:cubicBezTo>
                    <a:pt x="532181" y="793602"/>
                    <a:pt x="532867" y="794040"/>
                    <a:pt x="533552" y="794440"/>
                  </a:cubicBezTo>
                  <a:cubicBezTo>
                    <a:pt x="534924" y="795240"/>
                    <a:pt x="536277" y="796002"/>
                    <a:pt x="537648" y="796745"/>
                  </a:cubicBezTo>
                  <a:cubicBezTo>
                    <a:pt x="538105" y="797012"/>
                    <a:pt x="538563" y="797278"/>
                    <a:pt x="539020" y="797526"/>
                  </a:cubicBezTo>
                  <a:cubicBezTo>
                    <a:pt x="540830" y="798517"/>
                    <a:pt x="542601" y="799450"/>
                    <a:pt x="544354" y="800345"/>
                  </a:cubicBezTo>
                  <a:cubicBezTo>
                    <a:pt x="544868" y="800612"/>
                    <a:pt x="545382" y="800841"/>
                    <a:pt x="545897" y="801088"/>
                  </a:cubicBezTo>
                  <a:cubicBezTo>
                    <a:pt x="547135" y="801717"/>
                    <a:pt x="548373" y="802327"/>
                    <a:pt x="549612" y="802898"/>
                  </a:cubicBezTo>
                  <a:cubicBezTo>
                    <a:pt x="550278" y="803203"/>
                    <a:pt x="550945" y="803508"/>
                    <a:pt x="551612" y="803812"/>
                  </a:cubicBezTo>
                  <a:cubicBezTo>
                    <a:pt x="552660" y="804270"/>
                    <a:pt x="553707" y="804746"/>
                    <a:pt x="554736" y="805184"/>
                  </a:cubicBezTo>
                  <a:cubicBezTo>
                    <a:pt x="555460" y="805489"/>
                    <a:pt x="556146" y="805775"/>
                    <a:pt x="556851" y="806060"/>
                  </a:cubicBezTo>
                  <a:cubicBezTo>
                    <a:pt x="557822" y="806460"/>
                    <a:pt x="558794" y="806841"/>
                    <a:pt x="559765" y="807203"/>
                  </a:cubicBezTo>
                  <a:cubicBezTo>
                    <a:pt x="560470" y="807470"/>
                    <a:pt x="561175" y="807737"/>
                    <a:pt x="561861" y="807984"/>
                  </a:cubicBezTo>
                  <a:cubicBezTo>
                    <a:pt x="562794" y="808327"/>
                    <a:pt x="563728" y="808651"/>
                    <a:pt x="564642" y="808956"/>
                  </a:cubicBezTo>
                  <a:cubicBezTo>
                    <a:pt x="565328" y="809185"/>
                    <a:pt x="566014" y="809394"/>
                    <a:pt x="566699" y="809604"/>
                  </a:cubicBezTo>
                  <a:cubicBezTo>
                    <a:pt x="567614" y="809889"/>
                    <a:pt x="568509" y="810156"/>
                    <a:pt x="569405" y="810404"/>
                  </a:cubicBezTo>
                  <a:cubicBezTo>
                    <a:pt x="570052" y="810594"/>
                    <a:pt x="570719" y="810785"/>
                    <a:pt x="571348" y="810937"/>
                  </a:cubicBezTo>
                  <a:cubicBezTo>
                    <a:pt x="572262" y="811185"/>
                    <a:pt x="573157" y="811394"/>
                    <a:pt x="574053" y="811585"/>
                  </a:cubicBezTo>
                  <a:cubicBezTo>
                    <a:pt x="574643" y="811718"/>
                    <a:pt x="575253" y="811871"/>
                    <a:pt x="575843" y="811985"/>
                  </a:cubicBezTo>
                  <a:cubicBezTo>
                    <a:pt x="576815" y="812175"/>
                    <a:pt x="577748" y="812328"/>
                    <a:pt x="578701" y="812480"/>
                  </a:cubicBezTo>
                  <a:cubicBezTo>
                    <a:pt x="579177" y="812556"/>
                    <a:pt x="579672" y="812671"/>
                    <a:pt x="580130" y="812728"/>
                  </a:cubicBezTo>
                  <a:cubicBezTo>
                    <a:pt x="581539" y="812918"/>
                    <a:pt x="582911" y="813071"/>
                    <a:pt x="584244" y="813166"/>
                  </a:cubicBezTo>
                  <a:cubicBezTo>
                    <a:pt x="586302" y="813299"/>
                    <a:pt x="588359" y="813395"/>
                    <a:pt x="590417" y="813471"/>
                  </a:cubicBezTo>
                  <a:cubicBezTo>
                    <a:pt x="591198" y="813490"/>
                    <a:pt x="591960" y="813490"/>
                    <a:pt x="592741" y="813509"/>
                  </a:cubicBezTo>
                  <a:cubicBezTo>
                    <a:pt x="593769" y="813528"/>
                    <a:pt x="594779" y="813566"/>
                    <a:pt x="595808" y="813566"/>
                  </a:cubicBezTo>
                  <a:cubicBezTo>
                    <a:pt x="596055" y="813566"/>
                    <a:pt x="596303" y="813547"/>
                    <a:pt x="596551" y="813547"/>
                  </a:cubicBezTo>
                  <a:cubicBezTo>
                    <a:pt x="597903" y="813547"/>
                    <a:pt x="599275" y="813509"/>
                    <a:pt x="600627" y="813471"/>
                  </a:cubicBezTo>
                  <a:cubicBezTo>
                    <a:pt x="601523" y="813433"/>
                    <a:pt x="602418" y="813433"/>
                    <a:pt x="603333" y="813395"/>
                  </a:cubicBezTo>
                  <a:cubicBezTo>
                    <a:pt x="604780" y="813337"/>
                    <a:pt x="606228" y="813242"/>
                    <a:pt x="607695" y="813147"/>
                  </a:cubicBezTo>
                  <a:cubicBezTo>
                    <a:pt x="608514" y="813090"/>
                    <a:pt x="609352" y="813052"/>
                    <a:pt x="610191" y="812976"/>
                  </a:cubicBezTo>
                  <a:cubicBezTo>
                    <a:pt x="611734" y="812861"/>
                    <a:pt x="613277" y="812709"/>
                    <a:pt x="614839" y="812537"/>
                  </a:cubicBezTo>
                  <a:cubicBezTo>
                    <a:pt x="615601" y="812461"/>
                    <a:pt x="616363" y="812404"/>
                    <a:pt x="617125" y="812309"/>
                  </a:cubicBezTo>
                  <a:cubicBezTo>
                    <a:pt x="618763" y="812137"/>
                    <a:pt x="620420" y="811909"/>
                    <a:pt x="622059" y="811680"/>
                  </a:cubicBezTo>
                  <a:cubicBezTo>
                    <a:pt x="622745" y="811585"/>
                    <a:pt x="623449" y="811509"/>
                    <a:pt x="624135" y="811394"/>
                  </a:cubicBezTo>
                  <a:cubicBezTo>
                    <a:pt x="625888" y="811147"/>
                    <a:pt x="627640" y="810842"/>
                    <a:pt x="629393" y="810556"/>
                  </a:cubicBezTo>
                  <a:cubicBezTo>
                    <a:pt x="630003" y="810442"/>
                    <a:pt x="630593" y="810347"/>
                    <a:pt x="631203" y="810251"/>
                  </a:cubicBezTo>
                  <a:cubicBezTo>
                    <a:pt x="633070" y="809908"/>
                    <a:pt x="634937" y="809527"/>
                    <a:pt x="636803" y="809146"/>
                  </a:cubicBezTo>
                  <a:cubicBezTo>
                    <a:pt x="637318" y="809032"/>
                    <a:pt x="637832" y="808956"/>
                    <a:pt x="638346" y="808842"/>
                  </a:cubicBezTo>
                  <a:cubicBezTo>
                    <a:pt x="639775" y="808518"/>
                    <a:pt x="641223" y="808194"/>
                    <a:pt x="642652" y="807851"/>
                  </a:cubicBezTo>
                  <a:cubicBezTo>
                    <a:pt x="643223" y="807737"/>
                    <a:pt x="643776" y="807603"/>
                    <a:pt x="644347" y="807470"/>
                  </a:cubicBezTo>
                  <a:cubicBezTo>
                    <a:pt x="644747" y="807375"/>
                    <a:pt x="645128" y="807280"/>
                    <a:pt x="645509" y="807184"/>
                  </a:cubicBezTo>
                  <a:cubicBezTo>
                    <a:pt x="646595" y="806918"/>
                    <a:pt x="647700" y="806651"/>
                    <a:pt x="648805" y="806346"/>
                  </a:cubicBezTo>
                  <a:cubicBezTo>
                    <a:pt x="649891" y="806079"/>
                    <a:pt x="650996" y="805775"/>
                    <a:pt x="652101" y="805470"/>
                  </a:cubicBezTo>
                  <a:cubicBezTo>
                    <a:pt x="652291" y="805413"/>
                    <a:pt x="652501" y="805375"/>
                    <a:pt x="652710" y="805317"/>
                  </a:cubicBezTo>
                  <a:cubicBezTo>
                    <a:pt x="655168" y="804632"/>
                    <a:pt x="657625" y="803908"/>
                    <a:pt x="660102" y="803127"/>
                  </a:cubicBezTo>
                  <a:cubicBezTo>
                    <a:pt x="668388" y="800593"/>
                    <a:pt x="676732" y="797583"/>
                    <a:pt x="685038" y="794135"/>
                  </a:cubicBezTo>
                  <a:cubicBezTo>
                    <a:pt x="688867" y="792554"/>
                    <a:pt x="692696" y="790897"/>
                    <a:pt x="696525" y="789125"/>
                  </a:cubicBezTo>
                  <a:cubicBezTo>
                    <a:pt x="696925" y="788934"/>
                    <a:pt x="697344" y="788725"/>
                    <a:pt x="697744" y="788534"/>
                  </a:cubicBezTo>
                  <a:cubicBezTo>
                    <a:pt x="699745" y="787601"/>
                    <a:pt x="701745" y="786667"/>
                    <a:pt x="703726" y="785677"/>
                  </a:cubicBezTo>
                  <a:cubicBezTo>
                    <a:pt x="704374" y="785372"/>
                    <a:pt x="705021" y="785029"/>
                    <a:pt x="705669" y="784705"/>
                  </a:cubicBezTo>
                  <a:cubicBezTo>
                    <a:pt x="707422" y="783829"/>
                    <a:pt x="709174" y="782953"/>
                    <a:pt x="710908" y="782038"/>
                  </a:cubicBezTo>
                  <a:cubicBezTo>
                    <a:pt x="711708" y="781619"/>
                    <a:pt x="712489" y="781200"/>
                    <a:pt x="713289" y="780781"/>
                  </a:cubicBezTo>
                  <a:cubicBezTo>
                    <a:pt x="714870" y="779924"/>
                    <a:pt x="716471" y="779086"/>
                    <a:pt x="718071" y="778190"/>
                  </a:cubicBezTo>
                  <a:cubicBezTo>
                    <a:pt x="718947" y="777714"/>
                    <a:pt x="719823" y="777200"/>
                    <a:pt x="720700" y="776704"/>
                  </a:cubicBezTo>
                  <a:cubicBezTo>
                    <a:pt x="722205" y="775866"/>
                    <a:pt x="723690" y="775028"/>
                    <a:pt x="725176" y="774152"/>
                  </a:cubicBezTo>
                  <a:cubicBezTo>
                    <a:pt x="726110" y="773599"/>
                    <a:pt x="727062" y="773028"/>
                    <a:pt x="728015" y="772456"/>
                  </a:cubicBezTo>
                  <a:cubicBezTo>
                    <a:pt x="729425" y="771618"/>
                    <a:pt x="730834" y="770780"/>
                    <a:pt x="732225" y="769923"/>
                  </a:cubicBezTo>
                  <a:cubicBezTo>
                    <a:pt x="733235" y="769313"/>
                    <a:pt x="734206" y="768665"/>
                    <a:pt x="735197" y="768056"/>
                  </a:cubicBezTo>
                  <a:cubicBezTo>
                    <a:pt x="736549" y="767198"/>
                    <a:pt x="737902" y="766360"/>
                    <a:pt x="739235" y="765484"/>
                  </a:cubicBezTo>
                  <a:cubicBezTo>
                    <a:pt x="740264" y="764817"/>
                    <a:pt x="741293" y="764131"/>
                    <a:pt x="742302" y="763465"/>
                  </a:cubicBezTo>
                  <a:cubicBezTo>
                    <a:pt x="743598" y="762607"/>
                    <a:pt x="744893" y="761750"/>
                    <a:pt x="746189" y="760874"/>
                  </a:cubicBezTo>
                  <a:cubicBezTo>
                    <a:pt x="747236" y="760169"/>
                    <a:pt x="748265" y="759426"/>
                    <a:pt x="749313" y="758702"/>
                  </a:cubicBezTo>
                  <a:cubicBezTo>
                    <a:pt x="750570" y="757826"/>
                    <a:pt x="751808" y="756968"/>
                    <a:pt x="753047" y="756073"/>
                  </a:cubicBezTo>
                  <a:cubicBezTo>
                    <a:pt x="754113" y="755311"/>
                    <a:pt x="755161" y="754549"/>
                    <a:pt x="756209" y="753768"/>
                  </a:cubicBezTo>
                  <a:cubicBezTo>
                    <a:pt x="757428" y="752892"/>
                    <a:pt x="758647" y="751996"/>
                    <a:pt x="759866" y="751082"/>
                  </a:cubicBezTo>
                  <a:cubicBezTo>
                    <a:pt x="760914" y="750282"/>
                    <a:pt x="761981" y="749482"/>
                    <a:pt x="763029" y="748663"/>
                  </a:cubicBezTo>
                  <a:cubicBezTo>
                    <a:pt x="764210" y="747767"/>
                    <a:pt x="765391" y="746853"/>
                    <a:pt x="766572" y="745920"/>
                  </a:cubicBezTo>
                  <a:cubicBezTo>
                    <a:pt x="767639" y="745100"/>
                    <a:pt x="768687" y="744243"/>
                    <a:pt x="769734" y="743405"/>
                  </a:cubicBezTo>
                  <a:cubicBezTo>
                    <a:pt x="770896" y="742471"/>
                    <a:pt x="772058" y="741538"/>
                    <a:pt x="773220" y="740586"/>
                  </a:cubicBezTo>
                  <a:cubicBezTo>
                    <a:pt x="774268" y="739728"/>
                    <a:pt x="775297" y="738833"/>
                    <a:pt x="776345" y="737957"/>
                  </a:cubicBezTo>
                  <a:cubicBezTo>
                    <a:pt x="777488" y="737004"/>
                    <a:pt x="778612" y="736052"/>
                    <a:pt x="779736" y="735080"/>
                  </a:cubicBezTo>
                  <a:cubicBezTo>
                    <a:pt x="780783" y="734185"/>
                    <a:pt x="781812" y="733270"/>
                    <a:pt x="782841" y="732356"/>
                  </a:cubicBezTo>
                  <a:cubicBezTo>
                    <a:pt x="783965" y="731384"/>
                    <a:pt x="785070" y="730394"/>
                    <a:pt x="786174" y="729403"/>
                  </a:cubicBezTo>
                  <a:cubicBezTo>
                    <a:pt x="787203" y="728470"/>
                    <a:pt x="788213" y="727536"/>
                    <a:pt x="789242" y="726584"/>
                  </a:cubicBezTo>
                  <a:cubicBezTo>
                    <a:pt x="790327" y="725593"/>
                    <a:pt x="791413" y="724583"/>
                    <a:pt x="792480" y="723555"/>
                  </a:cubicBezTo>
                  <a:cubicBezTo>
                    <a:pt x="793490" y="722602"/>
                    <a:pt x="794499" y="721631"/>
                    <a:pt x="795490" y="720678"/>
                  </a:cubicBezTo>
                  <a:cubicBezTo>
                    <a:pt x="796557" y="719631"/>
                    <a:pt x="797624" y="718602"/>
                    <a:pt x="798690" y="717554"/>
                  </a:cubicBezTo>
                  <a:cubicBezTo>
                    <a:pt x="799681" y="716563"/>
                    <a:pt x="800652" y="715573"/>
                    <a:pt x="801643" y="714582"/>
                  </a:cubicBezTo>
                  <a:cubicBezTo>
                    <a:pt x="802253" y="713954"/>
                    <a:pt x="802881" y="713344"/>
                    <a:pt x="803491" y="712715"/>
                  </a:cubicBezTo>
                  <a:cubicBezTo>
                    <a:pt x="803205" y="720659"/>
                    <a:pt x="802996" y="728717"/>
                    <a:pt x="802938" y="736814"/>
                  </a:cubicBezTo>
                  <a:cubicBezTo>
                    <a:pt x="802843" y="746491"/>
                    <a:pt x="802938" y="756226"/>
                    <a:pt x="803339" y="765960"/>
                  </a:cubicBezTo>
                  <a:cubicBezTo>
                    <a:pt x="803586" y="771961"/>
                    <a:pt x="803929" y="777923"/>
                    <a:pt x="804405" y="783886"/>
                  </a:cubicBezTo>
                  <a:cubicBezTo>
                    <a:pt x="806234" y="806632"/>
                    <a:pt x="809987" y="828997"/>
                    <a:pt x="816845" y="849742"/>
                  </a:cubicBezTo>
                  <a:cubicBezTo>
                    <a:pt x="792385" y="865687"/>
                    <a:pt x="744493" y="891995"/>
                    <a:pt x="672884" y="910226"/>
                  </a:cubicBezTo>
                  <a:cubicBezTo>
                    <a:pt x="669931" y="910969"/>
                    <a:pt x="665169" y="911997"/>
                    <a:pt x="659816" y="913712"/>
                  </a:cubicBezTo>
                  <a:cubicBezTo>
                    <a:pt x="646062" y="918074"/>
                    <a:pt x="628536" y="926875"/>
                    <a:pt x="628269" y="946859"/>
                  </a:cubicBezTo>
                  <a:cubicBezTo>
                    <a:pt x="628250" y="948402"/>
                    <a:pt x="628250" y="956270"/>
                    <a:pt x="628250" y="967528"/>
                  </a:cubicBezTo>
                  <a:cubicBezTo>
                    <a:pt x="628250" y="1001132"/>
                    <a:pt x="628307" y="1064798"/>
                    <a:pt x="628307" y="1079428"/>
                  </a:cubicBezTo>
                  <a:lnTo>
                    <a:pt x="628307" y="1079599"/>
                  </a:lnTo>
                  <a:lnTo>
                    <a:pt x="743807" y="1079599"/>
                  </a:lnTo>
                  <a:cubicBezTo>
                    <a:pt x="744741" y="1079599"/>
                    <a:pt x="745636" y="1079752"/>
                    <a:pt x="746474" y="1080057"/>
                  </a:cubicBezTo>
                  <a:lnTo>
                    <a:pt x="746493" y="1080057"/>
                  </a:lnTo>
                  <a:cubicBezTo>
                    <a:pt x="749275" y="1081028"/>
                    <a:pt x="751427" y="1083447"/>
                    <a:pt x="751713" y="1086476"/>
                  </a:cubicBezTo>
                  <a:cubicBezTo>
                    <a:pt x="752151" y="1091010"/>
                    <a:pt x="748589" y="1094839"/>
                    <a:pt x="744131" y="1094839"/>
                  </a:cubicBezTo>
                  <a:lnTo>
                    <a:pt x="628307" y="1094839"/>
                  </a:lnTo>
                  <a:lnTo>
                    <a:pt x="628307" y="1251792"/>
                  </a:lnTo>
                  <a:lnTo>
                    <a:pt x="755466" y="1251792"/>
                  </a:lnTo>
                  <a:cubicBezTo>
                    <a:pt x="756456" y="1251792"/>
                    <a:pt x="757409" y="1251964"/>
                    <a:pt x="758304" y="1252307"/>
                  </a:cubicBezTo>
                  <a:lnTo>
                    <a:pt x="758323" y="1252307"/>
                  </a:lnTo>
                  <a:cubicBezTo>
                    <a:pt x="761009" y="1253297"/>
                    <a:pt x="763086" y="1255659"/>
                    <a:pt x="763391" y="1258612"/>
                  </a:cubicBezTo>
                  <a:cubicBezTo>
                    <a:pt x="763848" y="1263165"/>
                    <a:pt x="760286" y="1267032"/>
                    <a:pt x="755809" y="1267032"/>
                  </a:cubicBezTo>
                  <a:lnTo>
                    <a:pt x="628307" y="1267032"/>
                  </a:lnTo>
                  <a:lnTo>
                    <a:pt x="628307" y="1371579"/>
                  </a:lnTo>
                  <a:cubicBezTo>
                    <a:pt x="628307" y="1371579"/>
                    <a:pt x="638461" y="1371579"/>
                    <a:pt x="656292" y="1371598"/>
                  </a:cubicBezTo>
                  <a:lnTo>
                    <a:pt x="659759" y="1371598"/>
                  </a:lnTo>
                  <a:cubicBezTo>
                    <a:pt x="668064" y="1371617"/>
                    <a:pt x="677856" y="1371636"/>
                    <a:pt x="688905" y="1371636"/>
                  </a:cubicBezTo>
                  <a:cubicBezTo>
                    <a:pt x="693744" y="1371636"/>
                    <a:pt x="698830" y="1371655"/>
                    <a:pt x="704145" y="1371655"/>
                  </a:cubicBezTo>
                  <a:cubicBezTo>
                    <a:pt x="874109" y="1371845"/>
                    <a:pt x="1274026" y="1372284"/>
                    <a:pt x="1317041" y="1372417"/>
                  </a:cubicBezTo>
                  <a:cubicBezTo>
                    <a:pt x="1316965" y="1371464"/>
                    <a:pt x="1316831" y="1370359"/>
                    <a:pt x="1316679" y="1369102"/>
                  </a:cubicBezTo>
                  <a:close/>
                  <a:moveTo>
                    <a:pt x="929297" y="502822"/>
                  </a:moveTo>
                  <a:cubicBezTo>
                    <a:pt x="927811" y="505337"/>
                    <a:pt x="926287" y="507909"/>
                    <a:pt x="924668" y="510519"/>
                  </a:cubicBezTo>
                  <a:cubicBezTo>
                    <a:pt x="906723" y="539475"/>
                    <a:pt x="891273" y="554334"/>
                    <a:pt x="880872" y="561877"/>
                  </a:cubicBezTo>
                  <a:cubicBezTo>
                    <a:pt x="880929" y="561420"/>
                    <a:pt x="880967" y="560963"/>
                    <a:pt x="881024" y="560506"/>
                  </a:cubicBezTo>
                  <a:cubicBezTo>
                    <a:pt x="881272" y="558239"/>
                    <a:pt x="881520" y="555953"/>
                    <a:pt x="881729" y="553667"/>
                  </a:cubicBezTo>
                  <a:cubicBezTo>
                    <a:pt x="881805" y="553038"/>
                    <a:pt x="881863" y="552429"/>
                    <a:pt x="881920" y="551800"/>
                  </a:cubicBezTo>
                  <a:cubicBezTo>
                    <a:pt x="882186" y="549000"/>
                    <a:pt x="882434" y="546180"/>
                    <a:pt x="882663" y="543361"/>
                  </a:cubicBezTo>
                  <a:cubicBezTo>
                    <a:pt x="882701" y="542751"/>
                    <a:pt x="882758" y="542161"/>
                    <a:pt x="882796" y="541551"/>
                  </a:cubicBezTo>
                  <a:cubicBezTo>
                    <a:pt x="882987" y="539189"/>
                    <a:pt x="883158" y="536789"/>
                    <a:pt x="883349" y="534388"/>
                  </a:cubicBezTo>
                  <a:cubicBezTo>
                    <a:pt x="883406" y="533550"/>
                    <a:pt x="883463" y="532693"/>
                    <a:pt x="883520" y="531836"/>
                  </a:cubicBezTo>
                  <a:cubicBezTo>
                    <a:pt x="883710" y="529188"/>
                    <a:pt x="883901" y="526521"/>
                    <a:pt x="884091" y="523816"/>
                  </a:cubicBezTo>
                  <a:cubicBezTo>
                    <a:pt x="884091" y="523720"/>
                    <a:pt x="884091" y="523606"/>
                    <a:pt x="884091" y="523511"/>
                  </a:cubicBezTo>
                  <a:cubicBezTo>
                    <a:pt x="885368" y="504975"/>
                    <a:pt x="886835" y="484001"/>
                    <a:pt x="890454" y="463084"/>
                  </a:cubicBezTo>
                  <a:cubicBezTo>
                    <a:pt x="898055" y="443767"/>
                    <a:pt x="910152" y="428375"/>
                    <a:pt x="922115" y="421955"/>
                  </a:cubicBezTo>
                  <a:cubicBezTo>
                    <a:pt x="925278" y="420260"/>
                    <a:pt x="928440" y="419174"/>
                    <a:pt x="931507" y="418831"/>
                  </a:cubicBezTo>
                  <a:cubicBezTo>
                    <a:pt x="937984" y="418088"/>
                    <a:pt x="943261" y="420850"/>
                    <a:pt x="947604" y="427251"/>
                  </a:cubicBezTo>
                  <a:cubicBezTo>
                    <a:pt x="948157" y="428070"/>
                    <a:pt x="948633" y="428928"/>
                    <a:pt x="949052" y="429861"/>
                  </a:cubicBezTo>
                  <a:cubicBezTo>
                    <a:pt x="955472" y="443767"/>
                    <a:pt x="948271" y="470114"/>
                    <a:pt x="929278" y="502822"/>
                  </a:cubicBezTo>
                  <a:close/>
                  <a:moveTo>
                    <a:pt x="660121" y="787258"/>
                  </a:moveTo>
                  <a:cubicBezTo>
                    <a:pt x="654996" y="788934"/>
                    <a:pt x="649891" y="790439"/>
                    <a:pt x="644804" y="791754"/>
                  </a:cubicBezTo>
                  <a:cubicBezTo>
                    <a:pt x="642938" y="792230"/>
                    <a:pt x="641090" y="792687"/>
                    <a:pt x="639242" y="793106"/>
                  </a:cubicBezTo>
                  <a:cubicBezTo>
                    <a:pt x="637870" y="793430"/>
                    <a:pt x="636518" y="793716"/>
                    <a:pt x="635146" y="794002"/>
                  </a:cubicBezTo>
                  <a:cubicBezTo>
                    <a:pt x="617944" y="797659"/>
                    <a:pt x="601161" y="799050"/>
                    <a:pt x="585273" y="797964"/>
                  </a:cubicBezTo>
                  <a:cubicBezTo>
                    <a:pt x="578072" y="797469"/>
                    <a:pt x="569424" y="795011"/>
                    <a:pt x="559860" y="790839"/>
                  </a:cubicBezTo>
                  <a:cubicBezTo>
                    <a:pt x="546868" y="785220"/>
                    <a:pt x="532181" y="776457"/>
                    <a:pt x="517017" y="765217"/>
                  </a:cubicBezTo>
                  <a:cubicBezTo>
                    <a:pt x="513531" y="762626"/>
                    <a:pt x="510026" y="759921"/>
                    <a:pt x="506520" y="757102"/>
                  </a:cubicBezTo>
                  <a:cubicBezTo>
                    <a:pt x="505073" y="755921"/>
                    <a:pt x="503606" y="754740"/>
                    <a:pt x="502177" y="753540"/>
                  </a:cubicBezTo>
                  <a:cubicBezTo>
                    <a:pt x="474002" y="730127"/>
                    <a:pt x="449047" y="701857"/>
                    <a:pt x="434778" y="677130"/>
                  </a:cubicBezTo>
                  <a:cubicBezTo>
                    <a:pt x="423786" y="658080"/>
                    <a:pt x="414223" y="636687"/>
                    <a:pt x="406432" y="613941"/>
                  </a:cubicBezTo>
                  <a:cubicBezTo>
                    <a:pt x="403841" y="606359"/>
                    <a:pt x="401460" y="598625"/>
                    <a:pt x="399269" y="590776"/>
                  </a:cubicBezTo>
                  <a:lnTo>
                    <a:pt x="400202" y="591272"/>
                  </a:lnTo>
                  <a:lnTo>
                    <a:pt x="397974" y="576222"/>
                  </a:lnTo>
                  <a:cubicBezTo>
                    <a:pt x="395707" y="561096"/>
                    <a:pt x="394164" y="546104"/>
                    <a:pt x="393287" y="531340"/>
                  </a:cubicBezTo>
                  <a:cubicBezTo>
                    <a:pt x="392678" y="521225"/>
                    <a:pt x="392392" y="511223"/>
                    <a:pt x="392411" y="501394"/>
                  </a:cubicBezTo>
                  <a:cubicBezTo>
                    <a:pt x="392468" y="472838"/>
                    <a:pt x="395078" y="445577"/>
                    <a:pt x="399974" y="420565"/>
                  </a:cubicBezTo>
                  <a:cubicBezTo>
                    <a:pt x="409861" y="370234"/>
                    <a:pt x="429025" y="328991"/>
                    <a:pt x="455257" y="304512"/>
                  </a:cubicBezTo>
                  <a:cubicBezTo>
                    <a:pt x="444856" y="331963"/>
                    <a:pt x="443503" y="366043"/>
                    <a:pt x="459905" y="394066"/>
                  </a:cubicBezTo>
                  <a:lnTo>
                    <a:pt x="467049" y="406277"/>
                  </a:lnTo>
                  <a:lnTo>
                    <a:pt x="473316" y="393590"/>
                  </a:lnTo>
                  <a:cubicBezTo>
                    <a:pt x="477374" y="385379"/>
                    <a:pt x="482194" y="376959"/>
                    <a:pt x="487661" y="368520"/>
                  </a:cubicBezTo>
                  <a:cubicBezTo>
                    <a:pt x="510388" y="333430"/>
                    <a:pt x="543954" y="298225"/>
                    <a:pt x="577234" y="277575"/>
                  </a:cubicBezTo>
                  <a:cubicBezTo>
                    <a:pt x="587826" y="271003"/>
                    <a:pt x="598380" y="265917"/>
                    <a:pt x="608552" y="262773"/>
                  </a:cubicBezTo>
                  <a:cubicBezTo>
                    <a:pt x="605238" y="268374"/>
                    <a:pt x="601351" y="275118"/>
                    <a:pt x="597884" y="282604"/>
                  </a:cubicBezTo>
                  <a:cubicBezTo>
                    <a:pt x="589388" y="300892"/>
                    <a:pt x="583349" y="323505"/>
                    <a:pt x="593998" y="344193"/>
                  </a:cubicBezTo>
                  <a:lnTo>
                    <a:pt x="599465" y="354823"/>
                  </a:lnTo>
                  <a:lnTo>
                    <a:pt x="606800" y="345374"/>
                  </a:lnTo>
                  <a:cubicBezTo>
                    <a:pt x="622954" y="324572"/>
                    <a:pt x="641604" y="311503"/>
                    <a:pt x="661378" y="302416"/>
                  </a:cubicBezTo>
                  <a:cubicBezTo>
                    <a:pt x="681895" y="293006"/>
                    <a:pt x="703612" y="287881"/>
                    <a:pt x="724986" y="282928"/>
                  </a:cubicBezTo>
                  <a:cubicBezTo>
                    <a:pt x="725500" y="282814"/>
                    <a:pt x="725996" y="282700"/>
                    <a:pt x="726510" y="282585"/>
                  </a:cubicBezTo>
                  <a:cubicBezTo>
                    <a:pt x="732987" y="281100"/>
                    <a:pt x="739388" y="279614"/>
                    <a:pt x="745655" y="278013"/>
                  </a:cubicBezTo>
                  <a:cubicBezTo>
                    <a:pt x="768096" y="272356"/>
                    <a:pt x="788765" y="265326"/>
                    <a:pt x="804520" y="251286"/>
                  </a:cubicBezTo>
                  <a:cubicBezTo>
                    <a:pt x="814807" y="268469"/>
                    <a:pt x="828389" y="295844"/>
                    <a:pt x="832352" y="325696"/>
                  </a:cubicBezTo>
                  <a:cubicBezTo>
                    <a:pt x="834542" y="342155"/>
                    <a:pt x="835095" y="356518"/>
                    <a:pt x="834752" y="369453"/>
                  </a:cubicBezTo>
                  <a:cubicBezTo>
                    <a:pt x="834295" y="386141"/>
                    <a:pt x="832371" y="400410"/>
                    <a:pt x="830561" y="413688"/>
                  </a:cubicBezTo>
                  <a:cubicBezTo>
                    <a:pt x="828656" y="427651"/>
                    <a:pt x="826865" y="440834"/>
                    <a:pt x="827361" y="453978"/>
                  </a:cubicBezTo>
                  <a:cubicBezTo>
                    <a:pt x="829532" y="511319"/>
                    <a:pt x="863670" y="531150"/>
                    <a:pt x="865118" y="531969"/>
                  </a:cubicBezTo>
                  <a:lnTo>
                    <a:pt x="866299" y="532636"/>
                  </a:lnTo>
                  <a:lnTo>
                    <a:pt x="867651" y="532845"/>
                  </a:lnTo>
                  <a:cubicBezTo>
                    <a:pt x="867804" y="532864"/>
                    <a:pt x="867975" y="532883"/>
                    <a:pt x="868166" y="532902"/>
                  </a:cubicBezTo>
                  <a:cubicBezTo>
                    <a:pt x="868166" y="533093"/>
                    <a:pt x="868166" y="533264"/>
                    <a:pt x="868128" y="533436"/>
                  </a:cubicBezTo>
                  <a:cubicBezTo>
                    <a:pt x="867899" y="536731"/>
                    <a:pt x="867651" y="540008"/>
                    <a:pt x="867366" y="543247"/>
                  </a:cubicBezTo>
                  <a:cubicBezTo>
                    <a:pt x="867366" y="543608"/>
                    <a:pt x="867308" y="543970"/>
                    <a:pt x="867289" y="544332"/>
                  </a:cubicBezTo>
                  <a:cubicBezTo>
                    <a:pt x="867042" y="547228"/>
                    <a:pt x="866775" y="550086"/>
                    <a:pt x="866489" y="552924"/>
                  </a:cubicBezTo>
                  <a:cubicBezTo>
                    <a:pt x="866432" y="553495"/>
                    <a:pt x="866394" y="554086"/>
                    <a:pt x="866318" y="554658"/>
                  </a:cubicBezTo>
                  <a:cubicBezTo>
                    <a:pt x="866013" y="557667"/>
                    <a:pt x="865670" y="560658"/>
                    <a:pt x="865308" y="563630"/>
                  </a:cubicBezTo>
                  <a:cubicBezTo>
                    <a:pt x="865232" y="564278"/>
                    <a:pt x="865137" y="564906"/>
                    <a:pt x="865061" y="565535"/>
                  </a:cubicBezTo>
                  <a:cubicBezTo>
                    <a:pt x="864660" y="568640"/>
                    <a:pt x="864222" y="571707"/>
                    <a:pt x="863727" y="574774"/>
                  </a:cubicBezTo>
                  <a:cubicBezTo>
                    <a:pt x="859993" y="597768"/>
                    <a:pt x="853916" y="616227"/>
                    <a:pt x="844563" y="632839"/>
                  </a:cubicBezTo>
                  <a:cubicBezTo>
                    <a:pt x="833857" y="651870"/>
                    <a:pt x="820960" y="670158"/>
                    <a:pt x="806234" y="687169"/>
                  </a:cubicBezTo>
                  <a:cubicBezTo>
                    <a:pt x="765143" y="734642"/>
                    <a:pt x="711937" y="770246"/>
                    <a:pt x="660121" y="787258"/>
                  </a:cubicBezTo>
                  <a:close/>
                </a:path>
              </a:pathLst>
            </a:custGeom>
            <a:solidFill>
              <a:srgbClr val="F7931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de-AT" sz="24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30D55DE-B911-3B37-4D8F-F8CCA59C4285}"/>
              </a:ext>
            </a:extLst>
          </p:cNvPr>
          <p:cNvSpPr/>
          <p:nvPr/>
        </p:nvSpPr>
        <p:spPr>
          <a:xfrm flipH="1">
            <a:off x="8880310" y="5467341"/>
            <a:ext cx="1178615" cy="1078936"/>
          </a:xfrm>
          <a:custGeom>
            <a:avLst/>
            <a:gdLst>
              <a:gd name="connsiteX0" fmla="*/ 1491653 w 1511362"/>
              <a:gd name="connsiteY0" fmla="*/ 1315553 h 1383542"/>
              <a:gd name="connsiteX1" fmla="*/ 1428864 w 1511362"/>
              <a:gd name="connsiteY1" fmla="*/ 1196643 h 1383542"/>
              <a:gd name="connsiteX2" fmla="*/ 1303725 w 1511362"/>
              <a:gd name="connsiteY2" fmla="*/ 1082972 h 1383542"/>
              <a:gd name="connsiteX3" fmla="*/ 1087888 w 1511362"/>
              <a:gd name="connsiteY3" fmla="*/ 966024 h 1383542"/>
              <a:gd name="connsiteX4" fmla="*/ 1059656 w 1511362"/>
              <a:gd name="connsiteY4" fmla="*/ 953527 h 1383542"/>
              <a:gd name="connsiteX5" fmla="*/ 1059656 w 1511362"/>
              <a:gd name="connsiteY5" fmla="*/ 953527 h 1383542"/>
              <a:gd name="connsiteX6" fmla="*/ 1014889 w 1511362"/>
              <a:gd name="connsiteY6" fmla="*/ 884490 h 1383542"/>
              <a:gd name="connsiteX7" fmla="*/ 990924 w 1511362"/>
              <a:gd name="connsiteY7" fmla="*/ 881861 h 1383542"/>
              <a:gd name="connsiteX8" fmla="*/ 975722 w 1511362"/>
              <a:gd name="connsiteY8" fmla="*/ 894777 h 1383542"/>
              <a:gd name="connsiteX9" fmla="*/ 975722 w 1511362"/>
              <a:gd name="connsiteY9" fmla="*/ 894777 h 1383542"/>
              <a:gd name="connsiteX10" fmla="*/ 957891 w 1511362"/>
              <a:gd name="connsiteY10" fmla="*/ 787754 h 1383542"/>
              <a:gd name="connsiteX11" fmla="*/ 985723 w 1511362"/>
              <a:gd name="connsiteY11" fmla="*/ 755121 h 1383542"/>
              <a:gd name="connsiteX12" fmla="*/ 986238 w 1511362"/>
              <a:gd name="connsiteY12" fmla="*/ 754512 h 1383542"/>
              <a:gd name="connsiteX13" fmla="*/ 1042035 w 1511362"/>
              <a:gd name="connsiteY13" fmla="*/ 614037 h 1383542"/>
              <a:gd name="connsiteX14" fmla="*/ 1043197 w 1511362"/>
              <a:gd name="connsiteY14" fmla="*/ 547781 h 1383542"/>
              <a:gd name="connsiteX15" fmla="*/ 1078135 w 1511362"/>
              <a:gd name="connsiteY15" fmla="*/ 475658 h 1383542"/>
              <a:gd name="connsiteX16" fmla="*/ 1062171 w 1511362"/>
              <a:gd name="connsiteY16" fmla="*/ 372312 h 1383542"/>
              <a:gd name="connsiteX17" fmla="*/ 1051808 w 1511362"/>
              <a:gd name="connsiteY17" fmla="*/ 371150 h 1383542"/>
              <a:gd name="connsiteX18" fmla="*/ 991743 w 1511362"/>
              <a:gd name="connsiteY18" fmla="*/ 147179 h 1383542"/>
              <a:gd name="connsiteX19" fmla="*/ 890797 w 1511362"/>
              <a:gd name="connsiteY19" fmla="*/ 29564 h 1383542"/>
              <a:gd name="connsiteX20" fmla="*/ 658978 w 1511362"/>
              <a:gd name="connsiteY20" fmla="*/ 32345 h 1383542"/>
              <a:gd name="connsiteX21" fmla="*/ 480727 w 1511362"/>
              <a:gd name="connsiteY21" fmla="*/ 152151 h 1383542"/>
              <a:gd name="connsiteX22" fmla="*/ 446970 w 1511362"/>
              <a:gd name="connsiteY22" fmla="*/ 425137 h 1383542"/>
              <a:gd name="connsiteX23" fmla="*/ 428511 w 1511362"/>
              <a:gd name="connsiteY23" fmla="*/ 440739 h 1383542"/>
              <a:gd name="connsiteX24" fmla="*/ 454666 w 1511362"/>
              <a:gd name="connsiteY24" fmla="*/ 546791 h 1383542"/>
              <a:gd name="connsiteX25" fmla="*/ 498272 w 1511362"/>
              <a:gd name="connsiteY25" fmla="*/ 590586 h 1383542"/>
              <a:gd name="connsiteX26" fmla="*/ 519760 w 1511362"/>
              <a:gd name="connsiteY26" fmla="*/ 684160 h 1383542"/>
              <a:gd name="connsiteX27" fmla="*/ 600323 w 1511362"/>
              <a:gd name="connsiteY27" fmla="*/ 801051 h 1383542"/>
              <a:gd name="connsiteX28" fmla="*/ 565118 w 1511362"/>
              <a:gd name="connsiteY28" fmla="*/ 865078 h 1383542"/>
              <a:gd name="connsiteX29" fmla="*/ 556908 w 1511362"/>
              <a:gd name="connsiteY29" fmla="*/ 855305 h 1383542"/>
              <a:gd name="connsiteX30" fmla="*/ 537286 w 1511362"/>
              <a:gd name="connsiteY30" fmla="*/ 855115 h 1383542"/>
              <a:gd name="connsiteX31" fmla="*/ 476574 w 1511362"/>
              <a:gd name="connsiteY31" fmla="*/ 928114 h 1383542"/>
              <a:gd name="connsiteX32" fmla="*/ 389934 w 1511362"/>
              <a:gd name="connsiteY32" fmla="*/ 972120 h 1383542"/>
              <a:gd name="connsiteX33" fmla="*/ 279292 w 1511362"/>
              <a:gd name="connsiteY33" fmla="*/ 1031213 h 1383542"/>
              <a:gd name="connsiteX34" fmla="*/ 231191 w 1511362"/>
              <a:gd name="connsiteY34" fmla="*/ 1056588 h 1383542"/>
              <a:gd name="connsiteX35" fmla="*/ 0 w 1511362"/>
              <a:gd name="connsiteY35" fmla="*/ 1379161 h 1383542"/>
              <a:gd name="connsiteX36" fmla="*/ 20403 w 1511362"/>
              <a:gd name="connsiteY36" fmla="*/ 1379161 h 1383542"/>
              <a:gd name="connsiteX37" fmla="*/ 19964 w 1511362"/>
              <a:gd name="connsiteY37" fmla="*/ 1381771 h 1383542"/>
              <a:gd name="connsiteX38" fmla="*/ 1489996 w 1511362"/>
              <a:gd name="connsiteY38" fmla="*/ 1383543 h 1383542"/>
              <a:gd name="connsiteX39" fmla="*/ 1489996 w 1511362"/>
              <a:gd name="connsiteY39" fmla="*/ 1380876 h 1383542"/>
              <a:gd name="connsiteX40" fmla="*/ 1511313 w 1511362"/>
              <a:gd name="connsiteY40" fmla="*/ 1380895 h 1383542"/>
              <a:gd name="connsiteX41" fmla="*/ 1491653 w 1511362"/>
              <a:gd name="connsiteY41" fmla="*/ 1315553 h 1383542"/>
              <a:gd name="connsiteX42" fmla="*/ 466954 w 1511362"/>
              <a:gd name="connsiteY42" fmla="*/ 537799 h 1383542"/>
              <a:gd name="connsiteX43" fmla="*/ 441446 w 1511362"/>
              <a:gd name="connsiteY43" fmla="*/ 448740 h 1383542"/>
              <a:gd name="connsiteX44" fmla="*/ 457733 w 1511362"/>
              <a:gd name="connsiteY44" fmla="*/ 438567 h 1383542"/>
              <a:gd name="connsiteX45" fmla="*/ 458153 w 1511362"/>
              <a:gd name="connsiteY45" fmla="*/ 438567 h 1383542"/>
              <a:gd name="connsiteX46" fmla="*/ 458572 w 1511362"/>
              <a:gd name="connsiteY46" fmla="*/ 438587 h 1383542"/>
              <a:gd name="connsiteX47" fmla="*/ 484137 w 1511362"/>
              <a:gd name="connsiteY47" fmla="*/ 456208 h 1383542"/>
              <a:gd name="connsiteX48" fmla="*/ 492385 w 1511362"/>
              <a:gd name="connsiteY48" fmla="*/ 473296 h 1383542"/>
              <a:gd name="connsiteX49" fmla="*/ 492919 w 1511362"/>
              <a:gd name="connsiteY49" fmla="*/ 474591 h 1383542"/>
              <a:gd name="connsiteX50" fmla="*/ 496157 w 1511362"/>
              <a:gd name="connsiteY50" fmla="*/ 536294 h 1383542"/>
              <a:gd name="connsiteX51" fmla="*/ 497015 w 1511362"/>
              <a:gd name="connsiteY51" fmla="*/ 570336 h 1383542"/>
              <a:gd name="connsiteX52" fmla="*/ 466954 w 1511362"/>
              <a:gd name="connsiteY52" fmla="*/ 537799 h 1383542"/>
              <a:gd name="connsiteX53" fmla="*/ 1043159 w 1511362"/>
              <a:gd name="connsiteY53" fmla="*/ 389628 h 1383542"/>
              <a:gd name="connsiteX54" fmla="*/ 1048017 w 1511362"/>
              <a:gd name="connsiteY54" fmla="*/ 387075 h 1383542"/>
              <a:gd name="connsiteX55" fmla="*/ 1058418 w 1511362"/>
              <a:gd name="connsiteY55" fmla="*/ 387094 h 1383542"/>
              <a:gd name="connsiteX56" fmla="*/ 1063142 w 1511362"/>
              <a:gd name="connsiteY56" fmla="*/ 472781 h 1383542"/>
              <a:gd name="connsiteX57" fmla="*/ 1041159 w 1511362"/>
              <a:gd name="connsiteY57" fmla="*/ 523873 h 1383542"/>
              <a:gd name="connsiteX58" fmla="*/ 1025747 w 1511362"/>
              <a:gd name="connsiteY58" fmla="*/ 438453 h 1383542"/>
              <a:gd name="connsiteX59" fmla="*/ 1025062 w 1511362"/>
              <a:gd name="connsiteY59" fmla="*/ 435653 h 1383542"/>
              <a:gd name="connsiteX60" fmla="*/ 1043159 w 1511362"/>
              <a:gd name="connsiteY60" fmla="*/ 389628 h 1383542"/>
              <a:gd name="connsiteX61" fmla="*/ 533838 w 1511362"/>
              <a:gd name="connsiteY61" fmla="*/ 678369 h 1383542"/>
              <a:gd name="connsiteX62" fmla="*/ 514502 w 1511362"/>
              <a:gd name="connsiteY62" fmla="*/ 600283 h 1383542"/>
              <a:gd name="connsiteX63" fmla="*/ 512921 w 1511362"/>
              <a:gd name="connsiteY63" fmla="*/ 582090 h 1383542"/>
              <a:gd name="connsiteX64" fmla="*/ 511397 w 1511362"/>
              <a:gd name="connsiteY64" fmla="*/ 537437 h 1383542"/>
              <a:gd name="connsiteX65" fmla="*/ 511378 w 1511362"/>
              <a:gd name="connsiteY65" fmla="*/ 536046 h 1383542"/>
              <a:gd name="connsiteX66" fmla="*/ 510350 w 1511362"/>
              <a:gd name="connsiteY66" fmla="*/ 499699 h 1383542"/>
              <a:gd name="connsiteX67" fmla="*/ 517703 w 1511362"/>
              <a:gd name="connsiteY67" fmla="*/ 510500 h 1383542"/>
              <a:gd name="connsiteX68" fmla="*/ 522027 w 1511362"/>
              <a:gd name="connsiteY68" fmla="*/ 513148 h 1383542"/>
              <a:gd name="connsiteX69" fmla="*/ 535762 w 1511362"/>
              <a:gd name="connsiteY69" fmla="*/ 502652 h 1383542"/>
              <a:gd name="connsiteX70" fmla="*/ 534829 w 1511362"/>
              <a:gd name="connsiteY70" fmla="*/ 352747 h 1383542"/>
              <a:gd name="connsiteX71" fmla="*/ 533838 w 1511362"/>
              <a:gd name="connsiteY71" fmla="*/ 281767 h 1383542"/>
              <a:gd name="connsiteX72" fmla="*/ 533838 w 1511362"/>
              <a:gd name="connsiteY72" fmla="*/ 281767 h 1383542"/>
              <a:gd name="connsiteX73" fmla="*/ 533914 w 1511362"/>
              <a:gd name="connsiteY73" fmla="*/ 281348 h 1383542"/>
              <a:gd name="connsiteX74" fmla="*/ 533972 w 1511362"/>
              <a:gd name="connsiteY74" fmla="*/ 281043 h 1383542"/>
              <a:gd name="connsiteX75" fmla="*/ 637604 w 1511362"/>
              <a:gd name="connsiteY75" fmla="*/ 214044 h 1383542"/>
              <a:gd name="connsiteX76" fmla="*/ 780364 w 1511362"/>
              <a:gd name="connsiteY76" fmla="*/ 223074 h 1383542"/>
              <a:gd name="connsiteX77" fmla="*/ 932059 w 1511362"/>
              <a:gd name="connsiteY77" fmla="*/ 207891 h 1383542"/>
              <a:gd name="connsiteX78" fmla="*/ 979494 w 1511362"/>
              <a:gd name="connsiteY78" fmla="*/ 268775 h 1383542"/>
              <a:gd name="connsiteX79" fmla="*/ 986771 w 1511362"/>
              <a:gd name="connsiteY79" fmla="*/ 291140 h 1383542"/>
              <a:gd name="connsiteX80" fmla="*/ 993229 w 1511362"/>
              <a:gd name="connsiteY80" fmla="*/ 340289 h 1383542"/>
              <a:gd name="connsiteX81" fmla="*/ 992124 w 1511362"/>
              <a:gd name="connsiteY81" fmla="*/ 372293 h 1383542"/>
              <a:gd name="connsiteX82" fmla="*/ 995134 w 1511362"/>
              <a:gd name="connsiteY82" fmla="*/ 466952 h 1383542"/>
              <a:gd name="connsiteX83" fmla="*/ 1009345 w 1511362"/>
              <a:gd name="connsiteY83" fmla="*/ 492555 h 1383542"/>
              <a:gd name="connsiteX84" fmla="*/ 1021975 w 1511362"/>
              <a:gd name="connsiteY84" fmla="*/ 494917 h 1383542"/>
              <a:gd name="connsiteX85" fmla="*/ 1028814 w 1511362"/>
              <a:gd name="connsiteY85" fmla="*/ 560564 h 1383542"/>
              <a:gd name="connsiteX86" fmla="*/ 974408 w 1511362"/>
              <a:gd name="connsiteY86" fmla="*/ 744853 h 1383542"/>
              <a:gd name="connsiteX87" fmla="*/ 973893 w 1511362"/>
              <a:gd name="connsiteY87" fmla="*/ 745482 h 1383542"/>
              <a:gd name="connsiteX88" fmla="*/ 959872 w 1511362"/>
              <a:gd name="connsiteY88" fmla="*/ 762437 h 1383542"/>
              <a:gd name="connsiteX89" fmla="*/ 943032 w 1511362"/>
              <a:gd name="connsiteY89" fmla="*/ 781296 h 1383542"/>
              <a:gd name="connsiteX90" fmla="*/ 821303 w 1511362"/>
              <a:gd name="connsiteY90" fmla="*/ 839418 h 1383542"/>
              <a:gd name="connsiteX91" fmla="*/ 617963 w 1511362"/>
              <a:gd name="connsiteY91" fmla="*/ 795812 h 1383542"/>
              <a:gd name="connsiteX92" fmla="*/ 604914 w 1511362"/>
              <a:gd name="connsiteY92" fmla="*/ 785068 h 1383542"/>
              <a:gd name="connsiteX93" fmla="*/ 533819 w 1511362"/>
              <a:gd name="connsiteY93" fmla="*/ 678369 h 1383542"/>
              <a:gd name="connsiteX94" fmla="*/ 915753 w 1511362"/>
              <a:gd name="connsiteY94" fmla="*/ 930286 h 1383542"/>
              <a:gd name="connsiteX95" fmla="*/ 847020 w 1511362"/>
              <a:gd name="connsiteY95" fmla="*/ 997456 h 1383542"/>
              <a:gd name="connsiteX96" fmla="*/ 848868 w 1511362"/>
              <a:gd name="connsiteY96" fmla="*/ 1069561 h 1383542"/>
              <a:gd name="connsiteX97" fmla="*/ 850830 w 1511362"/>
              <a:gd name="connsiteY97" fmla="*/ 1069561 h 1383542"/>
              <a:gd name="connsiteX98" fmla="*/ 775145 w 1511362"/>
              <a:gd name="connsiteY98" fmla="*/ 1257565 h 1383542"/>
              <a:gd name="connsiteX99" fmla="*/ 703574 w 1511362"/>
              <a:gd name="connsiteY99" fmla="*/ 1077219 h 1383542"/>
              <a:gd name="connsiteX100" fmla="*/ 705060 w 1511362"/>
              <a:gd name="connsiteY100" fmla="*/ 1076647 h 1383542"/>
              <a:gd name="connsiteX101" fmla="*/ 705174 w 1511362"/>
              <a:gd name="connsiteY101" fmla="*/ 982064 h 1383542"/>
              <a:gd name="connsiteX102" fmla="*/ 641471 w 1511362"/>
              <a:gd name="connsiteY102" fmla="*/ 924724 h 1383542"/>
              <a:gd name="connsiteX103" fmla="*/ 575577 w 1511362"/>
              <a:gd name="connsiteY103" fmla="*/ 876222 h 1383542"/>
              <a:gd name="connsiteX104" fmla="*/ 611600 w 1511362"/>
              <a:gd name="connsiteY104" fmla="*/ 815224 h 1383542"/>
              <a:gd name="connsiteX105" fmla="*/ 613143 w 1511362"/>
              <a:gd name="connsiteY105" fmla="*/ 810995 h 1383542"/>
              <a:gd name="connsiteX106" fmla="*/ 629260 w 1511362"/>
              <a:gd name="connsiteY106" fmla="*/ 821549 h 1383542"/>
              <a:gd name="connsiteX107" fmla="*/ 775145 w 1511362"/>
              <a:gd name="connsiteY107" fmla="*/ 857020 h 1383542"/>
              <a:gd name="connsiteX108" fmla="*/ 822789 w 1511362"/>
              <a:gd name="connsiteY108" fmla="*/ 854600 h 1383542"/>
              <a:gd name="connsiteX109" fmla="*/ 941661 w 1511362"/>
              <a:gd name="connsiteY109" fmla="*/ 803966 h 1383542"/>
              <a:gd name="connsiteX110" fmla="*/ 963816 w 1511362"/>
              <a:gd name="connsiteY110" fmla="*/ 904321 h 1383542"/>
              <a:gd name="connsiteX111" fmla="*/ 963816 w 1511362"/>
              <a:gd name="connsiteY111" fmla="*/ 904321 h 1383542"/>
              <a:gd name="connsiteX112" fmla="*/ 915734 w 1511362"/>
              <a:gd name="connsiteY112" fmla="*/ 930267 h 13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511362" h="1383542">
                <a:moveTo>
                  <a:pt x="1491653" y="1315553"/>
                </a:moveTo>
                <a:cubicBezTo>
                  <a:pt x="1475270" y="1273834"/>
                  <a:pt x="1454468" y="1233486"/>
                  <a:pt x="1428864" y="1196643"/>
                </a:cubicBezTo>
                <a:cubicBezTo>
                  <a:pt x="1398156" y="1152447"/>
                  <a:pt x="1352798" y="1114957"/>
                  <a:pt x="1303725" y="1082972"/>
                </a:cubicBezTo>
                <a:cubicBezTo>
                  <a:pt x="1249356" y="1042681"/>
                  <a:pt x="1178033" y="1004067"/>
                  <a:pt x="1087888" y="966024"/>
                </a:cubicBezTo>
                <a:cubicBezTo>
                  <a:pt x="1077754" y="961738"/>
                  <a:pt x="1068343" y="957604"/>
                  <a:pt x="1059656" y="953527"/>
                </a:cubicBezTo>
                <a:lnTo>
                  <a:pt x="1059656" y="953527"/>
                </a:lnTo>
                <a:cubicBezTo>
                  <a:pt x="1042949" y="922838"/>
                  <a:pt x="1027576" y="901178"/>
                  <a:pt x="1014889" y="884490"/>
                </a:cubicBezTo>
                <a:cubicBezTo>
                  <a:pt x="1009117" y="876908"/>
                  <a:pt x="998182" y="875708"/>
                  <a:pt x="990924" y="881861"/>
                </a:cubicBezTo>
                <a:cubicBezTo>
                  <a:pt x="985628" y="886357"/>
                  <a:pt x="980637" y="890662"/>
                  <a:pt x="975722" y="894777"/>
                </a:cubicBezTo>
                <a:lnTo>
                  <a:pt x="975722" y="894777"/>
                </a:lnTo>
                <a:cubicBezTo>
                  <a:pt x="956253" y="867897"/>
                  <a:pt x="954538" y="835912"/>
                  <a:pt x="957891" y="787754"/>
                </a:cubicBezTo>
                <a:cubicBezTo>
                  <a:pt x="967550" y="777334"/>
                  <a:pt x="976579" y="766304"/>
                  <a:pt x="985723" y="755121"/>
                </a:cubicBezTo>
                <a:lnTo>
                  <a:pt x="986238" y="754512"/>
                </a:lnTo>
                <a:cubicBezTo>
                  <a:pt x="1017422" y="716374"/>
                  <a:pt x="1036206" y="669130"/>
                  <a:pt x="1042035" y="614037"/>
                </a:cubicBezTo>
                <a:cubicBezTo>
                  <a:pt x="1044226" y="593292"/>
                  <a:pt x="1044607" y="571175"/>
                  <a:pt x="1043197" y="547781"/>
                </a:cubicBezTo>
                <a:cubicBezTo>
                  <a:pt x="1053408" y="533989"/>
                  <a:pt x="1072267" y="506195"/>
                  <a:pt x="1078135" y="475658"/>
                </a:cubicBezTo>
                <a:cubicBezTo>
                  <a:pt x="1086441" y="432452"/>
                  <a:pt x="1090403" y="379455"/>
                  <a:pt x="1062171" y="372312"/>
                </a:cubicBezTo>
                <a:cubicBezTo>
                  <a:pt x="1058628" y="371416"/>
                  <a:pt x="1055161" y="371035"/>
                  <a:pt x="1051808" y="371150"/>
                </a:cubicBezTo>
                <a:cubicBezTo>
                  <a:pt x="1068038" y="293368"/>
                  <a:pt x="1060285" y="182535"/>
                  <a:pt x="991743" y="147179"/>
                </a:cubicBezTo>
                <a:cubicBezTo>
                  <a:pt x="977494" y="101802"/>
                  <a:pt x="944880" y="56405"/>
                  <a:pt x="890797" y="29564"/>
                </a:cubicBezTo>
                <a:cubicBezTo>
                  <a:pt x="796290" y="-17356"/>
                  <a:pt x="711537" y="-2326"/>
                  <a:pt x="658978" y="32345"/>
                </a:cubicBezTo>
                <a:cubicBezTo>
                  <a:pt x="619887" y="58139"/>
                  <a:pt x="511264" y="58710"/>
                  <a:pt x="480727" y="152151"/>
                </a:cubicBezTo>
                <a:cubicBezTo>
                  <a:pt x="387439" y="190175"/>
                  <a:pt x="400812" y="360024"/>
                  <a:pt x="446970" y="425137"/>
                </a:cubicBezTo>
                <a:cubicBezTo>
                  <a:pt x="439636" y="427728"/>
                  <a:pt x="433273" y="433043"/>
                  <a:pt x="428511" y="440739"/>
                </a:cubicBezTo>
                <a:cubicBezTo>
                  <a:pt x="413899" y="464342"/>
                  <a:pt x="433902" y="518406"/>
                  <a:pt x="454666" y="546791"/>
                </a:cubicBezTo>
                <a:cubicBezTo>
                  <a:pt x="469087" y="566488"/>
                  <a:pt x="484956" y="581138"/>
                  <a:pt x="498272" y="590586"/>
                </a:cubicBezTo>
                <a:cubicBezTo>
                  <a:pt x="500672" y="620228"/>
                  <a:pt x="506178" y="651089"/>
                  <a:pt x="519760" y="684160"/>
                </a:cubicBezTo>
                <a:cubicBezTo>
                  <a:pt x="540487" y="734681"/>
                  <a:pt x="567023" y="773238"/>
                  <a:pt x="600323" y="801051"/>
                </a:cubicBezTo>
                <a:cubicBezTo>
                  <a:pt x="592493" y="824863"/>
                  <a:pt x="581196" y="846180"/>
                  <a:pt x="565118" y="865078"/>
                </a:cubicBezTo>
                <a:cubicBezTo>
                  <a:pt x="562204" y="861763"/>
                  <a:pt x="559460" y="858506"/>
                  <a:pt x="556908" y="855305"/>
                </a:cubicBezTo>
                <a:cubicBezTo>
                  <a:pt x="551917" y="849057"/>
                  <a:pt x="542468" y="849038"/>
                  <a:pt x="537286" y="855115"/>
                </a:cubicBezTo>
                <a:cubicBezTo>
                  <a:pt x="516331" y="879689"/>
                  <a:pt x="493243" y="900701"/>
                  <a:pt x="476574" y="928114"/>
                </a:cubicBezTo>
                <a:cubicBezTo>
                  <a:pt x="440036" y="947641"/>
                  <a:pt x="413728" y="960499"/>
                  <a:pt x="389934" y="972120"/>
                </a:cubicBezTo>
                <a:cubicBezTo>
                  <a:pt x="356216" y="988617"/>
                  <a:pt x="326460" y="1003152"/>
                  <a:pt x="279292" y="1031213"/>
                </a:cubicBezTo>
                <a:cubicBezTo>
                  <a:pt x="257137" y="1042338"/>
                  <a:pt x="239592" y="1051444"/>
                  <a:pt x="231191" y="1056588"/>
                </a:cubicBezTo>
                <a:cubicBezTo>
                  <a:pt x="102984" y="1135378"/>
                  <a:pt x="24194" y="1237353"/>
                  <a:pt x="0" y="1379161"/>
                </a:cubicBezTo>
                <a:lnTo>
                  <a:pt x="20403" y="1379161"/>
                </a:lnTo>
                <a:cubicBezTo>
                  <a:pt x="20403" y="1379161"/>
                  <a:pt x="19964" y="1381771"/>
                  <a:pt x="19964" y="1381771"/>
                </a:cubicBezTo>
                <a:lnTo>
                  <a:pt x="1489996" y="1383543"/>
                </a:lnTo>
                <a:lnTo>
                  <a:pt x="1489996" y="1380876"/>
                </a:lnTo>
                <a:cubicBezTo>
                  <a:pt x="1503293" y="1380876"/>
                  <a:pt x="1511313" y="1380895"/>
                  <a:pt x="1511313" y="1380895"/>
                </a:cubicBezTo>
                <a:cubicBezTo>
                  <a:pt x="1512475" y="1380895"/>
                  <a:pt x="1493063" y="1319154"/>
                  <a:pt x="1491653" y="1315553"/>
                </a:cubicBezTo>
                <a:close/>
                <a:moveTo>
                  <a:pt x="466954" y="537799"/>
                </a:moveTo>
                <a:cubicBezTo>
                  <a:pt x="445732" y="508786"/>
                  <a:pt x="432626" y="463028"/>
                  <a:pt x="441446" y="448740"/>
                </a:cubicBezTo>
                <a:cubicBezTo>
                  <a:pt x="445637" y="441996"/>
                  <a:pt x="451104" y="438567"/>
                  <a:pt x="457733" y="438567"/>
                </a:cubicBezTo>
                <a:lnTo>
                  <a:pt x="458153" y="438567"/>
                </a:lnTo>
                <a:cubicBezTo>
                  <a:pt x="458286" y="438567"/>
                  <a:pt x="458438" y="438567"/>
                  <a:pt x="458572" y="438587"/>
                </a:cubicBezTo>
                <a:cubicBezTo>
                  <a:pt x="468020" y="438987"/>
                  <a:pt x="478479" y="446168"/>
                  <a:pt x="484137" y="456208"/>
                </a:cubicBezTo>
                <a:cubicBezTo>
                  <a:pt x="487013" y="461332"/>
                  <a:pt x="489814" y="467219"/>
                  <a:pt x="492385" y="473296"/>
                </a:cubicBezTo>
                <a:cubicBezTo>
                  <a:pt x="492576" y="473715"/>
                  <a:pt x="492747" y="474153"/>
                  <a:pt x="492919" y="474591"/>
                </a:cubicBezTo>
                <a:cubicBezTo>
                  <a:pt x="495471" y="494517"/>
                  <a:pt x="495795" y="515072"/>
                  <a:pt x="496157" y="536294"/>
                </a:cubicBezTo>
                <a:cubicBezTo>
                  <a:pt x="496348" y="547534"/>
                  <a:pt x="496519" y="558849"/>
                  <a:pt x="497015" y="570336"/>
                </a:cubicBezTo>
                <a:cubicBezTo>
                  <a:pt x="487680" y="562431"/>
                  <a:pt x="477126" y="551705"/>
                  <a:pt x="466954" y="537799"/>
                </a:cubicBezTo>
                <a:close/>
                <a:moveTo>
                  <a:pt x="1043159" y="389628"/>
                </a:moveTo>
                <a:cubicBezTo>
                  <a:pt x="1044702" y="388485"/>
                  <a:pt x="1046321" y="387628"/>
                  <a:pt x="1048017" y="387075"/>
                </a:cubicBezTo>
                <a:cubicBezTo>
                  <a:pt x="1051122" y="386085"/>
                  <a:pt x="1054513" y="386104"/>
                  <a:pt x="1058418" y="387094"/>
                </a:cubicBezTo>
                <a:cubicBezTo>
                  <a:pt x="1068153" y="389552"/>
                  <a:pt x="1073791" y="417422"/>
                  <a:pt x="1063142" y="472781"/>
                </a:cubicBezTo>
                <a:cubicBezTo>
                  <a:pt x="1059466" y="491907"/>
                  <a:pt x="1049865" y="510195"/>
                  <a:pt x="1041159" y="523873"/>
                </a:cubicBezTo>
                <a:cubicBezTo>
                  <a:pt x="1038244" y="496918"/>
                  <a:pt x="1033101" y="468419"/>
                  <a:pt x="1025747" y="438453"/>
                </a:cubicBezTo>
                <a:lnTo>
                  <a:pt x="1025062" y="435653"/>
                </a:lnTo>
                <a:cubicBezTo>
                  <a:pt x="1027252" y="416584"/>
                  <a:pt x="1033196" y="397115"/>
                  <a:pt x="1043159" y="389628"/>
                </a:cubicBezTo>
                <a:close/>
                <a:moveTo>
                  <a:pt x="533838" y="678369"/>
                </a:moveTo>
                <a:cubicBezTo>
                  <a:pt x="522675" y="651185"/>
                  <a:pt x="517246" y="625315"/>
                  <a:pt x="514502" y="600283"/>
                </a:cubicBezTo>
                <a:cubicBezTo>
                  <a:pt x="513817" y="594168"/>
                  <a:pt x="513302" y="588110"/>
                  <a:pt x="512921" y="582090"/>
                </a:cubicBezTo>
                <a:cubicBezTo>
                  <a:pt x="511912" y="566964"/>
                  <a:pt x="511645" y="552125"/>
                  <a:pt x="511397" y="537437"/>
                </a:cubicBezTo>
                <a:cubicBezTo>
                  <a:pt x="511397" y="536980"/>
                  <a:pt x="511378" y="536504"/>
                  <a:pt x="511378" y="536046"/>
                </a:cubicBezTo>
                <a:cubicBezTo>
                  <a:pt x="511169" y="523721"/>
                  <a:pt x="510978" y="511624"/>
                  <a:pt x="510350" y="499699"/>
                </a:cubicBezTo>
                <a:lnTo>
                  <a:pt x="517703" y="510500"/>
                </a:lnTo>
                <a:cubicBezTo>
                  <a:pt x="517703" y="510500"/>
                  <a:pt x="519398" y="512405"/>
                  <a:pt x="522027" y="513148"/>
                </a:cubicBezTo>
                <a:cubicBezTo>
                  <a:pt x="525513" y="514082"/>
                  <a:pt x="530657" y="512977"/>
                  <a:pt x="535762" y="502652"/>
                </a:cubicBezTo>
                <a:cubicBezTo>
                  <a:pt x="550983" y="471886"/>
                  <a:pt x="545592" y="428719"/>
                  <a:pt x="534829" y="352747"/>
                </a:cubicBezTo>
                <a:cubicBezTo>
                  <a:pt x="530466" y="321924"/>
                  <a:pt x="531381" y="298474"/>
                  <a:pt x="533838" y="281767"/>
                </a:cubicBezTo>
                <a:lnTo>
                  <a:pt x="533838" y="281767"/>
                </a:lnTo>
                <a:cubicBezTo>
                  <a:pt x="533857" y="281634"/>
                  <a:pt x="533876" y="281481"/>
                  <a:pt x="533914" y="281348"/>
                </a:cubicBezTo>
                <a:cubicBezTo>
                  <a:pt x="533933" y="281253"/>
                  <a:pt x="533952" y="281138"/>
                  <a:pt x="533972" y="281043"/>
                </a:cubicBezTo>
                <a:cubicBezTo>
                  <a:pt x="535515" y="273861"/>
                  <a:pt x="550697" y="215797"/>
                  <a:pt x="637604" y="214044"/>
                </a:cubicBezTo>
                <a:cubicBezTo>
                  <a:pt x="666883" y="213454"/>
                  <a:pt x="728434" y="229265"/>
                  <a:pt x="780364" y="223074"/>
                </a:cubicBezTo>
                <a:cubicBezTo>
                  <a:pt x="845534" y="215282"/>
                  <a:pt x="878929" y="177525"/>
                  <a:pt x="932059" y="207891"/>
                </a:cubicBezTo>
                <a:cubicBezTo>
                  <a:pt x="951471" y="218997"/>
                  <a:pt x="967035" y="242391"/>
                  <a:pt x="979494" y="268775"/>
                </a:cubicBezTo>
                <a:cubicBezTo>
                  <a:pt x="982161" y="275633"/>
                  <a:pt x="984656" y="283100"/>
                  <a:pt x="986771" y="291140"/>
                </a:cubicBezTo>
                <a:cubicBezTo>
                  <a:pt x="990638" y="305789"/>
                  <a:pt x="993210" y="322305"/>
                  <a:pt x="993229" y="340289"/>
                </a:cubicBezTo>
                <a:cubicBezTo>
                  <a:pt x="993248" y="352233"/>
                  <a:pt x="992791" y="362768"/>
                  <a:pt x="992124" y="372293"/>
                </a:cubicBezTo>
                <a:cubicBezTo>
                  <a:pt x="989343" y="412374"/>
                  <a:pt x="983152" y="434434"/>
                  <a:pt x="995134" y="466952"/>
                </a:cubicBezTo>
                <a:cubicBezTo>
                  <a:pt x="1000677" y="481982"/>
                  <a:pt x="1005554" y="489221"/>
                  <a:pt x="1009345" y="492555"/>
                </a:cubicBezTo>
                <a:cubicBezTo>
                  <a:pt x="1014489" y="497089"/>
                  <a:pt x="1021766" y="494994"/>
                  <a:pt x="1021975" y="494917"/>
                </a:cubicBezTo>
                <a:cubicBezTo>
                  <a:pt x="1025804" y="517930"/>
                  <a:pt x="1028109" y="539799"/>
                  <a:pt x="1028814" y="560564"/>
                </a:cubicBezTo>
                <a:cubicBezTo>
                  <a:pt x="1031424" y="636345"/>
                  <a:pt x="1013327" y="697286"/>
                  <a:pt x="974408" y="744853"/>
                </a:cubicBezTo>
                <a:lnTo>
                  <a:pt x="973893" y="745482"/>
                </a:lnTo>
                <a:cubicBezTo>
                  <a:pt x="969169" y="751254"/>
                  <a:pt x="964540" y="756912"/>
                  <a:pt x="959872" y="762437"/>
                </a:cubicBezTo>
                <a:cubicBezTo>
                  <a:pt x="954367" y="768952"/>
                  <a:pt x="948804" y="775276"/>
                  <a:pt x="943032" y="781296"/>
                </a:cubicBezTo>
                <a:cubicBezTo>
                  <a:pt x="914667" y="810957"/>
                  <a:pt x="881120" y="833626"/>
                  <a:pt x="821303" y="839418"/>
                </a:cubicBezTo>
                <a:cubicBezTo>
                  <a:pt x="734720" y="847819"/>
                  <a:pt x="668388" y="834103"/>
                  <a:pt x="617963" y="795812"/>
                </a:cubicBezTo>
                <a:cubicBezTo>
                  <a:pt x="613486" y="792440"/>
                  <a:pt x="609143" y="788840"/>
                  <a:pt x="604914" y="785068"/>
                </a:cubicBezTo>
                <a:cubicBezTo>
                  <a:pt x="575748" y="758969"/>
                  <a:pt x="552374" y="723594"/>
                  <a:pt x="533819" y="678369"/>
                </a:cubicBezTo>
                <a:close/>
                <a:moveTo>
                  <a:pt x="915753" y="930286"/>
                </a:moveTo>
                <a:cubicBezTo>
                  <a:pt x="877843" y="943221"/>
                  <a:pt x="850449" y="950993"/>
                  <a:pt x="847020" y="997456"/>
                </a:cubicBezTo>
                <a:cubicBezTo>
                  <a:pt x="845687" y="1015668"/>
                  <a:pt x="848868" y="1069561"/>
                  <a:pt x="848868" y="1069561"/>
                </a:cubicBezTo>
                <a:cubicBezTo>
                  <a:pt x="849535" y="1069561"/>
                  <a:pt x="850182" y="1069561"/>
                  <a:pt x="850830" y="1069561"/>
                </a:cubicBezTo>
                <a:cubicBezTo>
                  <a:pt x="833914" y="1116519"/>
                  <a:pt x="804462" y="1254460"/>
                  <a:pt x="775145" y="1257565"/>
                </a:cubicBezTo>
                <a:cubicBezTo>
                  <a:pt x="753961" y="1259813"/>
                  <a:pt x="712584" y="1138484"/>
                  <a:pt x="703574" y="1077219"/>
                </a:cubicBezTo>
                <a:cubicBezTo>
                  <a:pt x="704183" y="1077047"/>
                  <a:pt x="704698" y="1076838"/>
                  <a:pt x="705060" y="1076647"/>
                </a:cubicBezTo>
                <a:cubicBezTo>
                  <a:pt x="705060" y="1076647"/>
                  <a:pt x="713499" y="1014430"/>
                  <a:pt x="705174" y="982064"/>
                </a:cubicBezTo>
                <a:cubicBezTo>
                  <a:pt x="698335" y="955508"/>
                  <a:pt x="680923" y="945679"/>
                  <a:pt x="641471" y="924724"/>
                </a:cubicBezTo>
                <a:cubicBezTo>
                  <a:pt x="613696" y="909979"/>
                  <a:pt x="592169" y="892872"/>
                  <a:pt x="575577" y="876222"/>
                </a:cubicBezTo>
                <a:cubicBezTo>
                  <a:pt x="590988" y="858429"/>
                  <a:pt x="602913" y="838179"/>
                  <a:pt x="611600" y="815224"/>
                </a:cubicBezTo>
                <a:cubicBezTo>
                  <a:pt x="612134" y="813814"/>
                  <a:pt x="612648" y="812405"/>
                  <a:pt x="613143" y="810995"/>
                </a:cubicBezTo>
                <a:cubicBezTo>
                  <a:pt x="618363" y="814748"/>
                  <a:pt x="623735" y="818272"/>
                  <a:pt x="629260" y="821549"/>
                </a:cubicBezTo>
                <a:cubicBezTo>
                  <a:pt x="669227" y="845304"/>
                  <a:pt x="717252" y="857020"/>
                  <a:pt x="775145" y="857020"/>
                </a:cubicBezTo>
                <a:cubicBezTo>
                  <a:pt x="790327" y="857020"/>
                  <a:pt x="806215" y="856201"/>
                  <a:pt x="822789" y="854600"/>
                </a:cubicBezTo>
                <a:cubicBezTo>
                  <a:pt x="878777" y="849171"/>
                  <a:pt x="913809" y="829531"/>
                  <a:pt x="941661" y="803966"/>
                </a:cubicBezTo>
                <a:cubicBezTo>
                  <a:pt x="939794" y="846466"/>
                  <a:pt x="943642" y="877384"/>
                  <a:pt x="963816" y="904321"/>
                </a:cubicBezTo>
                <a:cubicBezTo>
                  <a:pt x="963816" y="904321"/>
                  <a:pt x="963816" y="904321"/>
                  <a:pt x="963816" y="904321"/>
                </a:cubicBezTo>
                <a:cubicBezTo>
                  <a:pt x="950290" y="914627"/>
                  <a:pt x="935850" y="923409"/>
                  <a:pt x="915734" y="930267"/>
                </a:cubicBezTo>
                <a:close/>
              </a:path>
            </a:pathLst>
          </a:custGeom>
          <a:solidFill>
            <a:srgbClr val="F7931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0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80AD-E938-8CF0-6B8F-D93B7889B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80AF26-12FF-3F60-C5F1-4DD039AC67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999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999" b="1" dirty="0">
                <a:solidFill>
                  <a:srgbClr val="FF0000"/>
                </a:solidFill>
              </a:rPr>
              <a:t>HOW to explain that </a:t>
            </a:r>
          </a:p>
          <a:p>
            <a:pPr marL="0" indent="0" algn="ctr">
              <a:buNone/>
            </a:pP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the Clean Industrial Deal</a:t>
            </a:r>
          </a:p>
          <a:p>
            <a:pPr marL="0" indent="0" algn="ctr">
              <a:buNone/>
            </a:pP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is beneficial</a:t>
            </a:r>
          </a:p>
          <a:p>
            <a:pPr marL="0" indent="0" algn="ctr">
              <a:buNone/>
            </a:pPr>
            <a:r>
              <a:rPr lang="de-AT" altLang="de-DE" sz="6400" b="1" dirty="0" err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for</a:t>
            </a: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de-AT" altLang="de-DE" sz="6400" b="1" dirty="0" err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citizens</a:t>
            </a: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, </a:t>
            </a:r>
            <a:r>
              <a:rPr lang="de-AT" altLang="de-DE" sz="6400" b="1" dirty="0" err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businesses</a:t>
            </a: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 and </a:t>
            </a:r>
            <a:r>
              <a:rPr lang="de-AT" altLang="de-DE" sz="6400" b="1" dirty="0" err="1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for</a:t>
            </a:r>
            <a:r>
              <a:rPr lang="de-AT" altLang="de-DE" sz="64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 countries</a:t>
            </a:r>
            <a:r>
              <a:rPr lang="en-GB" sz="5999" b="1" dirty="0">
                <a:solidFill>
                  <a:srgbClr val="FF0000"/>
                </a:solidFill>
              </a:rPr>
              <a:t>? </a:t>
            </a:r>
          </a:p>
          <a:p>
            <a:pPr marL="0" indent="0" algn="ctr">
              <a:buNone/>
            </a:pPr>
            <a:endParaRPr lang="en-GB" sz="499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5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5682-B28B-D9D7-8B98-B0E3CA6E6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1315"/>
            <a:ext cx="12192000" cy="8763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A matter of connotation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000F8-CC41-2B89-4FA7-2614E5E0E6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481" y="1351377"/>
            <a:ext cx="11095037" cy="369093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/>
              <a:t>The Clean Industrial Deal is often characterized as:</a:t>
            </a:r>
          </a:p>
          <a:p>
            <a:pPr lvl="0">
              <a:spcAft>
                <a:spcPts val="600"/>
              </a:spcAft>
            </a:pPr>
            <a:r>
              <a:rPr lang="en-GB" sz="2400" i="1" dirty="0"/>
              <a:t>Great transformation, disruption, fundamental change </a:t>
            </a:r>
          </a:p>
          <a:p>
            <a:pPr marL="0" lvl="0" indent="0">
              <a:spcAft>
                <a:spcPts val="600"/>
              </a:spcAft>
              <a:buNone/>
            </a:pPr>
            <a:endParaRPr lang="en-GB" sz="2400" i="1" dirty="0"/>
          </a:p>
          <a:p>
            <a:pPr marL="0" lvl="0" indent="0">
              <a:spcAft>
                <a:spcPts val="600"/>
              </a:spcAft>
              <a:buNone/>
            </a:pPr>
            <a:r>
              <a:rPr lang="en-GB" sz="2400" b="1" dirty="0"/>
              <a:t>But</a:t>
            </a:r>
            <a:r>
              <a:rPr lang="en-GB" sz="2400" dirty="0"/>
              <a:t> such terminology is often </a:t>
            </a:r>
            <a:r>
              <a:rPr lang="en-GB" sz="2400" b="1" i="1" dirty="0"/>
              <a:t>not positively connotated</a:t>
            </a:r>
            <a:r>
              <a:rPr lang="en-GB" sz="2400" dirty="0"/>
              <a:t>, being associated with</a:t>
            </a:r>
          </a:p>
          <a:p>
            <a:pPr lvl="0">
              <a:spcAft>
                <a:spcPts val="600"/>
              </a:spcAft>
            </a:pPr>
            <a:r>
              <a:rPr lang="en-GB" sz="2400" b="1" i="1" dirty="0"/>
              <a:t>Uncertainty</a:t>
            </a:r>
            <a:r>
              <a:rPr lang="en-GB" sz="2400" dirty="0"/>
              <a:t> and according </a:t>
            </a:r>
            <a:r>
              <a:rPr lang="en-GB" sz="2400" b="1" i="1" dirty="0"/>
              <a:t>risks</a:t>
            </a:r>
            <a:r>
              <a:rPr lang="en-GB" sz="2400" dirty="0"/>
              <a:t> (societal, individual)</a:t>
            </a:r>
          </a:p>
          <a:p>
            <a:pPr lvl="0">
              <a:spcAft>
                <a:spcPts val="600"/>
              </a:spcAft>
            </a:pPr>
            <a:r>
              <a:rPr lang="en-GB" sz="2400" b="1" i="1" dirty="0"/>
              <a:t>Structural ruptures</a:t>
            </a:r>
            <a:r>
              <a:rPr lang="en-GB" sz="2400" dirty="0"/>
              <a:t> leading to </a:t>
            </a:r>
            <a:r>
              <a:rPr lang="en-GB" sz="2400" b="1" i="1" dirty="0"/>
              <a:t>poverty</a:t>
            </a:r>
            <a:endParaRPr lang="en-GB" sz="2400" dirty="0"/>
          </a:p>
          <a:p>
            <a:pPr lvl="0">
              <a:spcAft>
                <a:spcPts val="600"/>
              </a:spcAft>
            </a:pPr>
            <a:r>
              <a:rPr lang="en-GB" sz="2400" b="1" i="1" dirty="0"/>
              <a:t>Destabilization</a:t>
            </a:r>
            <a:r>
              <a:rPr lang="en-GB" sz="2400" dirty="0"/>
              <a:t> and </a:t>
            </a:r>
            <a:r>
              <a:rPr lang="en-GB" sz="2400" b="1" i="1" dirty="0"/>
              <a:t>loss of control</a:t>
            </a:r>
          </a:p>
          <a:p>
            <a:pPr marL="0" indent="0"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image7.jpeg">
            <a:extLst>
              <a:ext uri="{FF2B5EF4-FFF2-40B4-BE49-F238E27FC236}">
                <a16:creationId xmlns:a16="http://schemas.microsoft.com/office/drawing/2014/main" id="{A87450E0-5731-7B09-954B-856C662F73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026" y="6154660"/>
            <a:ext cx="1714436" cy="431956"/>
          </a:xfrm>
          <a:prstGeom prst="rect">
            <a:avLst/>
          </a:prstGeom>
        </p:spPr>
      </p:pic>
      <p:pic>
        <p:nvPicPr>
          <p:cNvPr id="5" name="Picture 91">
            <a:extLst>
              <a:ext uri="{FF2B5EF4-FFF2-40B4-BE49-F238E27FC236}">
                <a16:creationId xmlns:a16="http://schemas.microsoft.com/office/drawing/2014/main" id="{DA43ED39-13C0-DB09-B680-AC267D45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1294" y="5992990"/>
            <a:ext cx="1222555" cy="7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EEB4-94DB-87F7-97AD-2AD13E11FD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2354"/>
            <a:ext cx="12192000" cy="550862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positively connotate change</a:t>
            </a: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CA281-5EB1-3E59-BAD2-BE1AC6BD5E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513205"/>
            <a:ext cx="11226800" cy="398843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reating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is the essential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first step</a:t>
            </a:r>
            <a:b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avoid the term change, but take the fear out of it, put it into right perspective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‘The EU is a role model for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successful transformations’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Symbol" panose="05050102010706020507" pitchFamily="18" charset="2"/>
              <a:buChar char="Þ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‘the EU became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one of the most competitive economic regions in the world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let’s now take the logical next steps…’</a:t>
            </a:r>
          </a:p>
          <a:p>
            <a:pPr lvl="0">
              <a:buFont typeface="Symbol" panose="05050102010706020507" pitchFamily="18" charset="2"/>
              <a:buChar char="Þ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‘If we don’t act, we may lose control – but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we know how to use our potential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wisely…’</a:t>
            </a:r>
          </a:p>
          <a:p>
            <a:pPr lvl="0">
              <a:buFont typeface="Symbol" panose="05050102010706020507" pitchFamily="18" charset="2"/>
              <a:buChar char="Þ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‘Change is not for change’s sake – but because we aim for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preserving competitiveness, prosperity and stability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…’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7.jpeg">
            <a:extLst>
              <a:ext uri="{FF2B5EF4-FFF2-40B4-BE49-F238E27FC236}">
                <a16:creationId xmlns:a16="http://schemas.microsoft.com/office/drawing/2014/main" id="{D15DAAF2-CBCE-52A7-79CB-38B0034D48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026" y="6154660"/>
            <a:ext cx="1714436" cy="431956"/>
          </a:xfrm>
          <a:prstGeom prst="rect">
            <a:avLst/>
          </a:prstGeom>
        </p:spPr>
      </p:pic>
      <p:pic>
        <p:nvPicPr>
          <p:cNvPr id="5" name="Picture 91">
            <a:extLst>
              <a:ext uri="{FF2B5EF4-FFF2-40B4-BE49-F238E27FC236}">
                <a16:creationId xmlns:a16="http://schemas.microsoft.com/office/drawing/2014/main" id="{3C08BFB5-C897-4309-DA78-9D67BD45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1294" y="5992990"/>
            <a:ext cx="1222555" cy="7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5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A9BC-D7DE-F3E8-FCCB-1BCF2CC11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The role of policy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FDA6-1426-7AD3-82F3-95F56C8554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3878" y="1614489"/>
            <a:ext cx="11409362" cy="4841875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Policy framework is </a:t>
            </a:r>
            <a:r>
              <a:rPr lang="en-GB" sz="2400" b="1" dirty="0">
                <a:latin typeface="+mj-lt"/>
              </a:rPr>
              <a:t>the solution, not the problem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Key for success, and a </a:t>
            </a:r>
            <a:r>
              <a:rPr lang="en-GB" sz="2400" b="1" dirty="0">
                <a:latin typeface="+mj-lt"/>
              </a:rPr>
              <a:t>differentiator to other world regions</a:t>
            </a:r>
            <a:r>
              <a:rPr lang="en-GB" sz="2400" dirty="0">
                <a:latin typeface="+mj-lt"/>
              </a:rPr>
              <a:t>, is the EU’s good level of regulatory framework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Policies should not be put at risk, but streamlined towards a </a:t>
            </a:r>
            <a:r>
              <a:rPr lang="en-GB" sz="2400" b="1" dirty="0">
                <a:latin typeface="+mj-lt"/>
              </a:rPr>
              <a:t>fast and firm transition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They are an </a:t>
            </a:r>
            <a:r>
              <a:rPr lang="en-GB" sz="2400" b="1" dirty="0">
                <a:latin typeface="+mj-lt"/>
              </a:rPr>
              <a:t>asset</a:t>
            </a:r>
            <a:r>
              <a:rPr lang="en-GB" sz="2400" dirty="0">
                <a:latin typeface="+mj-lt"/>
              </a:rPr>
              <a:t> for EU’s </a:t>
            </a:r>
            <a:r>
              <a:rPr lang="en-GB" sz="2400" b="1" dirty="0">
                <a:latin typeface="+mj-lt"/>
              </a:rPr>
              <a:t>competitiveness through innovation </a:t>
            </a:r>
          </a:p>
          <a:p>
            <a:pPr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400" dirty="0">
                <a:latin typeface="+mj-lt"/>
              </a:rPr>
              <a:t>A well-structured policy pathway </a:t>
            </a:r>
            <a:r>
              <a:rPr lang="en-GB" sz="2400" b="1" dirty="0">
                <a:latin typeface="+mj-lt"/>
              </a:rPr>
              <a:t>flanked by clear narratives </a:t>
            </a:r>
            <a:r>
              <a:rPr lang="en-GB" sz="2400" dirty="0">
                <a:latin typeface="+mj-lt"/>
              </a:rPr>
              <a:t>helps mobilize necessary investment</a:t>
            </a:r>
          </a:p>
          <a:p>
            <a:pPr marL="457200">
              <a:lnSpc>
                <a:spcPts val="28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GB" sz="2400" kern="15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4" name="image3.jpeg">
            <a:extLst>
              <a:ext uri="{FF2B5EF4-FFF2-40B4-BE49-F238E27FC236}">
                <a16:creationId xmlns:a16="http://schemas.microsoft.com/office/drawing/2014/main" id="{B30C2228-AB6F-0A6D-5329-3CC44FBFA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70" y="77787"/>
            <a:ext cx="1071880" cy="648970"/>
          </a:xfrm>
          <a:prstGeom prst="rect">
            <a:avLst/>
          </a:prstGeom>
        </p:spPr>
      </p:pic>
      <p:pic>
        <p:nvPicPr>
          <p:cNvPr id="5" name="image7.jpeg">
            <a:extLst>
              <a:ext uri="{FF2B5EF4-FFF2-40B4-BE49-F238E27FC236}">
                <a16:creationId xmlns:a16="http://schemas.microsoft.com/office/drawing/2014/main" id="{BD118F1A-4412-4459-9B4D-6FA7357042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026" y="6154660"/>
            <a:ext cx="1714436" cy="431956"/>
          </a:xfrm>
          <a:prstGeom prst="rect">
            <a:avLst/>
          </a:prstGeom>
        </p:spPr>
      </p:pic>
      <p:pic>
        <p:nvPicPr>
          <p:cNvPr id="6" name="Picture 91">
            <a:extLst>
              <a:ext uri="{FF2B5EF4-FFF2-40B4-BE49-F238E27FC236}">
                <a16:creationId xmlns:a16="http://schemas.microsoft.com/office/drawing/2014/main" id="{7C342586-D98D-9FA5-885C-85360DE5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1294" y="5992990"/>
            <a:ext cx="1222555" cy="7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96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6ABEA-937E-4662-4CA6-5DE43F0B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1C039E-C888-646E-71A9-753EE48E7CE0}"/>
              </a:ext>
            </a:extLst>
          </p:cNvPr>
          <p:cNvSpPr/>
          <p:nvPr/>
        </p:nvSpPr>
        <p:spPr>
          <a:xfrm>
            <a:off x="479376" y="1177056"/>
            <a:ext cx="5472608" cy="1680187"/>
          </a:xfrm>
          <a:prstGeom prst="rect">
            <a:avLst/>
          </a:prstGeom>
          <a:solidFill>
            <a:srgbClr val="558ED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Energy security, lower risks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768087-744B-B95B-A3F2-DBDFB0533913}"/>
              </a:ext>
            </a:extLst>
          </p:cNvPr>
          <p:cNvSpPr/>
          <p:nvPr/>
        </p:nvSpPr>
        <p:spPr>
          <a:xfrm>
            <a:off x="6288021" y="1174903"/>
            <a:ext cx="5472608" cy="1680187"/>
          </a:xfrm>
          <a:prstGeom prst="rect">
            <a:avLst/>
          </a:prstGeom>
          <a:solidFill>
            <a:srgbClr val="00BCB8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Stable energy costs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FF524E-C149-E5E6-E657-25FFD758A7AD}"/>
              </a:ext>
            </a:extLst>
          </p:cNvPr>
          <p:cNvSpPr/>
          <p:nvPr/>
        </p:nvSpPr>
        <p:spPr>
          <a:xfrm>
            <a:off x="479376" y="3049264"/>
            <a:ext cx="5472608" cy="1680187"/>
          </a:xfrm>
          <a:prstGeom prst="rect">
            <a:avLst/>
          </a:prstGeom>
          <a:solidFill>
            <a:srgbClr val="EE901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Cleantech innovation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75E8B70-E3BB-0DEA-7E8F-AAD052889611}"/>
              </a:ext>
            </a:extLst>
          </p:cNvPr>
          <p:cNvSpPr/>
          <p:nvPr/>
        </p:nvSpPr>
        <p:spPr>
          <a:xfrm>
            <a:off x="6288021" y="3047111"/>
            <a:ext cx="5472608" cy="1680187"/>
          </a:xfrm>
          <a:prstGeom prst="rect">
            <a:avLst/>
          </a:prstGeom>
          <a:solidFill>
            <a:srgbClr val="8F74F4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Investments and jobs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87AD8C-4AA8-DC8B-78AE-0BCA9110FC6F}"/>
              </a:ext>
            </a:extLst>
          </p:cNvPr>
          <p:cNvSpPr/>
          <p:nvPr/>
        </p:nvSpPr>
        <p:spPr>
          <a:xfrm>
            <a:off x="479376" y="4919319"/>
            <a:ext cx="5472608" cy="1680187"/>
          </a:xfrm>
          <a:prstGeom prst="rect">
            <a:avLst/>
          </a:prstGeom>
          <a:solidFill>
            <a:srgbClr val="47B98B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sz="2933" b="1">
                <a:solidFill>
                  <a:prstClr val="black"/>
                </a:solidFill>
                <a:latin typeface="Arial"/>
              </a:rPr>
              <a:t>Modernisation and productivity increase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3640396-D469-531A-9AEB-51D17F12B25C}"/>
              </a:ext>
            </a:extLst>
          </p:cNvPr>
          <p:cNvSpPr/>
          <p:nvPr/>
        </p:nvSpPr>
        <p:spPr>
          <a:xfrm>
            <a:off x="6288021" y="4917165"/>
            <a:ext cx="5472608" cy="1680187"/>
          </a:xfrm>
          <a:prstGeom prst="rect">
            <a:avLst/>
          </a:prstGeom>
          <a:solidFill>
            <a:srgbClr val="FFCC2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2933" b="1">
                <a:solidFill>
                  <a:prstClr val="black"/>
                </a:solidFill>
                <a:latin typeface="Arial"/>
              </a:rPr>
              <a:t>Climate protection</a:t>
            </a:r>
            <a:endParaRPr lang="de-AT" sz="2933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F137ACBD-76ED-EAE5-88E0-53E798EFE086}"/>
              </a:ext>
            </a:extLst>
          </p:cNvPr>
          <p:cNvSpPr txBox="1">
            <a:spLocks/>
          </p:cNvSpPr>
          <p:nvPr/>
        </p:nvSpPr>
        <p:spPr bwMode="auto">
          <a:xfrm>
            <a:off x="3308" y="116632"/>
            <a:ext cx="121853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813" tIns="60907" rIns="121813" bIns="609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defTabSz="1219170">
              <a:defRPr/>
            </a:pPr>
            <a:r>
              <a:rPr lang="de-AT" altLang="de-DE" sz="3467">
                <a:solidFill>
                  <a:srgbClr val="FF0000"/>
                </a:solidFill>
                <a:latin typeface="Arial" charset="0"/>
                <a:cs typeface="Arial" charset="0"/>
              </a:rPr>
              <a:t>Why industry decarbonisation for competitiveness?</a:t>
            </a:r>
            <a:endParaRPr lang="de-AT" altLang="de-DE" sz="3467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4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1">
            <a:extLst>
              <a:ext uri="{FF2B5EF4-FFF2-40B4-BE49-F238E27FC236}">
                <a16:creationId xmlns:a16="http://schemas.microsoft.com/office/drawing/2014/main" id="{2BCB17AE-8C00-4C41-8298-0ABC195D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1754" y="5341015"/>
            <a:ext cx="1627221" cy="10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CBC4E1-B284-4121-8538-51538DEB4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255" y="6525196"/>
            <a:ext cx="689323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This </a:t>
            </a:r>
            <a:r>
              <a:rPr kumimoji="0" lang="en-GB" alt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project has received funding from the European Union’s LIFE Programme under Grant Agreement No</a:t>
            </a:r>
            <a:r>
              <a:rPr kumimoji="0" lang="en-GB" altLang="de-DE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101076918</a:t>
            </a:r>
            <a:endParaRPr kumimoji="0" lang="en-GB" alt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2B2034-3C95-3648-A4F9-F65CA0296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119920" y="3396055"/>
            <a:ext cx="1414865" cy="10023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2935730-39E5-D512-94DF-13375659E8A7}"/>
              </a:ext>
            </a:extLst>
          </p:cNvPr>
          <p:cNvGrpSpPr/>
          <p:nvPr/>
        </p:nvGrpSpPr>
        <p:grpSpPr>
          <a:xfrm>
            <a:off x="399868" y="5458195"/>
            <a:ext cx="9746787" cy="906751"/>
            <a:chOff x="458276" y="1015895"/>
            <a:chExt cx="5663707" cy="526899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0A1F8378-4031-4A51-AC7E-93AD9744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36776" y="1015895"/>
              <a:ext cx="526899" cy="52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7.jpeg">
              <a:extLst>
                <a:ext uri="{FF2B5EF4-FFF2-40B4-BE49-F238E27FC236}">
                  <a16:creationId xmlns:a16="http://schemas.microsoft.com/office/drawing/2014/main" id="{B4B32E52-24BB-6DE5-FFB6-25B98D478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276" y="1168238"/>
              <a:ext cx="996232" cy="251003"/>
            </a:xfrm>
            <a:prstGeom prst="rect">
              <a:avLst/>
            </a:prstGeom>
          </p:spPr>
        </p:pic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E5DF96E-1829-C836-9B3E-FE9D9675C1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32352" y="1023413"/>
              <a:ext cx="398784" cy="432794"/>
              <a:chOff x="6599072" y="5606977"/>
              <a:chExt cx="803305" cy="815004"/>
            </a:xfrm>
          </p:grpSpPr>
          <p:pic>
            <p:nvPicPr>
              <p:cNvPr id="5" name="Picture 6" descr="logo[1]">
                <a:extLst>
                  <a:ext uri="{FF2B5EF4-FFF2-40B4-BE49-F238E27FC236}">
                    <a16:creationId xmlns:a16="http://schemas.microsoft.com/office/drawing/2014/main" id="{093633DF-E37D-48ED-85D7-83D9C2445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9720" y="5606977"/>
                <a:ext cx="642656" cy="65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image5.jpeg">
                <a:extLst>
                  <a:ext uri="{FF2B5EF4-FFF2-40B4-BE49-F238E27FC236}">
                    <a16:creationId xmlns:a16="http://schemas.microsoft.com/office/drawing/2014/main" id="{1F94BABA-28DD-43D9-5C7D-BC1129FA7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99072" y="6323285"/>
                <a:ext cx="803305" cy="98696"/>
              </a:xfrm>
              <a:prstGeom prst="rect">
                <a:avLst/>
              </a:prstGeom>
            </p:spPr>
          </p:pic>
        </p:grp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34820CC-3916-D555-703C-AC842779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607" y="1193369"/>
              <a:ext cx="1618376" cy="171950"/>
            </a:xfrm>
            <a:prstGeom prst="rect">
              <a:avLst/>
            </a:prstGeom>
          </p:spPr>
        </p:pic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1C590BE-21A9-58F8-2279-44CACF03FE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14" y="1269238"/>
            <a:ext cx="10422473" cy="11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AB3464F1-A9B0-53FB-78C4-B223E6E48882}"/>
              </a:ext>
            </a:extLst>
          </p:cNvPr>
          <p:cNvSpPr txBox="1"/>
          <p:nvPr/>
        </p:nvSpPr>
        <p:spPr>
          <a:xfrm>
            <a:off x="0" y="10971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de-DE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10 simple rules to develop successful narratives</a:t>
            </a:r>
            <a:endParaRPr lang="en-DE" sz="3600" b="1" dirty="0">
              <a:solidFill>
                <a:srgbClr val="FF0000"/>
              </a:solidFill>
            </a:endParaRPr>
          </a:p>
        </p:txBody>
      </p:sp>
      <p:sp>
        <p:nvSpPr>
          <p:cNvPr id="24" name="Ellipse 2">
            <a:extLst>
              <a:ext uri="{FF2B5EF4-FFF2-40B4-BE49-F238E27FC236}">
                <a16:creationId xmlns:a16="http://schemas.microsoft.com/office/drawing/2014/main" id="{636CA344-BBFE-0026-4ABF-7D17AEF60966}"/>
              </a:ext>
            </a:extLst>
          </p:cNvPr>
          <p:cNvSpPr/>
          <p:nvPr/>
        </p:nvSpPr>
        <p:spPr>
          <a:xfrm>
            <a:off x="9485033" y="3513784"/>
            <a:ext cx="2398816" cy="23988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feld 4">
            <a:extLst>
              <a:ext uri="{FF2B5EF4-FFF2-40B4-BE49-F238E27FC236}">
                <a16:creationId xmlns:a16="http://schemas.microsoft.com/office/drawing/2014/main" id="{AACA3881-9A58-C526-0E37-7BB31D8D1595}"/>
              </a:ext>
            </a:extLst>
          </p:cNvPr>
          <p:cNvSpPr txBox="1"/>
          <p:nvPr/>
        </p:nvSpPr>
        <p:spPr>
          <a:xfrm>
            <a:off x="9485033" y="4051363"/>
            <a:ext cx="231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YES, </a:t>
            </a:r>
            <a:br>
              <a:rPr lang="de-DE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 CAN!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</a:t>
            </a:r>
            <a:endParaRPr lang="de-AT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age7.jpeg">
            <a:extLst>
              <a:ext uri="{FF2B5EF4-FFF2-40B4-BE49-F238E27FC236}">
                <a16:creationId xmlns:a16="http://schemas.microsoft.com/office/drawing/2014/main" id="{AE33C240-CC42-EDDE-B71A-7A6E60F27C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026" y="6154660"/>
            <a:ext cx="1714436" cy="431956"/>
          </a:xfrm>
          <a:prstGeom prst="rect">
            <a:avLst/>
          </a:prstGeom>
        </p:spPr>
      </p:pic>
      <p:pic>
        <p:nvPicPr>
          <p:cNvPr id="4" name="Picture 91">
            <a:extLst>
              <a:ext uri="{FF2B5EF4-FFF2-40B4-BE49-F238E27FC236}">
                <a16:creationId xmlns:a16="http://schemas.microsoft.com/office/drawing/2014/main" id="{F237A874-4AA5-B339-5578-038EBFA3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1294" y="5992990"/>
            <a:ext cx="1222555" cy="7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F20E99-7435-E5FD-A87E-9E51863D020F}"/>
              </a:ext>
            </a:extLst>
          </p:cNvPr>
          <p:cNvSpPr txBox="1">
            <a:spLocks/>
          </p:cNvSpPr>
          <p:nvPr/>
        </p:nvSpPr>
        <p:spPr>
          <a:xfrm>
            <a:off x="308151" y="1023123"/>
            <a:ext cx="11095037" cy="556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Understand </a:t>
            </a:r>
            <a:r>
              <a:rPr lang="en-GB" sz="1800" b="1" i="1" dirty="0"/>
              <a:t>the relevance of the right narrative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Manage </a:t>
            </a:r>
            <a:r>
              <a:rPr lang="en-GB" sz="1800" dirty="0"/>
              <a:t>the </a:t>
            </a:r>
            <a:r>
              <a:rPr lang="en-GB" sz="1800" b="1" i="1" dirty="0"/>
              <a:t>meta-level connotation </a:t>
            </a:r>
            <a:r>
              <a:rPr lang="en-GB" sz="1800" dirty="0"/>
              <a:t>of your narratives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For </a:t>
            </a:r>
            <a:r>
              <a:rPr lang="en-GB" sz="1800" dirty="0"/>
              <a:t>broad political consent, </a:t>
            </a:r>
            <a:r>
              <a:rPr lang="en-GB" sz="1800" b="1" i="1" dirty="0"/>
              <a:t>avoid mingling economic and other </a:t>
            </a:r>
            <a:r>
              <a:rPr lang="en-GB" sz="1800" dirty="0"/>
              <a:t>- e.g. ethical –</a:t>
            </a:r>
            <a:r>
              <a:rPr lang="en-GB" sz="1800" b="1" i="1" dirty="0"/>
              <a:t> arguments</a:t>
            </a:r>
            <a:r>
              <a:rPr lang="en-GB" sz="1800" dirty="0"/>
              <a:t>, if one creates more buy-in than the other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Use </a:t>
            </a:r>
            <a:r>
              <a:rPr lang="en-GB" sz="1800" b="1" i="1" dirty="0"/>
              <a:t>full set of economic parameters </a:t>
            </a:r>
            <a:r>
              <a:rPr lang="en-GB" sz="1800" dirty="0"/>
              <a:t>- rather than focusing only on short payback times / </a:t>
            </a:r>
            <a:r>
              <a:rPr lang="en-GB" sz="1800"/>
              <a:t>advantage of energy </a:t>
            </a:r>
            <a:r>
              <a:rPr lang="en-GB" sz="1800" dirty="0"/>
              <a:t>cost savings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 b="1" i="1"/>
              <a:t>The </a:t>
            </a:r>
            <a:r>
              <a:rPr lang="en-GB" sz="1800" b="1" i="1" dirty="0"/>
              <a:t>world is changing, so must our narratives </a:t>
            </a:r>
            <a:r>
              <a:rPr lang="en-GB" sz="1800" dirty="0"/>
              <a:t>– understand who your target group is, adjust message to societal and time related context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Put </a:t>
            </a:r>
            <a:r>
              <a:rPr lang="en-GB" sz="1800" b="1" i="1" dirty="0"/>
              <a:t>people in the focus</a:t>
            </a:r>
            <a:r>
              <a:rPr lang="en-GB" sz="1800" dirty="0"/>
              <a:t> of your narrative and take them along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The </a:t>
            </a:r>
            <a:r>
              <a:rPr lang="en-GB" sz="1800" b="1" i="1" dirty="0"/>
              <a:t>framework </a:t>
            </a:r>
            <a:r>
              <a:rPr lang="en-GB" sz="1800" dirty="0"/>
              <a:t>is the</a:t>
            </a:r>
            <a:r>
              <a:rPr lang="en-GB" sz="1800" b="1" i="1" dirty="0"/>
              <a:t> solution not the problem</a:t>
            </a:r>
            <a:r>
              <a:rPr lang="en-GB" sz="1800" dirty="0"/>
              <a:t> – don’t </a:t>
            </a:r>
            <a:r>
              <a:rPr lang="en-GB" sz="1800"/>
              <a:t>steer </a:t>
            </a:r>
            <a:br>
              <a:rPr lang="en-GB" sz="1800"/>
            </a:br>
            <a:r>
              <a:rPr lang="en-GB" sz="1800"/>
              <a:t>by </a:t>
            </a:r>
            <a:r>
              <a:rPr lang="en-GB" sz="1800" dirty="0"/>
              <a:t>technocratic </a:t>
            </a:r>
            <a:r>
              <a:rPr lang="en-GB" sz="1800"/>
              <a:t>targets but </a:t>
            </a:r>
            <a:r>
              <a:rPr lang="en-GB" sz="1800" dirty="0"/>
              <a:t>by </a:t>
            </a:r>
            <a:r>
              <a:rPr lang="en-GB" sz="1800" b="1" i="1" dirty="0"/>
              <a:t>enabling key stakeholders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Never </a:t>
            </a:r>
            <a:r>
              <a:rPr lang="en-GB" sz="1800" dirty="0"/>
              <a:t>get into reaction mode! Always establish an </a:t>
            </a:r>
            <a:r>
              <a:rPr lang="en-GB" sz="1800" b="1" i="1"/>
              <a:t>upfront communication </a:t>
            </a:r>
            <a:r>
              <a:rPr lang="en-GB" sz="1800" b="1" i="1" dirty="0"/>
              <a:t>strategy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Put </a:t>
            </a:r>
            <a:r>
              <a:rPr lang="en-GB" sz="1800" dirty="0"/>
              <a:t>each narrative under a </a:t>
            </a:r>
            <a:r>
              <a:rPr lang="en-GB" sz="1800" b="1" i="1" dirty="0"/>
              <a:t>positively connotated guiding principle</a:t>
            </a:r>
          </a:p>
          <a:p>
            <a:pPr marL="342900" indent="-342900">
              <a:spcAft>
                <a:spcPts val="400"/>
              </a:spcAft>
              <a:buFont typeface="+mj-lt"/>
              <a:buAutoNum type="arabicPeriod"/>
            </a:pPr>
            <a:r>
              <a:rPr lang="en-GB" sz="1800"/>
              <a:t> </a:t>
            </a:r>
            <a:r>
              <a:rPr lang="en-GB" sz="1800" dirty="0"/>
              <a:t>Yes, we can! </a:t>
            </a:r>
            <a:r>
              <a:rPr lang="en-GB" sz="1800" b="1" i="1" dirty="0"/>
              <a:t>Communicate the success, </a:t>
            </a:r>
            <a:r>
              <a:rPr lang="en-GB" sz="1800" dirty="0"/>
              <a:t>not the struggle</a:t>
            </a:r>
          </a:p>
          <a:p>
            <a:pPr marL="0" indent="0">
              <a:buNone/>
            </a:pPr>
            <a:endParaRPr lang="en-GB" sz="1800" b="1" i="1" dirty="0"/>
          </a:p>
        </p:txBody>
      </p:sp>
    </p:spTree>
    <p:extLst>
      <p:ext uri="{BB962C8B-B14F-4D97-AF65-F5344CB8AC3E}">
        <p14:creationId xmlns:p14="http://schemas.microsoft.com/office/powerpoint/2010/main" val="68832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92E36-83C2-541B-21D9-42000A6C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D2A10B-C306-6D80-FD0F-40854AFAC0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5999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spcAft>
                <a:spcPts val="3200"/>
              </a:spcAft>
              <a:buNone/>
            </a:pPr>
            <a:r>
              <a:rPr lang="en-GB" sz="5999" b="1">
                <a:solidFill>
                  <a:srgbClr val="FF0000"/>
                </a:solidFill>
              </a:rPr>
              <a:t>IS THIS "NICE TO HAVE" OR </a:t>
            </a:r>
            <a:br>
              <a:rPr lang="en-GB" sz="5999" b="1">
                <a:solidFill>
                  <a:srgbClr val="FF0000"/>
                </a:solidFill>
              </a:rPr>
            </a:br>
            <a:r>
              <a:rPr lang="en-GB" sz="5999" b="1">
                <a:solidFill>
                  <a:srgbClr val="FF0000"/>
                </a:solidFill>
              </a:rPr>
              <a:t>A "MUST HAVE"?</a:t>
            </a:r>
            <a:endParaRPr lang="en-GB" sz="4999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48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F8041-79F8-7295-9AA9-5E261748B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A3641-CA14-7443-FB51-04AD0DB69F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999" b="1" dirty="0">
                <a:solidFill>
                  <a:schemeClr val="bg1"/>
                </a:solidFill>
              </a:rPr>
              <a:t>DO WE REALLY HAVE A CHOICE?</a:t>
            </a:r>
          </a:p>
          <a:p>
            <a:pPr marL="533387" lvl="1" indent="0">
              <a:spcBef>
                <a:spcPts val="80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Will yesterday's world come back (soon)?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Ukraine war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Chinese manufacturing boom</a:t>
            </a:r>
          </a:p>
          <a:p>
            <a:pPr marL="1247969" lvl="1" indent="-479988">
              <a:spcBef>
                <a:spcPts val="0"/>
              </a:spcBef>
              <a:buFontTx/>
              <a:buChar char="-"/>
            </a:pPr>
            <a:r>
              <a:rPr lang="en-GB" sz="4000" b="1" dirty="0">
                <a:solidFill>
                  <a:srgbClr val="FF0000"/>
                </a:solidFill>
              </a:rPr>
              <a:t>pre Trump</a:t>
            </a:r>
          </a:p>
          <a:p>
            <a:pPr marL="533387" lvl="1" indent="0">
              <a:spcBef>
                <a:spcPts val="1600"/>
              </a:spcBef>
              <a:buNone/>
            </a:pPr>
            <a:r>
              <a:rPr lang="en-GB" sz="4000" b="1" dirty="0">
                <a:solidFill>
                  <a:srgbClr val="FF0000"/>
                </a:solidFill>
              </a:rPr>
              <a:t>The critical question is the speed of the transition.</a:t>
            </a:r>
          </a:p>
        </p:txBody>
      </p:sp>
    </p:spTree>
    <p:extLst>
      <p:ext uri="{BB962C8B-B14F-4D97-AF65-F5344CB8AC3E}">
        <p14:creationId xmlns:p14="http://schemas.microsoft.com/office/powerpoint/2010/main" val="62342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D7041-AECD-30E2-D758-77BD69CAD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327DB-64C8-CAD1-ADBD-16F674D6B8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5867" b="1"/>
              <a:t> 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35BEF6BB-0CEF-3240-692B-E52027CE7F60}"/>
              </a:ext>
            </a:extLst>
          </p:cNvPr>
          <p:cNvSpPr/>
          <p:nvPr/>
        </p:nvSpPr>
        <p:spPr>
          <a:xfrm flipH="1">
            <a:off x="3612776" y="807271"/>
            <a:ext cx="5054974" cy="3675081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rgbClr val="FFFFFF"/>
          </a:solidFill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start with better narratives today!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3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C37C-0D08-4470-EF9E-BC6CB19C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B62F6E-9A9F-092A-F9B3-7617679BE9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298457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5867" b="1"/>
              <a:t> 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B2686AF3-F13E-6EDD-FF3D-25597B1EB40A}"/>
              </a:ext>
            </a:extLst>
          </p:cNvPr>
          <p:cNvSpPr/>
          <p:nvPr/>
        </p:nvSpPr>
        <p:spPr>
          <a:xfrm flipH="1">
            <a:off x="8588053" y="56150"/>
            <a:ext cx="3493083" cy="2772929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rgbClr val="FFFFFF"/>
          </a:solidFill>
          <a:ln>
            <a:solidFill>
              <a:srgbClr val="0A3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Let's start with better narratives today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21FB0F0B-07A2-89AA-755D-E2E07ED3673A}"/>
              </a:ext>
            </a:extLst>
          </p:cNvPr>
          <p:cNvSpPr/>
          <p:nvPr/>
        </p:nvSpPr>
        <p:spPr>
          <a:xfrm flipH="1">
            <a:off x="273043" y="284303"/>
            <a:ext cx="2492137" cy="1342267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3B9CFD2C-CAFF-BD8A-8A72-8A90C86179B6}"/>
              </a:ext>
            </a:extLst>
          </p:cNvPr>
          <p:cNvSpPr/>
          <p:nvPr/>
        </p:nvSpPr>
        <p:spPr>
          <a:xfrm>
            <a:off x="7110542" y="4618855"/>
            <a:ext cx="2848493" cy="1671186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B79F2E33-C6E0-E02F-745D-FFB159CB6A2A}"/>
              </a:ext>
            </a:extLst>
          </p:cNvPr>
          <p:cNvSpPr/>
          <p:nvPr/>
        </p:nvSpPr>
        <p:spPr>
          <a:xfrm flipH="1">
            <a:off x="2935959" y="4721281"/>
            <a:ext cx="3213269" cy="1466334"/>
          </a:xfrm>
          <a:prstGeom prst="wedgeEllipseCallout">
            <a:avLst>
              <a:gd name="adj1" fmla="val -8548"/>
              <a:gd name="adj2" fmla="val 797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7F627288-DB0C-6D52-DC86-CF07949A575B}"/>
              </a:ext>
            </a:extLst>
          </p:cNvPr>
          <p:cNvSpPr/>
          <p:nvPr/>
        </p:nvSpPr>
        <p:spPr>
          <a:xfrm flipH="1">
            <a:off x="3603946" y="125506"/>
            <a:ext cx="3603677" cy="1713749"/>
          </a:xfrm>
          <a:prstGeom prst="wedgeEllipseCallout">
            <a:avLst>
              <a:gd name="adj1" fmla="val -11240"/>
              <a:gd name="adj2" fmla="val 8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AE2C3A42-5FC7-8C25-507C-DC0D94E4BD35}"/>
              </a:ext>
            </a:extLst>
          </p:cNvPr>
          <p:cNvSpPr/>
          <p:nvPr/>
        </p:nvSpPr>
        <p:spPr>
          <a:xfrm flipH="1">
            <a:off x="1275661" y="1788618"/>
            <a:ext cx="2012244" cy="1730906"/>
          </a:xfrm>
          <a:prstGeom prst="wedgeEllipseCallout">
            <a:avLst>
              <a:gd name="adj1" fmla="val 10325"/>
              <a:gd name="adj2" fmla="val 780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54415311-7C85-EDBB-B822-23A366E2E81B}"/>
              </a:ext>
            </a:extLst>
          </p:cNvPr>
          <p:cNvSpPr/>
          <p:nvPr/>
        </p:nvSpPr>
        <p:spPr>
          <a:xfrm flipH="1">
            <a:off x="371939" y="4234317"/>
            <a:ext cx="2113580" cy="1837597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548FFA4D-DD74-F49C-182A-DF767DF829B2}"/>
              </a:ext>
            </a:extLst>
          </p:cNvPr>
          <p:cNvSpPr/>
          <p:nvPr/>
        </p:nvSpPr>
        <p:spPr>
          <a:xfrm flipH="1">
            <a:off x="6444227" y="2264018"/>
            <a:ext cx="2778335" cy="1786878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45FD46D3-5F2B-2BED-4EEB-BE686F1CF0C8}"/>
              </a:ext>
            </a:extLst>
          </p:cNvPr>
          <p:cNvSpPr/>
          <p:nvPr/>
        </p:nvSpPr>
        <p:spPr>
          <a:xfrm flipH="1">
            <a:off x="10068893" y="3519524"/>
            <a:ext cx="2012243" cy="1730906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rechblase: oval 12">
            <a:extLst>
              <a:ext uri="{FF2B5EF4-FFF2-40B4-BE49-F238E27FC236}">
                <a16:creationId xmlns:a16="http://schemas.microsoft.com/office/drawing/2014/main" id="{D63C9C24-720A-E1D4-AAA9-19A878A39E34}"/>
              </a:ext>
            </a:extLst>
          </p:cNvPr>
          <p:cNvSpPr/>
          <p:nvPr/>
        </p:nvSpPr>
        <p:spPr>
          <a:xfrm>
            <a:off x="3788019" y="2315860"/>
            <a:ext cx="2272812" cy="1786879"/>
          </a:xfrm>
          <a:prstGeom prst="wedgeEllipseCallout">
            <a:avLst>
              <a:gd name="adj1" fmla="val 19681"/>
              <a:gd name="adj2" fmla="val 770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energy costs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7C5847-A71C-C672-2E02-3ED3CA29D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69964" y="6131680"/>
            <a:ext cx="902976" cy="639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725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6C37C-0D08-4470-EF9E-BC6CB19C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B62F6E-9A9F-092A-F9B3-7617679BE9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2298457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5867" b="1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7C5847-A71C-C672-2E02-3ED3CA29D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359"/>
          <a:stretch/>
        </p:blipFill>
        <p:spPr bwMode="auto">
          <a:xfrm>
            <a:off x="5869964" y="6131680"/>
            <a:ext cx="902976" cy="63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29F2433-19A6-772E-6B88-282216F97085}"/>
              </a:ext>
            </a:extLst>
          </p:cNvPr>
          <p:cNvSpPr/>
          <p:nvPr/>
        </p:nvSpPr>
        <p:spPr>
          <a:xfrm>
            <a:off x="1432290" y="1157161"/>
            <a:ext cx="9791363" cy="4478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b="1" dirty="0" err="1"/>
              <a:t>Thank</a:t>
            </a:r>
            <a:r>
              <a:rPr lang="de-DE" sz="2800" b="1" dirty="0"/>
              <a:t> </a:t>
            </a:r>
            <a:r>
              <a:rPr lang="de-DE" sz="2800" b="1" dirty="0" err="1"/>
              <a:t>you</a:t>
            </a:r>
            <a:r>
              <a:rPr lang="de-DE" sz="2800" b="1" dirty="0"/>
              <a:t>!</a:t>
            </a:r>
            <a:endParaRPr lang="de-DE" sz="2800" b="1" dirty="0">
              <a:hlinkClick r:id="rId3"/>
            </a:endParaRPr>
          </a:p>
          <a:p>
            <a:pPr algn="ctr"/>
            <a:endParaRPr lang="de-DE" sz="2800" dirty="0">
              <a:hlinkClick r:id="rId3"/>
            </a:endParaRPr>
          </a:p>
          <a:p>
            <a:pPr algn="ctr"/>
            <a:r>
              <a:rPr lang="de-DE" sz="2800" dirty="0">
                <a:hlinkClick r:id="rId3"/>
              </a:rPr>
              <a:t>www.energy-efficiency-watch.org</a:t>
            </a:r>
            <a:endParaRPr lang="de-DE" sz="2800" dirty="0"/>
          </a:p>
          <a:p>
            <a:pPr algn="ctr"/>
            <a:r>
              <a:rPr lang="de-DE" sz="2800" dirty="0">
                <a:hlinkClick r:id="rId4"/>
              </a:rPr>
              <a:t>https://managenergy.ec.europa.eu</a:t>
            </a:r>
            <a:r>
              <a:rPr lang="de-DE" sz="2800" dirty="0"/>
              <a:t>  </a:t>
            </a:r>
          </a:p>
          <a:p>
            <a:pPr algn="ctr"/>
            <a:r>
              <a:rPr lang="de-DE" sz="2800" dirty="0">
                <a:hlinkClick r:id="rId5"/>
              </a:rPr>
              <a:t>www.eufores.org</a:t>
            </a:r>
            <a:endParaRPr lang="de-DE" sz="2800" dirty="0"/>
          </a:p>
          <a:p>
            <a:pPr algn="ctr"/>
            <a:r>
              <a:rPr lang="de-DE" sz="2800" dirty="0">
                <a:hlinkClick r:id="rId6"/>
              </a:rPr>
              <a:t>https://www.energiesparverband.at/</a:t>
            </a:r>
            <a:endParaRPr lang="de-DE" sz="2800" dirty="0"/>
          </a:p>
          <a:p>
            <a:pPr algn="ctr"/>
            <a:r>
              <a:rPr lang="de-DE" sz="2800" dirty="0">
                <a:hlinkClick r:id="rId7"/>
              </a:rPr>
              <a:t>https://guidehouse.com</a:t>
            </a:r>
            <a:endParaRPr lang="de-DE" sz="2800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34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34804" y="-14325"/>
            <a:ext cx="97223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Energy Efficiency Watch Timeline </a:t>
            </a:r>
          </a:p>
        </p:txBody>
      </p:sp>
      <p:pic>
        <p:nvPicPr>
          <p:cNvPr id="3" name="Grafik 2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B3A900E4-1444-11AF-F92E-72B64E2EC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 b="21460"/>
          <a:stretch/>
        </p:blipFill>
        <p:spPr>
          <a:xfrm>
            <a:off x="578697" y="1051559"/>
            <a:ext cx="11034606" cy="47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9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B887E3D-9F0C-4367-93ED-E959D5A0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26"/>
            <a:ext cx="12192000" cy="688975"/>
          </a:xfrm>
        </p:spPr>
        <p:txBody>
          <a:bodyPr/>
          <a:lstStyle/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dirty="0"/>
              <a:t>Energy Efficiency Watch </a:t>
            </a:r>
            <a:r>
              <a:rPr lang="en-US"/>
              <a:t>S</a:t>
            </a:r>
            <a:r>
              <a:rPr lang="en-GB">
                <a:latin typeface="Arial" charset="0"/>
                <a:ea typeface="+mn-ea"/>
                <a:cs typeface="+mn-cs"/>
              </a:rPr>
              <a:t>urvey, Parliamentary Events and Stakeholder Workshops</a:t>
            </a:r>
            <a:endParaRPr lang="en-GB" noProof="0" dirty="0">
              <a:highlight>
                <a:srgbClr val="FF00FF"/>
              </a:highlight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018DD7-1BB3-4A68-9F1C-F2F9D32BC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5" y="1287646"/>
            <a:ext cx="11653595" cy="1676247"/>
          </a:xfrm>
        </p:spPr>
        <p:txBody>
          <a:bodyPr/>
          <a:lstStyle/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133" dirty="0">
                <a:solidFill>
                  <a:prstClr val="black"/>
                </a:solidFill>
              </a:rPr>
              <a:t>views of experts and stakeholders </a:t>
            </a:r>
          </a:p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133" dirty="0">
                <a:solidFill>
                  <a:prstClr val="black"/>
                </a:solidFill>
              </a:rPr>
              <a:t>on progress "on the ground" in energy efficiency policies in their respective country</a:t>
            </a:r>
          </a:p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133" dirty="0">
                <a:solidFill>
                  <a:prstClr val="black"/>
                </a:solidFill>
              </a:rPr>
              <a:t>gather insights for narrative development in Member States</a:t>
            </a:r>
          </a:p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133" dirty="0">
                <a:solidFill>
                  <a:prstClr val="black"/>
                </a:solidFill>
              </a:rPr>
              <a:t>perceptions of experts on the progress </a:t>
            </a:r>
            <a:r>
              <a:rPr lang="en-GB" sz="2400" dirty="0">
                <a:solidFill>
                  <a:prstClr val="black"/>
                </a:solidFill>
              </a:rPr>
              <a:t>in their </a:t>
            </a:r>
            <a:r>
              <a:rPr lang="en-GB" sz="2400" b="1" u="sng" dirty="0">
                <a:solidFill>
                  <a:srgbClr val="FF0000"/>
                </a:solidFill>
              </a:rPr>
              <a:t>own country</a:t>
            </a:r>
            <a:endParaRPr lang="en-GB" sz="2400" dirty="0">
              <a:solidFill>
                <a:prstClr val="black"/>
              </a:solidFill>
            </a:endParaRPr>
          </a:p>
          <a:p>
            <a:pPr marL="288918" indent="-288918" fontAlgn="base">
              <a:lnSpc>
                <a:spcPct val="100000"/>
              </a:lnSpc>
              <a:spcBef>
                <a:spcPts val="600"/>
              </a:spcBef>
              <a:defRPr/>
            </a:pPr>
            <a:endParaRPr lang="en-GB" sz="2133" dirty="0">
              <a:solidFill>
                <a:prstClr val="black"/>
              </a:solidFill>
            </a:endParaRPr>
          </a:p>
          <a:p>
            <a:pPr marL="563549" lvl="1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133" dirty="0">
              <a:solidFill>
                <a:srgbClr val="FF0000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7F3B3DD-B0B9-40CD-A45A-F1BB6A81AD3F}"/>
              </a:ext>
            </a:extLst>
          </p:cNvPr>
          <p:cNvSpPr/>
          <p:nvPr/>
        </p:nvSpPr>
        <p:spPr>
          <a:xfrm>
            <a:off x="341905" y="1107867"/>
            <a:ext cx="11290852" cy="2107836"/>
          </a:xfrm>
          <a:prstGeom prst="rect">
            <a:avLst/>
          </a:prstGeom>
          <a:noFill/>
          <a:ln>
            <a:solidFill>
              <a:srgbClr val="F9A9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A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FCC2595-E171-4F23-B202-21D4BC484B5D}"/>
              </a:ext>
            </a:extLst>
          </p:cNvPr>
          <p:cNvSpPr/>
          <p:nvPr/>
        </p:nvSpPr>
        <p:spPr>
          <a:xfrm>
            <a:off x="341905" y="3592740"/>
            <a:ext cx="11290852" cy="2399110"/>
          </a:xfrm>
          <a:prstGeom prst="rect">
            <a:avLst/>
          </a:prstGeom>
          <a:noFill/>
          <a:ln>
            <a:solidFill>
              <a:srgbClr val="F9A9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AT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48B265F0-C22E-4318-B434-957E2B737BBD}"/>
              </a:ext>
            </a:extLst>
          </p:cNvPr>
          <p:cNvSpPr txBox="1">
            <a:spLocks/>
          </p:cNvSpPr>
          <p:nvPr/>
        </p:nvSpPr>
        <p:spPr>
          <a:xfrm>
            <a:off x="341905" y="3639748"/>
            <a:ext cx="11653595" cy="240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b="1" dirty="0">
              <a:solidFill>
                <a:prstClr val="black"/>
              </a:solidFill>
            </a:endParaRP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 dirty="0">
                <a:solidFill>
                  <a:prstClr val="black"/>
                </a:solidFill>
              </a:rPr>
              <a:t>Survey: More than </a:t>
            </a:r>
            <a:r>
              <a:rPr lang="en-GB" sz="2400" b="1" u="sng" dirty="0">
                <a:solidFill>
                  <a:srgbClr val="FF0000"/>
                </a:solidFill>
              </a:rPr>
              <a:t>1,370 experts</a:t>
            </a:r>
            <a:r>
              <a:rPr lang="en-GB" sz="2400" b="1" dirty="0">
                <a:solidFill>
                  <a:prstClr val="black"/>
                </a:solidFill>
              </a:rPr>
              <a:t> from all Member States participated</a:t>
            </a: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b="1" dirty="0">
              <a:solidFill>
                <a:prstClr val="black"/>
              </a:solidFill>
            </a:endParaRP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 dirty="0">
                <a:solidFill>
                  <a:prstClr val="black"/>
                </a:solidFill>
              </a:rPr>
              <a:t>Stakeholder Workshops: </a:t>
            </a:r>
            <a:r>
              <a:rPr lang="en-GB" sz="2400" b="1" u="sng" dirty="0">
                <a:solidFill>
                  <a:srgbClr val="FF0000"/>
                </a:solidFill>
              </a:rPr>
              <a:t>10 in 10 </a:t>
            </a:r>
            <a:r>
              <a:rPr lang="en-GB" sz="2400" b="1" dirty="0">
                <a:solidFill>
                  <a:prstClr val="black"/>
                </a:solidFill>
              </a:rPr>
              <a:t>countries, participating </a:t>
            </a:r>
            <a:r>
              <a:rPr lang="en-GB" sz="2400" b="1" u="sng" dirty="0">
                <a:solidFill>
                  <a:srgbClr val="FF0000"/>
                </a:solidFill>
              </a:rPr>
              <a:t>over </a:t>
            </a:r>
            <a:r>
              <a:rPr lang="en-GB" sz="2400" b="1" u="sng">
                <a:solidFill>
                  <a:srgbClr val="FF0000"/>
                </a:solidFill>
              </a:rPr>
              <a:t>15</a:t>
            </a:r>
            <a:r>
              <a:rPr lang="en-GB" sz="2400" b="1">
                <a:solidFill>
                  <a:prstClr val="black"/>
                </a:solidFill>
              </a:rPr>
              <a:t> countries</a:t>
            </a: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400" b="1">
              <a:solidFill>
                <a:prstClr val="black"/>
              </a:solidFill>
            </a:endParaRPr>
          </a:p>
          <a:p>
            <a:pPr marL="0" indent="0" defTabSz="914377" fontAlgn="base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400" b="1">
                <a:solidFill>
                  <a:prstClr val="black"/>
                </a:solidFill>
              </a:rPr>
              <a:t>Parliamentary Events: </a:t>
            </a:r>
            <a:r>
              <a:rPr lang="en-GB" sz="2400" b="1" u="sng">
                <a:solidFill>
                  <a:srgbClr val="FF0000"/>
                </a:solidFill>
              </a:rPr>
              <a:t>25+ events</a:t>
            </a:r>
            <a:r>
              <a:rPr lang="en-GB" sz="2400" b="1">
                <a:solidFill>
                  <a:prstClr val="black"/>
                </a:solidFill>
              </a:rPr>
              <a:t> with </a:t>
            </a:r>
            <a:r>
              <a:rPr lang="en-GB" sz="2400" b="1" u="sng">
                <a:solidFill>
                  <a:srgbClr val="FF0000"/>
                </a:solidFill>
              </a:rPr>
              <a:t>200+ MP/MEPs</a:t>
            </a:r>
            <a:r>
              <a:rPr lang="en-GB" sz="2400" b="1">
                <a:solidFill>
                  <a:prstClr val="black"/>
                </a:solidFill>
              </a:rPr>
              <a:t> and </a:t>
            </a:r>
            <a:r>
              <a:rPr lang="en-GB" sz="2400" b="1" u="sng">
                <a:solidFill>
                  <a:srgbClr val="FF0000"/>
                </a:solidFill>
              </a:rPr>
              <a:t>600+ stakeholders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E808BF6-0F1C-3CC5-B83D-DDBD9EEC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" y="428657"/>
            <a:ext cx="1218139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In your personal </a:t>
            </a:r>
            <a:r>
              <a:rPr lang="en-US" sz="2600" b="1" dirty="0">
                <a:solidFill>
                  <a:prstClr val="black"/>
                </a:solidFill>
              </a:rPr>
              <a:t>opinion</a:t>
            </a:r>
            <a:r>
              <a:rPr lang="en-US" sz="2400" b="1" dirty="0">
                <a:solidFill>
                  <a:prstClr val="black"/>
                </a:solidFill>
              </a:rPr>
              <a:t>, which of the following </a:t>
            </a:r>
            <a:br>
              <a:rPr lang="en-US" sz="2400" b="1" dirty="0">
                <a:solidFill>
                  <a:prstClr val="black"/>
                </a:solidFill>
              </a:rPr>
            </a:br>
            <a:r>
              <a:rPr lang="en-US" sz="2400" b="1" u="sng" dirty="0">
                <a:solidFill>
                  <a:prstClr val="black"/>
                </a:solidFill>
              </a:rPr>
              <a:t>mid-term strategies is best to keep industry</a:t>
            </a:r>
            <a:r>
              <a:rPr lang="en-US" sz="2400" b="1" dirty="0">
                <a:solidFill>
                  <a:prstClr val="black"/>
                </a:solidFill>
              </a:rPr>
              <a:t> in your country? </a:t>
            </a:r>
            <a:br>
              <a:rPr lang="en-US" sz="2400" b="1" dirty="0">
                <a:solidFill>
                  <a:prstClr val="black"/>
                </a:solidFill>
              </a:rPr>
            </a:br>
            <a:endParaRPr lang="en-US" sz="2400" b="1" dirty="0">
              <a:solidFill>
                <a:prstClr val="black"/>
              </a:solidFill>
              <a:highlight>
                <a:srgbClr val="FF00FF"/>
              </a:highlight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C3ECE118-AA7D-48FD-A93E-D47D5BC2A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123223"/>
              </p:ext>
            </p:extLst>
          </p:nvPr>
        </p:nvGraphicFramePr>
        <p:xfrm>
          <a:off x="867824" y="1715042"/>
          <a:ext cx="11019376" cy="443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B468923-8E7B-3A71-2A61-D916F3CE7B8C}"/>
              </a:ext>
            </a:extLst>
          </p:cNvPr>
          <p:cNvSpPr txBox="1"/>
          <p:nvPr/>
        </p:nvSpPr>
        <p:spPr>
          <a:xfrm>
            <a:off x="6304085" y="2584939"/>
            <a:ext cx="5332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fastest possible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fast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Support fossil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fuel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matter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do,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-term,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1130CD-BBB8-0E4C-2610-B567932C68EC}"/>
              </a:ext>
            </a:extLst>
          </p:cNvPr>
          <p:cNvSpPr/>
          <p:nvPr/>
        </p:nvSpPr>
        <p:spPr>
          <a:xfrm>
            <a:off x="6096000" y="2690447"/>
            <a:ext cx="162657" cy="162657"/>
          </a:xfrm>
          <a:prstGeom prst="rect">
            <a:avLst/>
          </a:prstGeom>
          <a:solidFill>
            <a:srgbClr val="0A96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115C203-514B-588B-6245-688E9522A6E3}"/>
              </a:ext>
            </a:extLst>
          </p:cNvPr>
          <p:cNvSpPr/>
          <p:nvPr/>
        </p:nvSpPr>
        <p:spPr>
          <a:xfrm>
            <a:off x="6096000" y="3312503"/>
            <a:ext cx="162657" cy="162657"/>
          </a:xfrm>
          <a:prstGeom prst="rect">
            <a:avLst/>
          </a:prstGeom>
          <a:solidFill>
            <a:srgbClr val="FFFF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868AF7E-FD9B-E2E2-C7C8-FE818F869453}"/>
              </a:ext>
            </a:extLst>
          </p:cNvPr>
          <p:cNvSpPr/>
          <p:nvPr/>
        </p:nvSpPr>
        <p:spPr>
          <a:xfrm>
            <a:off x="6095999" y="4212249"/>
            <a:ext cx="162657" cy="162657"/>
          </a:xfrm>
          <a:prstGeom prst="rect">
            <a:avLst/>
          </a:prstGeom>
          <a:solidFill>
            <a:srgbClr val="FF32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1572843-E601-A4B2-8096-A889F628F194}"/>
              </a:ext>
            </a:extLst>
          </p:cNvPr>
          <p:cNvSpPr/>
          <p:nvPr/>
        </p:nvSpPr>
        <p:spPr>
          <a:xfrm>
            <a:off x="6095999" y="4834305"/>
            <a:ext cx="162657" cy="16265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227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71F33-9CC0-413F-B663-BF9FEE3B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03" y="710716"/>
            <a:ext cx="11653594" cy="5089027"/>
          </a:xfrm>
        </p:spPr>
        <p:txBody>
          <a:bodyPr/>
          <a:lstStyle/>
          <a:p>
            <a:pPr marL="0" lvl="1" indent="0"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7500" b="1" dirty="0">
                <a:solidFill>
                  <a:srgbClr val="0000FF"/>
                </a:solidFill>
                <a:ea typeface="+mj-ea"/>
              </a:rPr>
              <a:t>NARRATIVE INPUTS: The Clean Industrial Deal in the public debate</a:t>
            </a:r>
          </a:p>
        </p:txBody>
      </p:sp>
    </p:spTree>
    <p:extLst>
      <p:ext uri="{BB962C8B-B14F-4D97-AF65-F5344CB8AC3E}">
        <p14:creationId xmlns:p14="http://schemas.microsoft.com/office/powerpoint/2010/main" val="277601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02F5B-3A42-924B-34FF-9A2BB864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21BAC1-6B2A-1ECD-0956-32E6DF7387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spcBef>
                <a:spcPts val="3200"/>
              </a:spcBef>
              <a:spcAft>
                <a:spcPts val="3200"/>
              </a:spcAft>
              <a:buNone/>
            </a:pPr>
            <a:r>
              <a:rPr lang="de-AT" altLang="de-DE" sz="5867" b="1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Climate neutrality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Investment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Know-how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Mindset barriers</a:t>
            </a:r>
          </a:p>
        </p:txBody>
      </p:sp>
    </p:spTree>
    <p:extLst>
      <p:ext uri="{BB962C8B-B14F-4D97-AF65-F5344CB8AC3E}">
        <p14:creationId xmlns:p14="http://schemas.microsoft.com/office/powerpoint/2010/main" val="222659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994D-7683-C93B-477F-9DA427AA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80EE83-9F97-0A34-D941-07C7A6CD3A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spcBef>
                <a:spcPts val="3200"/>
              </a:spcBef>
              <a:spcAft>
                <a:spcPts val="3200"/>
              </a:spcAft>
              <a:buNone/>
            </a:pPr>
            <a:r>
              <a:rPr lang="de-AT" altLang="de-DE" sz="5867" b="1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Climate neutrality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Investment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Know-how barriers</a:t>
            </a:r>
          </a:p>
          <a:p>
            <a:pPr marL="0" indent="0" algn="ctr">
              <a:spcAft>
                <a:spcPts val="1600"/>
              </a:spcAft>
              <a:buNone/>
            </a:pPr>
            <a:r>
              <a:rPr lang="en-GB" sz="5867" b="1">
                <a:solidFill>
                  <a:schemeClr val="bg1"/>
                </a:solidFill>
              </a:rPr>
              <a:t>Mindset barriers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E6D2039-9356-6A7F-C1AA-4652A409A9C9}"/>
              </a:ext>
            </a:extLst>
          </p:cNvPr>
          <p:cNvSpPr/>
          <p:nvPr/>
        </p:nvSpPr>
        <p:spPr>
          <a:xfrm>
            <a:off x="2495600" y="4389107"/>
            <a:ext cx="7008779" cy="16801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de-AT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560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9058-F32D-4ED0-167E-481CA76F6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AFAB4-ED35-E72D-5817-3E44C23C8B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" y="0"/>
            <a:ext cx="12187593" cy="6858000"/>
          </a:xfrm>
          <a:solidFill>
            <a:srgbClr val="FFC000"/>
          </a:solidFill>
        </p:spPr>
        <p:txBody>
          <a:bodyPr/>
          <a:lstStyle/>
          <a:p>
            <a:pPr marL="0" indent="0" algn="ctr">
              <a:buNone/>
            </a:pPr>
            <a:endParaRPr lang="en-GB" sz="1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5867" b="1">
                <a:solidFill>
                  <a:schemeClr val="bg1"/>
                </a:solidFill>
              </a:rPr>
              <a:t>Clean Industrial Deal: </a:t>
            </a:r>
          </a:p>
          <a:p>
            <a:pPr marL="0" indent="0" algn="ctr">
              <a:buNone/>
            </a:pPr>
            <a:r>
              <a:rPr lang="en-US" sz="5867"/>
              <a:t>"Decarbonisation is a </a:t>
            </a:r>
            <a:br>
              <a:rPr lang="en-US" sz="5867"/>
            </a:br>
            <a:r>
              <a:rPr lang="en-US" sz="5867" b="1"/>
              <a:t>powerful driver of growth</a:t>
            </a:r>
            <a:r>
              <a:rPr lang="en-US" sz="5867"/>
              <a:t>"</a:t>
            </a:r>
            <a:r>
              <a:rPr lang="en-US" sz="5867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31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5f555a3-b848-4bea-9c8d-34a4da0e4343">
      <UserInfo>
        <DisplayName>Arnold Bruhin</DisplayName>
        <AccountId>1100</AccountId>
        <AccountType/>
      </UserInfo>
      <UserInfo>
        <DisplayName>Daniel Becker</DisplayName>
        <AccountId>69</AccountId>
        <AccountType/>
      </UserInfo>
      <UserInfo>
        <DisplayName>Henrik Schult</DisplayName>
        <AccountId>1842</AccountId>
        <AccountType/>
      </UserInfo>
      <UserInfo>
        <DisplayName>Katja Dinges</DisplayName>
        <AccountId>394</AccountId>
        <AccountType/>
      </UserInfo>
      <UserInfo>
        <DisplayName>Malte Gephart</DisplayName>
        <AccountId>454</AccountId>
        <AccountType/>
      </UserInfo>
    </SharedWithUsers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E43669C3-0DDF-4F08-9473-592C2436B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7969C0-0554-44D7-AB59-9A38CF69B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29E4A-88FA-479D-8EE2-4B476D687DCB}">
  <ds:schemaRefs>
    <ds:schemaRef ds:uri="http://schemas.openxmlformats.org/package/2006/metadata/core-properties"/>
    <ds:schemaRef ds:uri="57ae4465-147e-4ee9-804c-4d1df3b382e6"/>
    <ds:schemaRef ds:uri="1b0863b8-7ccb-4ca1-a20e-1ffdd48e7fd9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c5f555a3-b848-4bea-9c8d-34a4da0e4343"/>
    <ds:schemaRef ds:uri="57fe772f-00cf-4dad-b0cb-913608da91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936</Words>
  <Application>Microsoft Office PowerPoint</Application>
  <PresentationFormat>Widescreen</PresentationFormat>
  <Paragraphs>149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Regular</vt:lpstr>
      <vt:lpstr>Calibri</vt:lpstr>
      <vt:lpstr>Symbol</vt:lpstr>
      <vt:lpstr>Wingdings</vt:lpstr>
      <vt:lpstr>Larissa</vt:lpstr>
      <vt:lpstr>Benutzerdefiniertes Design</vt:lpstr>
      <vt:lpstr>1_Office</vt:lpstr>
      <vt:lpstr>2_Benutzerdefiniertes Design</vt:lpstr>
      <vt:lpstr>2_Office</vt:lpstr>
      <vt:lpstr>PowerPoint Presentation</vt:lpstr>
      <vt:lpstr>PowerPoint Presentation</vt:lpstr>
      <vt:lpstr>PowerPoint Presentation</vt:lpstr>
      <vt:lpstr>Energy Efficiency Watch Survey, Parliamentary Events and Stakeholder Workshops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matter of connotation</vt:lpstr>
      <vt:lpstr>How to positively connotate change</vt:lpstr>
      <vt:lpstr>The role of policy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EFFICIENCY WATCH 4</dc:title>
  <dc:creator>Drilona Shtjefni</dc:creator>
  <cp:lastModifiedBy>Daniel Becker</cp:lastModifiedBy>
  <cp:revision>151</cp:revision>
  <cp:lastPrinted>2026-03-20T13:30:35Z</cp:lastPrinted>
  <dcterms:created xsi:type="dcterms:W3CDTF">2019-06-18T13:43:28Z</dcterms:created>
  <dcterms:modified xsi:type="dcterms:W3CDTF">2026-06-15T19:33:13Z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Order">
    <vt:r8>9600</vt:r8>
  </property>
  <property fmtid="{D5CDD505-2E9C-101B-9397-08002B2CF9AE}" pid="4" name="GUID">
    <vt:lpwstr>1a738bec-2cfe-47c4-9277-7131865815ca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