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345" r:id="rId5"/>
    <p:sldId id="346" r:id="rId6"/>
    <p:sldId id="347" r:id="rId7"/>
    <p:sldId id="348" r:id="rId8"/>
    <p:sldId id="349" r:id="rId9"/>
    <p:sldId id="360" r:id="rId10"/>
    <p:sldId id="350" r:id="rId11"/>
    <p:sldId id="352" r:id="rId12"/>
    <p:sldId id="353" r:id="rId13"/>
    <p:sldId id="354"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2"/>
    <p:restoredTop sz="91834" autoAdjust="0"/>
  </p:normalViewPr>
  <p:slideViewPr>
    <p:cSldViewPr snapToGrid="0">
      <p:cViewPr varScale="1">
        <p:scale>
          <a:sx n="74" d="100"/>
          <a:sy n="74" d="100"/>
        </p:scale>
        <p:origin x="72" y="12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AC406-CD1F-554E-A1F8-9796690C30D5}"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E57E7-62E1-2B4F-A3F0-FDEDF8982358}" type="slidenum">
              <a:rPr lang="en-US" smtClean="0"/>
              <a:t>‹Nº›</a:t>
            </a:fld>
            <a:endParaRPr lang="en-US"/>
          </a:p>
        </p:txBody>
      </p:sp>
    </p:spTree>
    <p:extLst>
      <p:ext uri="{BB962C8B-B14F-4D97-AF65-F5344CB8AC3E}">
        <p14:creationId xmlns:p14="http://schemas.microsoft.com/office/powerpoint/2010/main" val="190825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E57E7-62E1-2B4F-A3F0-FDEDF8982358}" type="slidenum">
              <a:rPr lang="en-US" smtClean="0"/>
              <a:t>9</a:t>
            </a:fld>
            <a:endParaRPr lang="en-US"/>
          </a:p>
        </p:txBody>
      </p:sp>
    </p:spTree>
    <p:extLst>
      <p:ext uri="{BB962C8B-B14F-4D97-AF65-F5344CB8AC3E}">
        <p14:creationId xmlns:p14="http://schemas.microsoft.com/office/powerpoint/2010/main" val="33178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sz="1200" noProof="0" dirty="0">
                <a:solidFill>
                  <a:srgbClr val="28303A"/>
                </a:solidFill>
              </a:rPr>
              <a:t>Portugal's renewable sector is a European success story. But without storage and flexibility, that success hits a ceiling: surplus energy is curtailed, prices spike when generation drops, and industry cannot rely on green power.</a:t>
            </a:r>
          </a:p>
          <a:p>
            <a:pPr marL="228600" indent="-228600" algn="l">
              <a:buChar char="•"/>
            </a:pPr>
            <a:r>
              <a:rPr lang="en-GB" sz="1200" noProof="0" dirty="0">
                <a:solidFill>
                  <a:srgbClr val="28303A"/>
                </a:solidFill>
              </a:rPr>
              <a:t>Battery storage — especially co-located with existing solar plants — is the tool that breaks that ceiling.</a:t>
            </a:r>
          </a:p>
          <a:p>
            <a:pPr marL="228600" indent="-228600" algn="l">
              <a:buChar char="•"/>
            </a:pPr>
            <a:r>
              <a:rPr lang="en-GB" sz="1200" noProof="0" dirty="0">
                <a:solidFill>
                  <a:srgbClr val="28303A"/>
                </a:solidFill>
              </a:rPr>
              <a:t>The technology is proven. The investment appetite is real. What is missing is a regulatory framework that allows storage to be built with confidence.</a:t>
            </a:r>
          </a:p>
          <a:p>
            <a:pPr marL="228600" indent="-228600" algn="l">
              <a:buChar char="•"/>
            </a:pPr>
            <a:r>
              <a:rPr lang="en-GB" sz="1200" noProof="0" dirty="0">
                <a:solidFill>
                  <a:srgbClr val="28303A"/>
                </a:solidFill>
              </a:rPr>
              <a:t>Portugal has the chance to lead Europe in storage deployment. The window is open. The question is whether regulation will unlock it — or keep it closed.</a:t>
            </a:r>
          </a:p>
          <a:p>
            <a:endParaRPr lang="en-GB" dirty="0"/>
          </a:p>
        </p:txBody>
      </p:sp>
      <p:sp>
        <p:nvSpPr>
          <p:cNvPr id="4" name="Slide Number Placeholder 3"/>
          <p:cNvSpPr>
            <a:spLocks noGrp="1"/>
          </p:cNvSpPr>
          <p:nvPr>
            <p:ph type="sldNum" sz="quarter" idx="5"/>
          </p:nvPr>
        </p:nvSpPr>
        <p:spPr/>
        <p:txBody>
          <a:bodyPr/>
          <a:lstStyle/>
          <a:p>
            <a:fld id="{E00E57E7-62E1-2B4F-A3F0-FDEDF8982358}" type="slidenum">
              <a:rPr lang="en-US" smtClean="0"/>
              <a:t>10</a:t>
            </a:fld>
            <a:endParaRPr lang="en-US"/>
          </a:p>
        </p:txBody>
      </p:sp>
    </p:spTree>
    <p:extLst>
      <p:ext uri="{BB962C8B-B14F-4D97-AF65-F5344CB8AC3E}">
        <p14:creationId xmlns:p14="http://schemas.microsoft.com/office/powerpoint/2010/main" val="362272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Picture Placeholder 23">
            <a:extLst>
              <a:ext uri="{FF2B5EF4-FFF2-40B4-BE49-F238E27FC236}">
                <a16:creationId xmlns:a16="http://schemas.microsoft.com/office/drawing/2014/main" id="{9F4FF254-120B-E0DF-85BA-35035B7A5F5C}"/>
              </a:ext>
            </a:extLst>
          </p:cNvPr>
          <p:cNvSpPr>
            <a:spLocks noGrp="1"/>
          </p:cNvSpPr>
          <p:nvPr>
            <p:ph type="pic" sz="quarter" idx="11"/>
          </p:nvPr>
        </p:nvSpPr>
        <p:spPr>
          <a:xfrm>
            <a:off x="0" y="0"/>
            <a:ext cx="12192000" cy="6137275"/>
          </a:xfrm>
          <a:prstGeom prst="rect">
            <a:avLst/>
          </a:prstGeom>
          <a:solidFill>
            <a:schemeClr val="accent5">
              <a:lumMod val="40000"/>
              <a:lumOff val="60000"/>
            </a:schemeClr>
          </a:solidFill>
        </p:spPr>
        <p:txBody>
          <a:bodyPr/>
          <a:lstStyle>
            <a:lvl1pPr marL="0" indent="0">
              <a:buNone/>
              <a:defRPr sz="160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Google Shape;17;p2">
            <a:extLst>
              <a:ext uri="{FF2B5EF4-FFF2-40B4-BE49-F238E27FC236}">
                <a16:creationId xmlns:a16="http://schemas.microsoft.com/office/drawing/2014/main" id="{292274DC-9CB8-E1F5-6872-75F1748FDF3E}"/>
              </a:ext>
            </a:extLst>
          </p:cNvPr>
          <p:cNvSpPr txBox="1">
            <a:spLocks noGrp="1"/>
          </p:cNvSpPr>
          <p:nvPr>
            <p:ph type="body" idx="1" hasCustomPrompt="1"/>
          </p:nvPr>
        </p:nvSpPr>
        <p:spPr>
          <a:xfrm>
            <a:off x="843352" y="3200330"/>
            <a:ext cx="3396139" cy="307777"/>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20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Click here to add subtitle</a:t>
            </a:r>
            <a:endParaRPr dirty="0"/>
          </a:p>
        </p:txBody>
      </p:sp>
      <p:sp>
        <p:nvSpPr>
          <p:cNvPr id="9" name="Text Placeholder 4">
            <a:extLst>
              <a:ext uri="{FF2B5EF4-FFF2-40B4-BE49-F238E27FC236}">
                <a16:creationId xmlns:a16="http://schemas.microsoft.com/office/drawing/2014/main" id="{14F5229E-E58E-E128-CD9C-8BEF0540FA8F}"/>
              </a:ext>
            </a:extLst>
          </p:cNvPr>
          <p:cNvSpPr>
            <a:spLocks noGrp="1"/>
          </p:cNvSpPr>
          <p:nvPr>
            <p:ph type="body" sz="quarter" idx="10" hasCustomPrompt="1"/>
          </p:nvPr>
        </p:nvSpPr>
        <p:spPr>
          <a:xfrm>
            <a:off x="843352" y="1593272"/>
            <a:ext cx="4186525" cy="1218795"/>
          </a:xfrm>
          <a:prstGeom prst="rect">
            <a:avLst/>
          </a:prstGeom>
        </p:spPr>
        <p:txBody>
          <a:bodyPr wrap="square" lIns="0" tIns="0" rIns="0" bIns="0">
            <a:spAutoFit/>
          </a:bodyPr>
          <a:lstStyle>
            <a:lvl1pPr marL="0" indent="0">
              <a:buNone/>
              <a:defRPr sz="4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a:t>
            </a:r>
            <a:br>
              <a:rPr lang="en-GB" dirty="0"/>
            </a:br>
            <a:r>
              <a:rPr lang="en-GB" dirty="0"/>
              <a:t>add main title </a:t>
            </a:r>
            <a:endParaRPr lang="en-US" dirty="0"/>
          </a:p>
        </p:txBody>
      </p:sp>
      <p:pic>
        <p:nvPicPr>
          <p:cNvPr id="10" name="Picture 9" descr="A black and white logo  AI-generated content may be incorrect.">
            <a:extLst>
              <a:ext uri="{FF2B5EF4-FFF2-40B4-BE49-F238E27FC236}">
                <a16:creationId xmlns:a16="http://schemas.microsoft.com/office/drawing/2014/main" id="{AFF958A4-46C9-7A14-89F6-7DC6CA2B7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6888" y="6179127"/>
            <a:ext cx="2163600" cy="678873"/>
          </a:xfrm>
          <a:prstGeom prst="rect">
            <a:avLst/>
          </a:prstGeom>
        </p:spPr>
      </p:pic>
      <p:sp>
        <p:nvSpPr>
          <p:cNvPr id="11" name="Google Shape;17;p2">
            <a:extLst>
              <a:ext uri="{FF2B5EF4-FFF2-40B4-BE49-F238E27FC236}">
                <a16:creationId xmlns:a16="http://schemas.microsoft.com/office/drawing/2014/main" id="{401957E9-A015-81D3-FD8C-43F4D3E3F6F6}"/>
              </a:ext>
            </a:extLst>
          </p:cNvPr>
          <p:cNvSpPr txBox="1">
            <a:spLocks noGrp="1"/>
          </p:cNvSpPr>
          <p:nvPr>
            <p:ph type="body" idx="12" hasCustomPrompt="1"/>
          </p:nvPr>
        </p:nvSpPr>
        <p:spPr>
          <a:xfrm>
            <a:off x="843352" y="4425992"/>
            <a:ext cx="3396139" cy="246221"/>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600" b="1"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01/01/2025</a:t>
            </a:r>
            <a:endParaRPr dirty="0"/>
          </a:p>
        </p:txBody>
      </p:sp>
      <p:sp>
        <p:nvSpPr>
          <p:cNvPr id="12" name="Google Shape;17;p2">
            <a:extLst>
              <a:ext uri="{FF2B5EF4-FFF2-40B4-BE49-F238E27FC236}">
                <a16:creationId xmlns:a16="http://schemas.microsoft.com/office/drawing/2014/main" id="{6581CA40-1143-9542-7C3D-A15452BBE71B}"/>
              </a:ext>
            </a:extLst>
          </p:cNvPr>
          <p:cNvSpPr txBox="1">
            <a:spLocks noGrp="1"/>
          </p:cNvSpPr>
          <p:nvPr>
            <p:ph type="body" idx="13" hasCustomPrompt="1"/>
          </p:nvPr>
        </p:nvSpPr>
        <p:spPr>
          <a:xfrm>
            <a:off x="843352" y="5010440"/>
            <a:ext cx="3396139" cy="215444"/>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400" b="1"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Name Surname</a:t>
            </a:r>
            <a:endParaRPr dirty="0"/>
          </a:p>
        </p:txBody>
      </p:sp>
      <p:sp>
        <p:nvSpPr>
          <p:cNvPr id="13" name="Google Shape;17;p2">
            <a:extLst>
              <a:ext uri="{FF2B5EF4-FFF2-40B4-BE49-F238E27FC236}">
                <a16:creationId xmlns:a16="http://schemas.microsoft.com/office/drawing/2014/main" id="{656FF91F-B69C-E59F-E367-B28B296B9FE7}"/>
              </a:ext>
            </a:extLst>
          </p:cNvPr>
          <p:cNvSpPr txBox="1">
            <a:spLocks noGrp="1"/>
          </p:cNvSpPr>
          <p:nvPr>
            <p:ph type="body" idx="14" hasCustomPrompt="1"/>
          </p:nvPr>
        </p:nvSpPr>
        <p:spPr>
          <a:xfrm>
            <a:off x="843352" y="5301208"/>
            <a:ext cx="3396139" cy="184666"/>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2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Job Title</a:t>
            </a:r>
            <a:endParaRPr dirty="0"/>
          </a:p>
        </p:txBody>
      </p:sp>
      <p:sp>
        <p:nvSpPr>
          <p:cNvPr id="6" name="Slide Number Placeholder 5">
            <a:extLst>
              <a:ext uri="{FF2B5EF4-FFF2-40B4-BE49-F238E27FC236}">
                <a16:creationId xmlns:a16="http://schemas.microsoft.com/office/drawing/2014/main" id="{A19F7150-BFCA-A5DD-862E-BB739381FCE6}"/>
              </a:ext>
            </a:extLst>
          </p:cNvPr>
          <p:cNvSpPr>
            <a:spLocks noGrp="1"/>
          </p:cNvSpPr>
          <p:nvPr>
            <p:ph type="sldNum" sz="quarter" idx="15"/>
          </p:nvPr>
        </p:nvSpPr>
        <p:spPr/>
        <p:txBody>
          <a:bodyPr/>
          <a:lstStyle/>
          <a:p>
            <a:fld id="{42BE1046-E46E-3E42-A89A-21E22695B0C2}" type="slidenum">
              <a:rPr lang="en-US" smtClean="0"/>
              <a:pPr/>
              <a:t>‹Nº›</a:t>
            </a:fld>
            <a:endParaRPr lang="en-US" dirty="0"/>
          </a:p>
        </p:txBody>
      </p:sp>
    </p:spTree>
    <p:extLst>
      <p:ext uri="{BB962C8B-B14F-4D97-AF65-F5344CB8AC3E}">
        <p14:creationId xmlns:p14="http://schemas.microsoft.com/office/powerpoint/2010/main" val="167284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_Title">
    <p:spTree>
      <p:nvGrpSpPr>
        <p:cNvPr id="1" name=""/>
        <p:cNvGrpSpPr/>
        <p:nvPr/>
      </p:nvGrpSpPr>
      <p:grpSpPr>
        <a:xfrm>
          <a:off x="0" y="0"/>
          <a:ext cx="0" cy="0"/>
          <a:chOff x="0" y="0"/>
          <a:chExt cx="0" cy="0"/>
        </a:xfrm>
      </p:grpSpPr>
      <p:sp>
        <p:nvSpPr>
          <p:cNvPr id="7" name="Picture Placeholder 23">
            <a:extLst>
              <a:ext uri="{FF2B5EF4-FFF2-40B4-BE49-F238E27FC236}">
                <a16:creationId xmlns:a16="http://schemas.microsoft.com/office/drawing/2014/main" id="{9F4FF254-120B-E0DF-85BA-35035B7A5F5C}"/>
              </a:ext>
            </a:extLst>
          </p:cNvPr>
          <p:cNvSpPr>
            <a:spLocks noGrp="1"/>
          </p:cNvSpPr>
          <p:nvPr>
            <p:ph type="pic" sz="quarter" idx="11"/>
          </p:nvPr>
        </p:nvSpPr>
        <p:spPr>
          <a:xfrm>
            <a:off x="0" y="0"/>
            <a:ext cx="12192000" cy="6137275"/>
          </a:xfrm>
          <a:prstGeom prst="rect">
            <a:avLst/>
          </a:prstGeom>
          <a:solidFill>
            <a:schemeClr val="accent5">
              <a:lumMod val="40000"/>
              <a:lumOff val="60000"/>
            </a:schemeClr>
          </a:solidFill>
        </p:spPr>
        <p:txBody>
          <a:bodyPr/>
          <a:lstStyle>
            <a:lvl1pPr marL="0" indent="0">
              <a:buNone/>
              <a:defRPr sz="160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Google Shape;17;p2">
            <a:extLst>
              <a:ext uri="{FF2B5EF4-FFF2-40B4-BE49-F238E27FC236}">
                <a16:creationId xmlns:a16="http://schemas.microsoft.com/office/drawing/2014/main" id="{292274DC-9CB8-E1F5-6872-75F1748FDF3E}"/>
              </a:ext>
            </a:extLst>
          </p:cNvPr>
          <p:cNvSpPr txBox="1">
            <a:spLocks noGrp="1"/>
          </p:cNvSpPr>
          <p:nvPr>
            <p:ph type="body" idx="1" hasCustomPrompt="1"/>
          </p:nvPr>
        </p:nvSpPr>
        <p:spPr>
          <a:xfrm>
            <a:off x="843352" y="3588663"/>
            <a:ext cx="3396139" cy="307777"/>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20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Click here to add subtitle</a:t>
            </a:r>
            <a:endParaRPr dirty="0"/>
          </a:p>
        </p:txBody>
      </p:sp>
      <p:sp>
        <p:nvSpPr>
          <p:cNvPr id="9" name="Text Placeholder 4">
            <a:extLst>
              <a:ext uri="{FF2B5EF4-FFF2-40B4-BE49-F238E27FC236}">
                <a16:creationId xmlns:a16="http://schemas.microsoft.com/office/drawing/2014/main" id="{14F5229E-E58E-E128-CD9C-8BEF0540FA8F}"/>
              </a:ext>
            </a:extLst>
          </p:cNvPr>
          <p:cNvSpPr>
            <a:spLocks noGrp="1"/>
          </p:cNvSpPr>
          <p:nvPr>
            <p:ph type="body" sz="quarter" idx="10" hasCustomPrompt="1"/>
          </p:nvPr>
        </p:nvSpPr>
        <p:spPr>
          <a:xfrm>
            <a:off x="843352" y="2149245"/>
            <a:ext cx="4186525" cy="1292662"/>
          </a:xfrm>
          <a:prstGeom prst="rect">
            <a:avLst/>
          </a:prstGeom>
        </p:spPr>
        <p:txBody>
          <a:bodyPr wrap="square" lIns="0" tIns="0" rIns="0" bIns="0">
            <a:spAutoFit/>
          </a:bodyPr>
          <a:lstStyle>
            <a:lvl1pPr marL="0" indent="0">
              <a:lnSpc>
                <a:spcPct val="100000"/>
              </a:lnSpc>
              <a:spcBef>
                <a:spcPts val="0"/>
              </a:spcBef>
              <a:buNone/>
              <a:defRPr sz="4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a:t>
            </a:r>
            <a:br>
              <a:rPr lang="en-GB" dirty="0"/>
            </a:br>
            <a:r>
              <a:rPr lang="en-GB" dirty="0"/>
              <a:t>add main title </a:t>
            </a:r>
            <a:endParaRPr lang="en-US" dirty="0"/>
          </a:p>
        </p:txBody>
      </p:sp>
      <p:pic>
        <p:nvPicPr>
          <p:cNvPr id="3" name="Picture 2" descr="A black and white logo  AI-generated content may be incorrect.">
            <a:extLst>
              <a:ext uri="{FF2B5EF4-FFF2-40B4-BE49-F238E27FC236}">
                <a16:creationId xmlns:a16="http://schemas.microsoft.com/office/drawing/2014/main" id="{2B7A37AF-BA58-9C38-32C8-9AD14BDAE3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Slide Number Placeholder 3">
            <a:extLst>
              <a:ext uri="{FF2B5EF4-FFF2-40B4-BE49-F238E27FC236}">
                <a16:creationId xmlns:a16="http://schemas.microsoft.com/office/drawing/2014/main" id="{0A0E805E-4BB7-BEDE-CB52-037D65BEF92A}"/>
              </a:ext>
            </a:extLst>
          </p:cNvPr>
          <p:cNvSpPr>
            <a:spLocks noGrp="1"/>
          </p:cNvSpPr>
          <p:nvPr>
            <p:ph type="sldNum" sz="quarter" idx="1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27014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_Side_Title">
    <p:spTree>
      <p:nvGrpSpPr>
        <p:cNvPr id="1" name=""/>
        <p:cNvGrpSpPr/>
        <p:nvPr/>
      </p:nvGrpSpPr>
      <p:grpSpPr>
        <a:xfrm>
          <a:off x="0" y="0"/>
          <a:ext cx="0" cy="0"/>
          <a:chOff x="0" y="0"/>
          <a:chExt cx="0" cy="0"/>
        </a:xfrm>
      </p:grpSpPr>
      <p:sp>
        <p:nvSpPr>
          <p:cNvPr id="7" name="Picture Placeholder 23">
            <a:extLst>
              <a:ext uri="{FF2B5EF4-FFF2-40B4-BE49-F238E27FC236}">
                <a16:creationId xmlns:a16="http://schemas.microsoft.com/office/drawing/2014/main" id="{9F4FF254-120B-E0DF-85BA-35035B7A5F5C}"/>
              </a:ext>
            </a:extLst>
          </p:cNvPr>
          <p:cNvSpPr>
            <a:spLocks noGrp="1"/>
          </p:cNvSpPr>
          <p:nvPr>
            <p:ph type="pic" sz="quarter" idx="11"/>
          </p:nvPr>
        </p:nvSpPr>
        <p:spPr>
          <a:xfrm>
            <a:off x="4053840" y="0"/>
            <a:ext cx="8138160" cy="6858000"/>
          </a:xfrm>
          <a:prstGeom prst="rect">
            <a:avLst/>
          </a:prstGeom>
          <a:solidFill>
            <a:schemeClr val="accent5">
              <a:lumMod val="40000"/>
              <a:lumOff val="60000"/>
            </a:schemeClr>
          </a:solidFill>
        </p:spPr>
        <p:txBody>
          <a:bodyPr/>
          <a:lstStyle>
            <a:lvl1pPr marL="0" indent="0">
              <a:buNone/>
              <a:defRPr sz="1600">
                <a:solidFill>
                  <a:schemeClr val="accent5">
                    <a:lumMod val="40000"/>
                    <a:lumOff val="60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Google Shape;17;p2">
            <a:extLst>
              <a:ext uri="{FF2B5EF4-FFF2-40B4-BE49-F238E27FC236}">
                <a16:creationId xmlns:a16="http://schemas.microsoft.com/office/drawing/2014/main" id="{292274DC-9CB8-E1F5-6872-75F1748FDF3E}"/>
              </a:ext>
            </a:extLst>
          </p:cNvPr>
          <p:cNvSpPr txBox="1">
            <a:spLocks noGrp="1"/>
          </p:cNvSpPr>
          <p:nvPr>
            <p:ph type="body" idx="1" hasCustomPrompt="1"/>
          </p:nvPr>
        </p:nvSpPr>
        <p:spPr>
          <a:xfrm>
            <a:off x="843352" y="3152001"/>
            <a:ext cx="2728792" cy="553998"/>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8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Click here to add subtitle</a:t>
            </a:r>
            <a:endParaRPr dirty="0"/>
          </a:p>
        </p:txBody>
      </p:sp>
      <p:sp>
        <p:nvSpPr>
          <p:cNvPr id="9" name="Text Placeholder 4">
            <a:extLst>
              <a:ext uri="{FF2B5EF4-FFF2-40B4-BE49-F238E27FC236}">
                <a16:creationId xmlns:a16="http://schemas.microsoft.com/office/drawing/2014/main" id="{14F5229E-E58E-E128-CD9C-8BEF0540FA8F}"/>
              </a:ext>
            </a:extLst>
          </p:cNvPr>
          <p:cNvSpPr>
            <a:spLocks noGrp="1"/>
          </p:cNvSpPr>
          <p:nvPr>
            <p:ph type="body" sz="quarter" idx="10" hasCustomPrompt="1"/>
          </p:nvPr>
        </p:nvSpPr>
        <p:spPr>
          <a:xfrm>
            <a:off x="843352" y="1575423"/>
            <a:ext cx="2753288" cy="1477328"/>
          </a:xfrm>
          <a:prstGeom prst="rect">
            <a:avLst/>
          </a:prstGeom>
        </p:spPr>
        <p:txBody>
          <a:bodyPr wrap="square" lIns="0" tIns="0" rIns="0" bIns="0">
            <a:spAutoFit/>
          </a:bodyPr>
          <a:lstStyle>
            <a:lvl1pPr marL="0" indent="0">
              <a:lnSpc>
                <a:spcPct val="100000"/>
              </a:lnSpc>
              <a:spcBef>
                <a:spcPts val="0"/>
              </a:spcBef>
              <a:buNone/>
              <a:defRPr sz="3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main title </a:t>
            </a:r>
            <a:endParaRPr lang="en-US" dirty="0"/>
          </a:p>
        </p:txBody>
      </p:sp>
      <p:sp>
        <p:nvSpPr>
          <p:cNvPr id="3" name="Slide Number Placeholder 2">
            <a:extLst>
              <a:ext uri="{FF2B5EF4-FFF2-40B4-BE49-F238E27FC236}">
                <a16:creationId xmlns:a16="http://schemas.microsoft.com/office/drawing/2014/main" id="{62B184C6-1635-6382-2C5B-E3717AB9D106}"/>
              </a:ext>
            </a:extLst>
          </p:cNvPr>
          <p:cNvSpPr>
            <a:spLocks noGrp="1"/>
          </p:cNvSpPr>
          <p:nvPr>
            <p:ph type="sldNum" sz="quarter" idx="1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833668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_Slide_Text_Image">
    <p:bg>
      <p:bgPr>
        <a:solidFill>
          <a:srgbClr val="F2F2F2"/>
        </a:solidFill>
        <a:effectLst/>
      </p:bgPr>
    </p:bg>
    <p:spTree>
      <p:nvGrpSpPr>
        <p:cNvPr id="1" name=""/>
        <p:cNvGrpSpPr/>
        <p:nvPr/>
      </p:nvGrpSpPr>
      <p:grpSpPr>
        <a:xfrm>
          <a:off x="0" y="0"/>
          <a:ext cx="0" cy="0"/>
          <a:chOff x="0" y="0"/>
          <a:chExt cx="0" cy="0"/>
        </a:xfrm>
      </p:grpSpPr>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1099590"/>
            <a:ext cx="4446849" cy="984885"/>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a:t>
            </a:r>
            <a:br>
              <a:rPr lang="en-GB" dirty="0"/>
            </a:br>
            <a:r>
              <a:rPr lang="en-GB" dirty="0"/>
              <a:t>to add title</a:t>
            </a:r>
            <a:endParaRPr lang="en-US" dirty="0"/>
          </a:p>
        </p:txBody>
      </p:sp>
      <p:sp>
        <p:nvSpPr>
          <p:cNvPr id="3" name="Text Placeholder 8">
            <a:extLst>
              <a:ext uri="{FF2B5EF4-FFF2-40B4-BE49-F238E27FC236}">
                <a16:creationId xmlns:a16="http://schemas.microsoft.com/office/drawing/2014/main" id="{B45A71C4-36BB-BC8B-3162-DF939CB38789}"/>
              </a:ext>
            </a:extLst>
          </p:cNvPr>
          <p:cNvSpPr>
            <a:spLocks noGrp="1"/>
          </p:cNvSpPr>
          <p:nvPr>
            <p:ph type="body" sz="quarter" idx="11" hasCustomPrompt="1"/>
          </p:nvPr>
        </p:nvSpPr>
        <p:spPr>
          <a:xfrm>
            <a:off x="722313" y="2235200"/>
            <a:ext cx="4459287" cy="342900"/>
          </a:xfrm>
          <a:prstGeom prst="rect">
            <a:avLst/>
          </a:prstGeom>
        </p:spPr>
        <p:txBody>
          <a:bodyPr lIns="0"/>
          <a:lstStyle>
            <a:lvl1pPr marL="0" indent="0">
              <a:buNone/>
              <a:defRPr sz="16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sp>
        <p:nvSpPr>
          <p:cNvPr id="5" name="Text Placeholder 12">
            <a:extLst>
              <a:ext uri="{FF2B5EF4-FFF2-40B4-BE49-F238E27FC236}">
                <a16:creationId xmlns:a16="http://schemas.microsoft.com/office/drawing/2014/main" id="{0C9706E1-7522-2AB5-E6CE-B41F69D8007B}"/>
              </a:ext>
            </a:extLst>
          </p:cNvPr>
          <p:cNvSpPr>
            <a:spLocks noGrp="1"/>
          </p:cNvSpPr>
          <p:nvPr>
            <p:ph type="body" sz="quarter" idx="12" hasCustomPrompt="1"/>
          </p:nvPr>
        </p:nvSpPr>
        <p:spPr>
          <a:xfrm>
            <a:off x="722313" y="3079750"/>
            <a:ext cx="4459287" cy="247650"/>
          </a:xfrm>
          <a:prstGeom prst="rect">
            <a:avLst/>
          </a:prstGeom>
        </p:spPr>
        <p:txBody>
          <a:bodyPr lIns="0"/>
          <a:lstStyle>
            <a:lvl1pPr marL="0" indent="0">
              <a:buNone/>
              <a:defRPr sz="14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 title</a:t>
            </a:r>
            <a:endParaRPr lang="en-US" dirty="0"/>
          </a:p>
        </p:txBody>
      </p:sp>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2" name="Text Placeholder 7">
            <a:extLst>
              <a:ext uri="{FF2B5EF4-FFF2-40B4-BE49-F238E27FC236}">
                <a16:creationId xmlns:a16="http://schemas.microsoft.com/office/drawing/2014/main" id="{65137DF3-F31A-3210-8A1A-9525B282300C}"/>
              </a:ext>
            </a:extLst>
          </p:cNvPr>
          <p:cNvSpPr>
            <a:spLocks noGrp="1"/>
          </p:cNvSpPr>
          <p:nvPr>
            <p:ph type="body" sz="quarter" idx="16" hasCustomPrompt="1"/>
          </p:nvPr>
        </p:nvSpPr>
        <p:spPr>
          <a:xfrm>
            <a:off x="719667" y="3420533"/>
            <a:ext cx="4471765" cy="2582061"/>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7" name="Slide Number Placeholder 6">
            <a:extLst>
              <a:ext uri="{FF2B5EF4-FFF2-40B4-BE49-F238E27FC236}">
                <a16:creationId xmlns:a16="http://schemas.microsoft.com/office/drawing/2014/main" id="{A4F63B64-756D-320D-44E6-AD8CD3B776F2}"/>
              </a:ext>
            </a:extLst>
          </p:cNvPr>
          <p:cNvSpPr>
            <a:spLocks noGrp="1"/>
          </p:cNvSpPr>
          <p:nvPr>
            <p:ph type="sldNum" sz="quarter" idx="17"/>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051653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_Slide_Yellow_Title">
    <p:bg>
      <p:bgPr>
        <a:solidFill>
          <a:srgbClr val="F2F2F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D118711-36DB-6C7B-B33E-B8578D7511F1}"/>
              </a:ext>
            </a:extLst>
          </p:cNvPr>
          <p:cNvSpPr/>
          <p:nvPr userDrawn="1"/>
        </p:nvSpPr>
        <p:spPr>
          <a:xfrm>
            <a:off x="175323" y="449379"/>
            <a:ext cx="5933070" cy="1210087"/>
          </a:xfrm>
          <a:prstGeom prst="roundRect">
            <a:avLst>
              <a:gd name="adj" fmla="val 0"/>
            </a:avLst>
          </a:prstGeom>
          <a:solidFill>
            <a:schemeClr val="bg1"/>
          </a:solidFill>
          <a:ln>
            <a:noFill/>
          </a:ln>
          <a:effectLst>
            <a:outerShdw blurRad="201039" sx="102000" sy="102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BA543700-95D4-256F-0EA3-8505E7E31FCC}"/>
              </a:ext>
            </a:extLst>
          </p:cNvPr>
          <p:cNvSpPr/>
          <p:nvPr userDrawn="1"/>
        </p:nvSpPr>
        <p:spPr>
          <a:xfrm>
            <a:off x="0" y="442864"/>
            <a:ext cx="980032" cy="12226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2" name="Text Placeholder 12">
            <a:extLst>
              <a:ext uri="{FF2B5EF4-FFF2-40B4-BE49-F238E27FC236}">
                <a16:creationId xmlns:a16="http://schemas.microsoft.com/office/drawing/2014/main" id="{951D1B20-3E53-A665-028B-3A460F04A501}"/>
              </a:ext>
            </a:extLst>
          </p:cNvPr>
          <p:cNvSpPr>
            <a:spLocks noGrp="1"/>
          </p:cNvSpPr>
          <p:nvPr>
            <p:ph type="body" sz="quarter" idx="15" hasCustomPrompt="1"/>
          </p:nvPr>
        </p:nvSpPr>
        <p:spPr>
          <a:xfrm>
            <a:off x="1225233" y="681391"/>
            <a:ext cx="4459287" cy="247650"/>
          </a:xfrm>
          <a:prstGeom prst="rect">
            <a:avLst/>
          </a:prstGeom>
        </p:spPr>
        <p:txBody>
          <a:bodyPr lIns="0"/>
          <a:lstStyle>
            <a:lvl1pPr marL="0" indent="0">
              <a:buNone/>
              <a:defRPr sz="15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the title</a:t>
            </a:r>
            <a:endParaRPr lang="en-US" dirty="0"/>
          </a:p>
        </p:txBody>
      </p:sp>
      <p:sp>
        <p:nvSpPr>
          <p:cNvPr id="7" name="Text Placeholder 15">
            <a:extLst>
              <a:ext uri="{FF2B5EF4-FFF2-40B4-BE49-F238E27FC236}">
                <a16:creationId xmlns:a16="http://schemas.microsoft.com/office/drawing/2014/main" id="{96E4AFE9-FEB3-955D-57F7-A5FCA470F25E}"/>
              </a:ext>
            </a:extLst>
          </p:cNvPr>
          <p:cNvSpPr>
            <a:spLocks noGrp="1"/>
          </p:cNvSpPr>
          <p:nvPr>
            <p:ph type="body" sz="quarter" idx="16" hasCustomPrompt="1"/>
          </p:nvPr>
        </p:nvSpPr>
        <p:spPr>
          <a:xfrm>
            <a:off x="1225233" y="1030641"/>
            <a:ext cx="4459287" cy="325719"/>
          </a:xfrm>
          <a:prstGeom prst="rect">
            <a:avLst/>
          </a:prstGeom>
        </p:spPr>
        <p:txBody>
          <a:bodyPr lIns="0"/>
          <a:lstStyle>
            <a:lvl1pPr marL="0" indent="0">
              <a:buNone/>
              <a:defRPr sz="1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a:t>
            </a:r>
            <a:endParaRPr lang="en-US" dirty="0"/>
          </a:p>
        </p:txBody>
      </p:sp>
      <p:sp>
        <p:nvSpPr>
          <p:cNvPr id="5" name="Text Placeholder 7">
            <a:extLst>
              <a:ext uri="{FF2B5EF4-FFF2-40B4-BE49-F238E27FC236}">
                <a16:creationId xmlns:a16="http://schemas.microsoft.com/office/drawing/2014/main" id="{62933BC9-E65C-0B0A-006B-404767469D9C}"/>
              </a:ext>
            </a:extLst>
          </p:cNvPr>
          <p:cNvSpPr>
            <a:spLocks noGrp="1"/>
          </p:cNvSpPr>
          <p:nvPr>
            <p:ph type="body" sz="quarter" idx="17" hasCustomPrompt="1"/>
          </p:nvPr>
        </p:nvSpPr>
        <p:spPr>
          <a:xfrm>
            <a:off x="1193801" y="1955800"/>
            <a:ext cx="4343400" cy="4072467"/>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6" name="Slide Number Placeholder 5">
            <a:extLst>
              <a:ext uri="{FF2B5EF4-FFF2-40B4-BE49-F238E27FC236}">
                <a16:creationId xmlns:a16="http://schemas.microsoft.com/office/drawing/2014/main" id="{431DC752-DEC1-084D-F0AA-FAC11F07C0A9}"/>
              </a:ext>
            </a:extLst>
          </p:cNvPr>
          <p:cNvSpPr>
            <a:spLocks noGrp="1"/>
          </p:cNvSpPr>
          <p:nvPr>
            <p:ph type="sldNum" sz="quarter" idx="1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0114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_Slide_Red_Title">
    <p:bg>
      <p:bgPr>
        <a:solidFill>
          <a:srgbClr val="F2F2F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D118711-36DB-6C7B-B33E-B8578D7511F1}"/>
              </a:ext>
            </a:extLst>
          </p:cNvPr>
          <p:cNvSpPr/>
          <p:nvPr userDrawn="1"/>
        </p:nvSpPr>
        <p:spPr>
          <a:xfrm>
            <a:off x="175323" y="449379"/>
            <a:ext cx="5933070" cy="1210087"/>
          </a:xfrm>
          <a:prstGeom prst="roundRect">
            <a:avLst>
              <a:gd name="adj" fmla="val 0"/>
            </a:avLst>
          </a:prstGeom>
          <a:solidFill>
            <a:schemeClr val="bg1"/>
          </a:solidFill>
          <a:ln>
            <a:noFill/>
          </a:ln>
          <a:effectLst>
            <a:outerShdw blurRad="201039" sx="102000" sy="102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BA543700-95D4-256F-0EA3-8505E7E31FCC}"/>
              </a:ext>
            </a:extLst>
          </p:cNvPr>
          <p:cNvSpPr/>
          <p:nvPr userDrawn="1"/>
        </p:nvSpPr>
        <p:spPr>
          <a:xfrm>
            <a:off x="0" y="442864"/>
            <a:ext cx="980032" cy="12226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2" name="Text Placeholder 12">
            <a:extLst>
              <a:ext uri="{FF2B5EF4-FFF2-40B4-BE49-F238E27FC236}">
                <a16:creationId xmlns:a16="http://schemas.microsoft.com/office/drawing/2014/main" id="{951D1B20-3E53-A665-028B-3A460F04A501}"/>
              </a:ext>
            </a:extLst>
          </p:cNvPr>
          <p:cNvSpPr>
            <a:spLocks noGrp="1"/>
          </p:cNvSpPr>
          <p:nvPr>
            <p:ph type="body" sz="quarter" idx="15" hasCustomPrompt="1"/>
          </p:nvPr>
        </p:nvSpPr>
        <p:spPr>
          <a:xfrm>
            <a:off x="1225233" y="681391"/>
            <a:ext cx="4459287" cy="247650"/>
          </a:xfrm>
          <a:prstGeom prst="rect">
            <a:avLst/>
          </a:prstGeom>
        </p:spPr>
        <p:txBody>
          <a:bodyPr lIns="0"/>
          <a:lstStyle>
            <a:lvl1pPr marL="0" indent="0">
              <a:buNone/>
              <a:defRPr sz="15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the title</a:t>
            </a:r>
            <a:endParaRPr lang="en-US" dirty="0"/>
          </a:p>
        </p:txBody>
      </p:sp>
      <p:sp>
        <p:nvSpPr>
          <p:cNvPr id="7" name="Text Placeholder 15">
            <a:extLst>
              <a:ext uri="{FF2B5EF4-FFF2-40B4-BE49-F238E27FC236}">
                <a16:creationId xmlns:a16="http://schemas.microsoft.com/office/drawing/2014/main" id="{96E4AFE9-FEB3-955D-57F7-A5FCA470F25E}"/>
              </a:ext>
            </a:extLst>
          </p:cNvPr>
          <p:cNvSpPr>
            <a:spLocks noGrp="1"/>
          </p:cNvSpPr>
          <p:nvPr>
            <p:ph type="body" sz="quarter" idx="16" hasCustomPrompt="1"/>
          </p:nvPr>
        </p:nvSpPr>
        <p:spPr>
          <a:xfrm>
            <a:off x="1225233" y="1030641"/>
            <a:ext cx="4459287" cy="325719"/>
          </a:xfrm>
          <a:prstGeom prst="rect">
            <a:avLst/>
          </a:prstGeom>
        </p:spPr>
        <p:txBody>
          <a:bodyPr lIns="0"/>
          <a:lstStyle>
            <a:lvl1pPr marL="0" indent="0">
              <a:buNone/>
              <a:defRPr sz="1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a:t>
            </a:r>
            <a:endParaRPr lang="en-US" dirty="0"/>
          </a:p>
        </p:txBody>
      </p:sp>
      <p:sp>
        <p:nvSpPr>
          <p:cNvPr id="3" name="Text Placeholder 7">
            <a:extLst>
              <a:ext uri="{FF2B5EF4-FFF2-40B4-BE49-F238E27FC236}">
                <a16:creationId xmlns:a16="http://schemas.microsoft.com/office/drawing/2014/main" id="{2C634451-C1F2-F9F8-3229-141CA0F1E014}"/>
              </a:ext>
            </a:extLst>
          </p:cNvPr>
          <p:cNvSpPr>
            <a:spLocks noGrp="1"/>
          </p:cNvSpPr>
          <p:nvPr>
            <p:ph type="body" sz="quarter" idx="17" hasCustomPrompt="1"/>
          </p:nvPr>
        </p:nvSpPr>
        <p:spPr>
          <a:xfrm>
            <a:off x="1193801" y="1955800"/>
            <a:ext cx="4343400" cy="4072467"/>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6" name="Slide Number Placeholder 5">
            <a:extLst>
              <a:ext uri="{FF2B5EF4-FFF2-40B4-BE49-F238E27FC236}">
                <a16:creationId xmlns:a16="http://schemas.microsoft.com/office/drawing/2014/main" id="{6ACF97E9-E2E9-BA7E-9C1C-DB8353153CC0}"/>
              </a:ext>
            </a:extLst>
          </p:cNvPr>
          <p:cNvSpPr>
            <a:spLocks noGrp="1"/>
          </p:cNvSpPr>
          <p:nvPr>
            <p:ph type="sldNum" sz="quarter" idx="1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198269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_Slide_Green_Title">
    <p:bg>
      <p:bgPr>
        <a:solidFill>
          <a:srgbClr val="F2F2F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D118711-36DB-6C7B-B33E-B8578D7511F1}"/>
              </a:ext>
            </a:extLst>
          </p:cNvPr>
          <p:cNvSpPr/>
          <p:nvPr userDrawn="1"/>
        </p:nvSpPr>
        <p:spPr>
          <a:xfrm>
            <a:off x="175323" y="449379"/>
            <a:ext cx="5933070" cy="1210087"/>
          </a:xfrm>
          <a:prstGeom prst="roundRect">
            <a:avLst>
              <a:gd name="adj" fmla="val 0"/>
            </a:avLst>
          </a:prstGeom>
          <a:solidFill>
            <a:schemeClr val="bg1"/>
          </a:solidFill>
          <a:ln>
            <a:noFill/>
          </a:ln>
          <a:effectLst>
            <a:outerShdw blurRad="201039" sx="102000" sy="102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BA543700-95D4-256F-0EA3-8505E7E31FCC}"/>
              </a:ext>
            </a:extLst>
          </p:cNvPr>
          <p:cNvSpPr/>
          <p:nvPr userDrawn="1"/>
        </p:nvSpPr>
        <p:spPr>
          <a:xfrm>
            <a:off x="0" y="442864"/>
            <a:ext cx="980032" cy="122269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2" name="Text Placeholder 12">
            <a:extLst>
              <a:ext uri="{FF2B5EF4-FFF2-40B4-BE49-F238E27FC236}">
                <a16:creationId xmlns:a16="http://schemas.microsoft.com/office/drawing/2014/main" id="{951D1B20-3E53-A665-028B-3A460F04A501}"/>
              </a:ext>
            </a:extLst>
          </p:cNvPr>
          <p:cNvSpPr>
            <a:spLocks noGrp="1"/>
          </p:cNvSpPr>
          <p:nvPr>
            <p:ph type="body" sz="quarter" idx="15" hasCustomPrompt="1"/>
          </p:nvPr>
        </p:nvSpPr>
        <p:spPr>
          <a:xfrm>
            <a:off x="1225233" y="681391"/>
            <a:ext cx="4459287" cy="247650"/>
          </a:xfrm>
          <a:prstGeom prst="rect">
            <a:avLst/>
          </a:prstGeom>
        </p:spPr>
        <p:txBody>
          <a:bodyPr lIns="0"/>
          <a:lstStyle>
            <a:lvl1pPr marL="0" indent="0">
              <a:buNone/>
              <a:defRPr sz="15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the title</a:t>
            </a:r>
            <a:endParaRPr lang="en-US" dirty="0"/>
          </a:p>
        </p:txBody>
      </p:sp>
      <p:sp>
        <p:nvSpPr>
          <p:cNvPr id="7" name="Text Placeholder 15">
            <a:extLst>
              <a:ext uri="{FF2B5EF4-FFF2-40B4-BE49-F238E27FC236}">
                <a16:creationId xmlns:a16="http://schemas.microsoft.com/office/drawing/2014/main" id="{96E4AFE9-FEB3-955D-57F7-A5FCA470F25E}"/>
              </a:ext>
            </a:extLst>
          </p:cNvPr>
          <p:cNvSpPr>
            <a:spLocks noGrp="1"/>
          </p:cNvSpPr>
          <p:nvPr>
            <p:ph type="body" sz="quarter" idx="16" hasCustomPrompt="1"/>
          </p:nvPr>
        </p:nvSpPr>
        <p:spPr>
          <a:xfrm>
            <a:off x="1225233" y="1030641"/>
            <a:ext cx="4459287" cy="325719"/>
          </a:xfrm>
          <a:prstGeom prst="rect">
            <a:avLst/>
          </a:prstGeom>
        </p:spPr>
        <p:txBody>
          <a:bodyPr lIns="0"/>
          <a:lstStyle>
            <a:lvl1pPr marL="0" indent="0">
              <a:buNone/>
              <a:defRPr sz="1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a:t>
            </a:r>
            <a:endParaRPr lang="en-US" dirty="0"/>
          </a:p>
        </p:txBody>
      </p:sp>
      <p:sp>
        <p:nvSpPr>
          <p:cNvPr id="3" name="Text Placeholder 7">
            <a:extLst>
              <a:ext uri="{FF2B5EF4-FFF2-40B4-BE49-F238E27FC236}">
                <a16:creationId xmlns:a16="http://schemas.microsoft.com/office/drawing/2014/main" id="{5FC2DBAF-567E-1AD9-35E9-D95C4B2FA7F2}"/>
              </a:ext>
            </a:extLst>
          </p:cNvPr>
          <p:cNvSpPr>
            <a:spLocks noGrp="1"/>
          </p:cNvSpPr>
          <p:nvPr>
            <p:ph type="body" sz="quarter" idx="17" hasCustomPrompt="1"/>
          </p:nvPr>
        </p:nvSpPr>
        <p:spPr>
          <a:xfrm>
            <a:off x="1193801" y="1955800"/>
            <a:ext cx="4343400" cy="4072467"/>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6" name="Slide Number Placeholder 5">
            <a:extLst>
              <a:ext uri="{FF2B5EF4-FFF2-40B4-BE49-F238E27FC236}">
                <a16:creationId xmlns:a16="http://schemas.microsoft.com/office/drawing/2014/main" id="{242F8831-FF14-71D5-57A8-D3433D4572A4}"/>
              </a:ext>
            </a:extLst>
          </p:cNvPr>
          <p:cNvSpPr>
            <a:spLocks noGrp="1"/>
          </p:cNvSpPr>
          <p:nvPr>
            <p:ph type="sldNum" sz="quarter" idx="1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145804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lit_Slide_Blue_Title">
    <p:bg>
      <p:bgPr>
        <a:solidFill>
          <a:srgbClr val="F2F2F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D118711-36DB-6C7B-B33E-B8578D7511F1}"/>
              </a:ext>
            </a:extLst>
          </p:cNvPr>
          <p:cNvSpPr/>
          <p:nvPr userDrawn="1"/>
        </p:nvSpPr>
        <p:spPr>
          <a:xfrm>
            <a:off x="175323" y="449379"/>
            <a:ext cx="5933070" cy="1210087"/>
          </a:xfrm>
          <a:prstGeom prst="roundRect">
            <a:avLst>
              <a:gd name="adj" fmla="val 0"/>
            </a:avLst>
          </a:prstGeom>
          <a:solidFill>
            <a:schemeClr val="bg1"/>
          </a:solidFill>
          <a:ln>
            <a:noFill/>
          </a:ln>
          <a:effectLst>
            <a:outerShdw blurRad="201039" sx="102000" sy="102000" algn="ctr" rotWithShape="0">
              <a:prstClr val="black">
                <a:alpha val="1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BA543700-95D4-256F-0EA3-8505E7E31FCC}"/>
              </a:ext>
            </a:extLst>
          </p:cNvPr>
          <p:cNvSpPr/>
          <p:nvPr userDrawn="1"/>
        </p:nvSpPr>
        <p:spPr>
          <a:xfrm>
            <a:off x="0" y="442864"/>
            <a:ext cx="980032" cy="122269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2" name="Text Placeholder 12">
            <a:extLst>
              <a:ext uri="{FF2B5EF4-FFF2-40B4-BE49-F238E27FC236}">
                <a16:creationId xmlns:a16="http://schemas.microsoft.com/office/drawing/2014/main" id="{951D1B20-3E53-A665-028B-3A460F04A501}"/>
              </a:ext>
            </a:extLst>
          </p:cNvPr>
          <p:cNvSpPr>
            <a:spLocks noGrp="1"/>
          </p:cNvSpPr>
          <p:nvPr>
            <p:ph type="body" sz="quarter" idx="15" hasCustomPrompt="1"/>
          </p:nvPr>
        </p:nvSpPr>
        <p:spPr>
          <a:xfrm>
            <a:off x="1225233" y="681391"/>
            <a:ext cx="4459287" cy="247650"/>
          </a:xfrm>
          <a:prstGeom prst="rect">
            <a:avLst/>
          </a:prstGeom>
        </p:spPr>
        <p:txBody>
          <a:bodyPr lIns="0"/>
          <a:lstStyle>
            <a:lvl1pPr marL="0" indent="0">
              <a:buNone/>
              <a:defRPr sz="15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the title</a:t>
            </a:r>
            <a:endParaRPr lang="en-US" dirty="0"/>
          </a:p>
        </p:txBody>
      </p:sp>
      <p:sp>
        <p:nvSpPr>
          <p:cNvPr id="7" name="Text Placeholder 15">
            <a:extLst>
              <a:ext uri="{FF2B5EF4-FFF2-40B4-BE49-F238E27FC236}">
                <a16:creationId xmlns:a16="http://schemas.microsoft.com/office/drawing/2014/main" id="{96E4AFE9-FEB3-955D-57F7-A5FCA470F25E}"/>
              </a:ext>
            </a:extLst>
          </p:cNvPr>
          <p:cNvSpPr>
            <a:spLocks noGrp="1"/>
          </p:cNvSpPr>
          <p:nvPr>
            <p:ph type="body" sz="quarter" idx="16" hasCustomPrompt="1"/>
          </p:nvPr>
        </p:nvSpPr>
        <p:spPr>
          <a:xfrm>
            <a:off x="1225233" y="1030641"/>
            <a:ext cx="4459287" cy="325719"/>
          </a:xfrm>
          <a:prstGeom prst="rect">
            <a:avLst/>
          </a:prstGeom>
        </p:spPr>
        <p:txBody>
          <a:bodyPr lIns="0"/>
          <a:lstStyle>
            <a:lvl1pPr marL="0" indent="0">
              <a:buNone/>
              <a:defRPr sz="14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a:t>
            </a:r>
            <a:endParaRPr lang="en-US" dirty="0"/>
          </a:p>
        </p:txBody>
      </p:sp>
      <p:sp>
        <p:nvSpPr>
          <p:cNvPr id="3" name="Text Placeholder 7">
            <a:extLst>
              <a:ext uri="{FF2B5EF4-FFF2-40B4-BE49-F238E27FC236}">
                <a16:creationId xmlns:a16="http://schemas.microsoft.com/office/drawing/2014/main" id="{EF437E79-A920-906B-AC81-9221586BC4C7}"/>
              </a:ext>
            </a:extLst>
          </p:cNvPr>
          <p:cNvSpPr>
            <a:spLocks noGrp="1"/>
          </p:cNvSpPr>
          <p:nvPr>
            <p:ph type="body" sz="quarter" idx="17" hasCustomPrompt="1"/>
          </p:nvPr>
        </p:nvSpPr>
        <p:spPr>
          <a:xfrm>
            <a:off x="1193801" y="1955800"/>
            <a:ext cx="4343400" cy="4072467"/>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6" name="Slide Number Placeholder 5">
            <a:extLst>
              <a:ext uri="{FF2B5EF4-FFF2-40B4-BE49-F238E27FC236}">
                <a16:creationId xmlns:a16="http://schemas.microsoft.com/office/drawing/2014/main" id="{4A46A603-1AEA-D62D-7353-3D6CA734E13C}"/>
              </a:ext>
            </a:extLst>
          </p:cNvPr>
          <p:cNvSpPr>
            <a:spLocks noGrp="1"/>
          </p:cNvSpPr>
          <p:nvPr>
            <p:ph type="sldNum" sz="quarter" idx="1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949235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Slide_Boxes_Numbers">
    <p:bg>
      <p:bgPr>
        <a:solidFill>
          <a:srgbClr val="F2F2F2">
            <a:alpha val="75000"/>
          </a:srgbClr>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85445DC-E17F-D70B-E185-08AAD162CB7D}"/>
              </a:ext>
            </a:extLst>
          </p:cNvPr>
          <p:cNvSpPr>
            <a:spLocks noGrp="1"/>
          </p:cNvSpPr>
          <p:nvPr>
            <p:ph type="body" sz="quarter" idx="10" hasCustomPrompt="1"/>
          </p:nvPr>
        </p:nvSpPr>
        <p:spPr>
          <a:xfrm>
            <a:off x="750793" y="1041627"/>
            <a:ext cx="10156693" cy="443198"/>
          </a:xfrm>
          <a:prstGeom prst="rect">
            <a:avLst/>
          </a:prstGeom>
        </p:spPr>
        <p:txBody>
          <a:bodyPr wrap="square" lIns="0" tIns="0" rIns="0" bIns="0">
            <a:spAutoFit/>
          </a:bodyPr>
          <a:lstStyle>
            <a:lvl1pPr marL="0" indent="0" algn="l">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4" name="Rectangle 3">
            <a:extLst>
              <a:ext uri="{FF2B5EF4-FFF2-40B4-BE49-F238E27FC236}">
                <a16:creationId xmlns:a16="http://schemas.microsoft.com/office/drawing/2014/main" id="{6FBCE1C4-984C-D9A8-77B2-9E82034BC794}"/>
              </a:ext>
            </a:extLst>
          </p:cNvPr>
          <p:cNvSpPr/>
          <p:nvPr userDrawn="1"/>
        </p:nvSpPr>
        <p:spPr>
          <a:xfrm>
            <a:off x="1849575" y="2878621"/>
            <a:ext cx="871061" cy="71"/>
          </a:xfrm>
          <a:prstGeom prst="rect">
            <a:avLst/>
          </a:prstGeom>
          <a:ln>
            <a:solidFill>
              <a:schemeClr val="accent5">
                <a:lumMod val="40000"/>
                <a:lumOff val="6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5" name="Chevron 4">
            <a:extLst>
              <a:ext uri="{FF2B5EF4-FFF2-40B4-BE49-F238E27FC236}">
                <a16:creationId xmlns:a16="http://schemas.microsoft.com/office/drawing/2014/main" id="{6DE0BCCC-A4A1-8709-EB00-7549E6C2E0BF}"/>
              </a:ext>
            </a:extLst>
          </p:cNvPr>
          <p:cNvSpPr/>
          <p:nvPr userDrawn="1"/>
        </p:nvSpPr>
        <p:spPr>
          <a:xfrm>
            <a:off x="2772900" y="2805488"/>
            <a:ext cx="100172" cy="188148"/>
          </a:xfrm>
          <a:prstGeom prst="chevron">
            <a:avLst>
              <a:gd name="adj" fmla="val 90000"/>
            </a:avLst>
          </a:prstGeom>
          <a:ln>
            <a:solidFill>
              <a:schemeClr val="accent5">
                <a:lumMod val="40000"/>
                <a:lumOff val="60000"/>
                <a:alpha val="90000"/>
              </a:schemeClr>
            </a:solidFill>
          </a:ln>
        </p:spPr>
        <p:style>
          <a:lnRef idx="2">
            <a:schemeClr val="accent2">
              <a:tint val="40000"/>
              <a:alpha val="90000"/>
              <a:hueOff val="336226"/>
              <a:satOff val="-2158"/>
              <a:lumOff val="-123"/>
              <a:alphaOff val="0"/>
            </a:schemeClr>
          </a:lnRef>
          <a:fillRef idx="1">
            <a:schemeClr val="accent2">
              <a:tint val="40000"/>
              <a:alpha val="90000"/>
              <a:hueOff val="336226"/>
              <a:satOff val="-2158"/>
              <a:lumOff val="-123"/>
              <a:alphaOff val="0"/>
            </a:schemeClr>
          </a:fillRef>
          <a:effectRef idx="0">
            <a:schemeClr val="accent2">
              <a:tint val="40000"/>
              <a:alpha val="90000"/>
              <a:hueOff val="336226"/>
              <a:satOff val="-2158"/>
              <a:lumOff val="-123"/>
              <a:alphaOff val="0"/>
            </a:schemeClr>
          </a:effectRef>
          <a:fontRef idx="minor">
            <a:schemeClr val="dk1">
              <a:hueOff val="0"/>
              <a:satOff val="0"/>
              <a:lumOff val="0"/>
              <a:alphaOff val="0"/>
            </a:schemeClr>
          </a:fontRef>
        </p:style>
        <p:txBody>
          <a:bodyPr/>
          <a:lstStyle/>
          <a:p>
            <a:endParaRPr lang="en-US" dirty="0"/>
          </a:p>
        </p:txBody>
      </p:sp>
      <p:grpSp>
        <p:nvGrpSpPr>
          <p:cNvPr id="6" name="Group 5">
            <a:extLst>
              <a:ext uri="{FF2B5EF4-FFF2-40B4-BE49-F238E27FC236}">
                <a16:creationId xmlns:a16="http://schemas.microsoft.com/office/drawing/2014/main" id="{01BD2305-AA3E-519F-3BC9-3BF1E2437707}"/>
              </a:ext>
            </a:extLst>
          </p:cNvPr>
          <p:cNvGrpSpPr/>
          <p:nvPr userDrawn="1"/>
        </p:nvGrpSpPr>
        <p:grpSpPr>
          <a:xfrm>
            <a:off x="1300855" y="2438820"/>
            <a:ext cx="879673" cy="879673"/>
            <a:chOff x="541436" y="363994"/>
            <a:chExt cx="879673" cy="879673"/>
          </a:xfrm>
          <a:solidFill>
            <a:schemeClr val="accent4"/>
          </a:solidFill>
        </p:grpSpPr>
        <p:sp>
          <p:nvSpPr>
            <p:cNvPr id="7" name="Oval 6">
              <a:extLst>
                <a:ext uri="{FF2B5EF4-FFF2-40B4-BE49-F238E27FC236}">
                  <a16:creationId xmlns:a16="http://schemas.microsoft.com/office/drawing/2014/main" id="{9D1CA135-A2BF-0C78-1F2E-88E6E5E3F47A}"/>
                </a:ext>
              </a:extLst>
            </p:cNvPr>
            <p:cNvSpPr/>
            <p:nvPr/>
          </p:nvSpPr>
          <p:spPr>
            <a:xfrm>
              <a:off x="541436" y="363994"/>
              <a:ext cx="879673" cy="879673"/>
            </a:xfrm>
            <a:prstGeom prst="ellipse">
              <a:avLst/>
            </a:prstGeom>
            <a:grp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8" name="Oval 6">
              <a:extLst>
                <a:ext uri="{FF2B5EF4-FFF2-40B4-BE49-F238E27FC236}">
                  <a16:creationId xmlns:a16="http://schemas.microsoft.com/office/drawing/2014/main" id="{497D0DF0-6D46-0B5C-DE1F-03EFD02747B5}"/>
                </a:ext>
              </a:extLst>
            </p:cNvPr>
            <p:cNvSpPr txBox="1"/>
            <p:nvPr/>
          </p:nvSpPr>
          <p:spPr>
            <a:xfrm>
              <a:off x="670261" y="492819"/>
              <a:ext cx="622023" cy="622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2800" kern="1200" dirty="0">
                  <a:latin typeface="Verdana" panose="020B0604030504040204" pitchFamily="34" charset="0"/>
                  <a:ea typeface="Verdana" panose="020B0604030504040204" pitchFamily="34" charset="0"/>
                  <a:cs typeface="Verdana" panose="020B0604030504040204" pitchFamily="34" charset="0"/>
                </a:rPr>
                <a:t>1</a:t>
              </a:r>
            </a:p>
          </p:txBody>
        </p:sp>
      </p:grpSp>
      <p:sp>
        <p:nvSpPr>
          <p:cNvPr id="9" name="Up Arrow Callout 8">
            <a:extLst>
              <a:ext uri="{FF2B5EF4-FFF2-40B4-BE49-F238E27FC236}">
                <a16:creationId xmlns:a16="http://schemas.microsoft.com/office/drawing/2014/main" id="{C583A8F0-FDCD-F4D1-01C6-7906DF0E1DDF}"/>
              </a:ext>
            </a:extLst>
          </p:cNvPr>
          <p:cNvSpPr/>
          <p:nvPr userDrawn="1"/>
        </p:nvSpPr>
        <p:spPr>
          <a:xfrm>
            <a:off x="760748" y="3484094"/>
            <a:ext cx="1959888" cy="1965600"/>
          </a:xfrm>
          <a:prstGeom prst="upArrowCallout">
            <a:avLst>
              <a:gd name="adj1" fmla="val 50000"/>
              <a:gd name="adj2" fmla="val 20000"/>
              <a:gd name="adj3" fmla="val 20000"/>
              <a:gd name="adj4" fmla="val 100000"/>
            </a:avLst>
          </a:prstGeom>
          <a:solidFill>
            <a:schemeClr val="bg1"/>
          </a:solidFill>
          <a:ln>
            <a:noFill/>
          </a:ln>
          <a:effectLst>
            <a:outerShdw blurRad="336228" sx="102000" sy="102000" algn="ctr" rotWithShape="0">
              <a:prstClr val="black">
                <a:alpha val="196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7896CE63-16C4-60E6-5D97-D56FBD19753B}"/>
              </a:ext>
            </a:extLst>
          </p:cNvPr>
          <p:cNvSpPr/>
          <p:nvPr userDrawn="1"/>
        </p:nvSpPr>
        <p:spPr>
          <a:xfrm>
            <a:off x="2938402" y="2878621"/>
            <a:ext cx="1959888" cy="72"/>
          </a:xfrm>
          <a:prstGeom prst="rect">
            <a:avLst/>
          </a:prstGeom>
          <a:ln>
            <a:solidFill>
              <a:schemeClr val="accent5">
                <a:lumMod val="40000"/>
                <a:lumOff val="60000"/>
                <a:alpha val="90000"/>
              </a:schemeClr>
            </a:solidFill>
          </a:ln>
        </p:spPr>
        <p:style>
          <a:lnRef idx="2">
            <a:schemeClr val="accent2">
              <a:tint val="40000"/>
              <a:alpha val="90000"/>
              <a:hueOff val="1008678"/>
              <a:satOff val="-6474"/>
              <a:lumOff val="-370"/>
              <a:alphaOff val="0"/>
            </a:schemeClr>
          </a:lnRef>
          <a:fillRef idx="1">
            <a:schemeClr val="accent2">
              <a:tint val="40000"/>
              <a:alpha val="90000"/>
              <a:hueOff val="1008678"/>
              <a:satOff val="-6474"/>
              <a:lumOff val="-370"/>
              <a:alphaOff val="0"/>
            </a:schemeClr>
          </a:fillRef>
          <a:effectRef idx="0">
            <a:schemeClr val="accent2">
              <a:tint val="40000"/>
              <a:alpha val="90000"/>
              <a:hueOff val="1008678"/>
              <a:satOff val="-6474"/>
              <a:lumOff val="-370"/>
              <a:alphaOff val="0"/>
            </a:schemeClr>
          </a:effectRef>
          <a:fontRef idx="minor">
            <a:schemeClr val="dk1">
              <a:hueOff val="0"/>
              <a:satOff val="0"/>
              <a:lumOff val="0"/>
              <a:alphaOff val="0"/>
            </a:schemeClr>
          </a:fontRef>
        </p:style>
        <p:txBody>
          <a:bodyPr/>
          <a:lstStyle/>
          <a:p>
            <a:endParaRPr lang="en-US" dirty="0"/>
          </a:p>
        </p:txBody>
      </p:sp>
      <p:sp>
        <p:nvSpPr>
          <p:cNvPr id="11" name="Chevron 10">
            <a:extLst>
              <a:ext uri="{FF2B5EF4-FFF2-40B4-BE49-F238E27FC236}">
                <a16:creationId xmlns:a16="http://schemas.microsoft.com/office/drawing/2014/main" id="{E964BE23-EAD4-E93E-3A66-ED4FC0B095C9}"/>
              </a:ext>
            </a:extLst>
          </p:cNvPr>
          <p:cNvSpPr/>
          <p:nvPr userDrawn="1"/>
        </p:nvSpPr>
        <p:spPr>
          <a:xfrm>
            <a:off x="4950554" y="2805488"/>
            <a:ext cx="100172" cy="188149"/>
          </a:xfrm>
          <a:prstGeom prst="chevron">
            <a:avLst>
              <a:gd name="adj" fmla="val 90000"/>
            </a:avLst>
          </a:prstGeom>
          <a:ln>
            <a:solidFill>
              <a:schemeClr val="accent5">
                <a:lumMod val="40000"/>
                <a:lumOff val="60000"/>
                <a:alpha val="90000"/>
              </a:schemeClr>
            </a:solidFill>
          </a:ln>
        </p:spPr>
        <p:style>
          <a:lnRef idx="2">
            <a:schemeClr val="accent2">
              <a:tint val="40000"/>
              <a:alpha val="90000"/>
              <a:hueOff val="1344905"/>
              <a:satOff val="-8631"/>
              <a:lumOff val="-493"/>
              <a:alphaOff val="0"/>
            </a:schemeClr>
          </a:lnRef>
          <a:fillRef idx="1">
            <a:schemeClr val="accent2">
              <a:tint val="40000"/>
              <a:alpha val="90000"/>
              <a:hueOff val="1344905"/>
              <a:satOff val="-8631"/>
              <a:lumOff val="-493"/>
              <a:alphaOff val="0"/>
            </a:schemeClr>
          </a:fillRef>
          <a:effectRef idx="0">
            <a:schemeClr val="accent2">
              <a:tint val="40000"/>
              <a:alpha val="90000"/>
              <a:hueOff val="1344905"/>
              <a:satOff val="-8631"/>
              <a:lumOff val="-493"/>
              <a:alphaOff val="0"/>
            </a:schemeClr>
          </a:effectRef>
          <a:fontRef idx="minor">
            <a:schemeClr val="dk1">
              <a:hueOff val="0"/>
              <a:satOff val="0"/>
              <a:lumOff val="0"/>
              <a:alphaOff val="0"/>
            </a:schemeClr>
          </a:fontRef>
        </p:style>
        <p:txBody>
          <a:bodyPr/>
          <a:lstStyle/>
          <a:p>
            <a:endParaRPr lang="en-US" dirty="0"/>
          </a:p>
        </p:txBody>
      </p:sp>
      <p:grpSp>
        <p:nvGrpSpPr>
          <p:cNvPr id="12" name="Group 11">
            <a:extLst>
              <a:ext uri="{FF2B5EF4-FFF2-40B4-BE49-F238E27FC236}">
                <a16:creationId xmlns:a16="http://schemas.microsoft.com/office/drawing/2014/main" id="{C075C76C-BC55-A42A-AC39-21FC4805CBBA}"/>
              </a:ext>
            </a:extLst>
          </p:cNvPr>
          <p:cNvGrpSpPr/>
          <p:nvPr userDrawn="1"/>
        </p:nvGrpSpPr>
        <p:grpSpPr>
          <a:xfrm>
            <a:off x="3478509" y="2438820"/>
            <a:ext cx="879673" cy="879673"/>
            <a:chOff x="2719090" y="363994"/>
            <a:chExt cx="879673" cy="879673"/>
          </a:xfrm>
        </p:grpSpPr>
        <p:sp>
          <p:nvSpPr>
            <p:cNvPr id="13" name="Oval 12">
              <a:extLst>
                <a:ext uri="{FF2B5EF4-FFF2-40B4-BE49-F238E27FC236}">
                  <a16:creationId xmlns:a16="http://schemas.microsoft.com/office/drawing/2014/main" id="{2F8E6FA1-73DA-ECF0-AEEE-CF92A537682A}"/>
                </a:ext>
              </a:extLst>
            </p:cNvPr>
            <p:cNvSpPr/>
            <p:nvPr/>
          </p:nvSpPr>
          <p:spPr>
            <a:xfrm>
              <a:off x="2719090" y="363994"/>
              <a:ext cx="879673" cy="879673"/>
            </a:xfrm>
            <a:prstGeom prst="ellipse">
              <a:avLst/>
            </a:prstGeom>
            <a:solidFill>
              <a:schemeClr val="accent3"/>
            </a:solidFill>
            <a:ln>
              <a:noFill/>
            </a:ln>
          </p:spPr>
          <p:style>
            <a:lnRef idx="2">
              <a:scrgbClr r="0" g="0" b="0"/>
            </a:lnRef>
            <a:fillRef idx="1">
              <a:scrgbClr r="0" g="0" b="0"/>
            </a:fillRef>
            <a:effectRef idx="0">
              <a:schemeClr val="accent2">
                <a:hueOff val="1115254"/>
                <a:satOff val="-9452"/>
                <a:lumOff val="-147"/>
                <a:alphaOff val="0"/>
              </a:schemeClr>
            </a:effectRef>
            <a:fontRef idx="minor">
              <a:schemeClr val="lt1"/>
            </a:fontRef>
          </p:style>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Oval 12">
              <a:extLst>
                <a:ext uri="{FF2B5EF4-FFF2-40B4-BE49-F238E27FC236}">
                  <a16:creationId xmlns:a16="http://schemas.microsoft.com/office/drawing/2014/main" id="{C4E8296C-FD29-EB96-7436-AE7DC1B08AF8}"/>
                </a:ext>
              </a:extLst>
            </p:cNvPr>
            <p:cNvSpPr txBox="1"/>
            <p:nvPr/>
          </p:nvSpPr>
          <p:spPr>
            <a:xfrm>
              <a:off x="2847915" y="492819"/>
              <a:ext cx="622023" cy="622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2800" kern="1200" dirty="0">
                  <a:latin typeface="Verdana" panose="020B0604030504040204" pitchFamily="34" charset="0"/>
                  <a:ea typeface="Verdana" panose="020B0604030504040204" pitchFamily="34" charset="0"/>
                  <a:cs typeface="Verdana" panose="020B0604030504040204" pitchFamily="34" charset="0"/>
                </a:rPr>
                <a:t>2</a:t>
              </a:r>
            </a:p>
          </p:txBody>
        </p:sp>
      </p:grpSp>
      <p:sp>
        <p:nvSpPr>
          <p:cNvPr id="15" name="Up Arrow Callout 14">
            <a:extLst>
              <a:ext uri="{FF2B5EF4-FFF2-40B4-BE49-F238E27FC236}">
                <a16:creationId xmlns:a16="http://schemas.microsoft.com/office/drawing/2014/main" id="{41221EBF-C5B8-9872-787F-498588DD7ADB}"/>
              </a:ext>
            </a:extLst>
          </p:cNvPr>
          <p:cNvSpPr/>
          <p:nvPr userDrawn="1"/>
        </p:nvSpPr>
        <p:spPr>
          <a:xfrm>
            <a:off x="2938402" y="3484094"/>
            <a:ext cx="1959888" cy="1965600"/>
          </a:xfrm>
          <a:prstGeom prst="upArrowCallout">
            <a:avLst>
              <a:gd name="adj1" fmla="val 50000"/>
              <a:gd name="adj2" fmla="val 20000"/>
              <a:gd name="adj3" fmla="val 20000"/>
              <a:gd name="adj4" fmla="val 100000"/>
            </a:avLst>
          </a:prstGeom>
          <a:solidFill>
            <a:schemeClr val="bg1"/>
          </a:solidFill>
          <a:ln>
            <a:noFill/>
          </a:ln>
          <a:effectLst>
            <a:outerShdw blurRad="372923" sx="102000" sy="102000" algn="ctr" rotWithShape="0">
              <a:prstClr val="black">
                <a:alpha val="12483"/>
              </a:prstClr>
            </a:outerShdw>
          </a:effectLst>
        </p:spPr>
        <p:style>
          <a:lnRef idx="2">
            <a:schemeClr val="accent2">
              <a:tint val="40000"/>
              <a:alpha val="90000"/>
              <a:hueOff val="1681131"/>
              <a:satOff val="-10789"/>
              <a:lumOff val="-616"/>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a:extLst>
              <a:ext uri="{FF2B5EF4-FFF2-40B4-BE49-F238E27FC236}">
                <a16:creationId xmlns:a16="http://schemas.microsoft.com/office/drawing/2014/main" id="{6DDA57AD-D9D5-73F7-33EC-20381D721EF9}"/>
              </a:ext>
            </a:extLst>
          </p:cNvPr>
          <p:cNvSpPr/>
          <p:nvPr userDrawn="1"/>
        </p:nvSpPr>
        <p:spPr>
          <a:xfrm>
            <a:off x="5116056" y="2878621"/>
            <a:ext cx="1959888" cy="72"/>
          </a:xfrm>
          <a:prstGeom prst="rect">
            <a:avLst/>
          </a:prstGeom>
          <a:ln>
            <a:solidFill>
              <a:schemeClr val="accent5">
                <a:lumMod val="40000"/>
                <a:lumOff val="60000"/>
                <a:alpha val="90000"/>
              </a:schemeClr>
            </a:solidFill>
          </a:ln>
        </p:spPr>
        <p:style>
          <a:lnRef idx="2">
            <a:schemeClr val="accent2">
              <a:tint val="40000"/>
              <a:alpha val="90000"/>
              <a:hueOff val="2017357"/>
              <a:satOff val="-12947"/>
              <a:lumOff val="-739"/>
              <a:alphaOff val="0"/>
            </a:schemeClr>
          </a:lnRef>
          <a:fillRef idx="1">
            <a:schemeClr val="accent2">
              <a:tint val="40000"/>
              <a:alpha val="90000"/>
              <a:hueOff val="2017357"/>
              <a:satOff val="-12947"/>
              <a:lumOff val="-739"/>
              <a:alphaOff val="0"/>
            </a:schemeClr>
          </a:fillRef>
          <a:effectRef idx="0">
            <a:schemeClr val="accent2">
              <a:tint val="40000"/>
              <a:alpha val="90000"/>
              <a:hueOff val="2017357"/>
              <a:satOff val="-12947"/>
              <a:lumOff val="-739"/>
              <a:alphaOff val="0"/>
            </a:schemeClr>
          </a:effectRef>
          <a:fontRef idx="minor">
            <a:schemeClr val="dk1">
              <a:hueOff val="0"/>
              <a:satOff val="0"/>
              <a:lumOff val="0"/>
              <a:alphaOff val="0"/>
            </a:schemeClr>
          </a:fontRef>
        </p:style>
        <p:txBody>
          <a:bodyPr/>
          <a:lstStyle/>
          <a:p>
            <a:endParaRPr lang="en-US" dirty="0"/>
          </a:p>
        </p:txBody>
      </p:sp>
      <p:sp>
        <p:nvSpPr>
          <p:cNvPr id="17" name="Chevron 16">
            <a:extLst>
              <a:ext uri="{FF2B5EF4-FFF2-40B4-BE49-F238E27FC236}">
                <a16:creationId xmlns:a16="http://schemas.microsoft.com/office/drawing/2014/main" id="{A7FD507B-82E8-B629-9965-2142718E0096}"/>
              </a:ext>
            </a:extLst>
          </p:cNvPr>
          <p:cNvSpPr/>
          <p:nvPr userDrawn="1"/>
        </p:nvSpPr>
        <p:spPr>
          <a:xfrm>
            <a:off x="7128208" y="2805488"/>
            <a:ext cx="100172" cy="188149"/>
          </a:xfrm>
          <a:prstGeom prst="chevron">
            <a:avLst>
              <a:gd name="adj" fmla="val 90000"/>
            </a:avLst>
          </a:prstGeom>
          <a:ln>
            <a:solidFill>
              <a:schemeClr val="accent5">
                <a:lumMod val="40000"/>
                <a:lumOff val="60000"/>
                <a:alpha val="90000"/>
              </a:schemeClr>
            </a:solidFill>
          </a:ln>
        </p:spPr>
        <p:style>
          <a:lnRef idx="2">
            <a:schemeClr val="accent2">
              <a:tint val="40000"/>
              <a:alpha val="90000"/>
              <a:hueOff val="2353583"/>
              <a:satOff val="-15105"/>
              <a:lumOff val="-863"/>
              <a:alphaOff val="0"/>
            </a:schemeClr>
          </a:lnRef>
          <a:fillRef idx="1">
            <a:schemeClr val="accent2">
              <a:tint val="40000"/>
              <a:alpha val="90000"/>
              <a:hueOff val="2353583"/>
              <a:satOff val="-15105"/>
              <a:lumOff val="-863"/>
              <a:alphaOff val="0"/>
            </a:schemeClr>
          </a:fillRef>
          <a:effectRef idx="0">
            <a:schemeClr val="accent2">
              <a:tint val="40000"/>
              <a:alpha val="90000"/>
              <a:hueOff val="2353583"/>
              <a:satOff val="-15105"/>
              <a:lumOff val="-863"/>
              <a:alphaOff val="0"/>
            </a:schemeClr>
          </a:effectRef>
          <a:fontRef idx="minor">
            <a:schemeClr val="dk1">
              <a:hueOff val="0"/>
              <a:satOff val="0"/>
              <a:lumOff val="0"/>
              <a:alphaOff val="0"/>
            </a:schemeClr>
          </a:fontRef>
        </p:style>
        <p:txBody>
          <a:bodyPr/>
          <a:lstStyle/>
          <a:p>
            <a:endParaRPr lang="en-US" dirty="0"/>
          </a:p>
        </p:txBody>
      </p:sp>
      <p:grpSp>
        <p:nvGrpSpPr>
          <p:cNvPr id="18" name="Group 17">
            <a:extLst>
              <a:ext uri="{FF2B5EF4-FFF2-40B4-BE49-F238E27FC236}">
                <a16:creationId xmlns:a16="http://schemas.microsoft.com/office/drawing/2014/main" id="{2F25983F-6AE5-E884-C5E4-BF63704E3D17}"/>
              </a:ext>
            </a:extLst>
          </p:cNvPr>
          <p:cNvGrpSpPr/>
          <p:nvPr userDrawn="1"/>
        </p:nvGrpSpPr>
        <p:grpSpPr>
          <a:xfrm>
            <a:off x="5656163" y="2438820"/>
            <a:ext cx="879673" cy="879673"/>
            <a:chOff x="4896744" y="363994"/>
            <a:chExt cx="879673" cy="879673"/>
          </a:xfrm>
        </p:grpSpPr>
        <p:sp>
          <p:nvSpPr>
            <p:cNvPr id="19" name="Oval 18">
              <a:extLst>
                <a:ext uri="{FF2B5EF4-FFF2-40B4-BE49-F238E27FC236}">
                  <a16:creationId xmlns:a16="http://schemas.microsoft.com/office/drawing/2014/main" id="{2C2C6ED8-5FE9-B441-3B4F-DF7B28ABD52D}"/>
                </a:ext>
              </a:extLst>
            </p:cNvPr>
            <p:cNvSpPr/>
            <p:nvPr/>
          </p:nvSpPr>
          <p:spPr>
            <a:xfrm>
              <a:off x="4896744" y="363994"/>
              <a:ext cx="879673" cy="879673"/>
            </a:xfrm>
            <a:prstGeom prst="ellipse">
              <a:avLst/>
            </a:prstGeom>
            <a:solidFill>
              <a:schemeClr val="accent2"/>
            </a:solidFill>
            <a:ln>
              <a:noFill/>
            </a:ln>
          </p:spPr>
          <p:style>
            <a:lnRef idx="2">
              <a:scrgbClr r="0" g="0" b="0"/>
            </a:lnRef>
            <a:fillRef idx="1">
              <a:scrgbClr r="0" g="0" b="0"/>
            </a:fillRef>
            <a:effectRef idx="0">
              <a:schemeClr val="accent2">
                <a:hueOff val="2230508"/>
                <a:satOff val="-18903"/>
                <a:lumOff val="-294"/>
                <a:alphaOff val="0"/>
              </a:schemeClr>
            </a:effectRef>
            <a:fontRef idx="minor">
              <a:schemeClr val="lt1"/>
            </a:fontRef>
          </p:style>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0" name="Oval 18">
              <a:extLst>
                <a:ext uri="{FF2B5EF4-FFF2-40B4-BE49-F238E27FC236}">
                  <a16:creationId xmlns:a16="http://schemas.microsoft.com/office/drawing/2014/main" id="{97B5689C-2CFA-3B51-3662-1F361B5AC7F3}"/>
                </a:ext>
              </a:extLst>
            </p:cNvPr>
            <p:cNvSpPr txBox="1"/>
            <p:nvPr/>
          </p:nvSpPr>
          <p:spPr>
            <a:xfrm>
              <a:off x="5025569" y="492819"/>
              <a:ext cx="622023" cy="622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2800" kern="1200" dirty="0">
                  <a:latin typeface="Verdana" panose="020B0604030504040204" pitchFamily="34" charset="0"/>
                  <a:ea typeface="Verdana" panose="020B0604030504040204" pitchFamily="34" charset="0"/>
                  <a:cs typeface="Verdana" panose="020B0604030504040204" pitchFamily="34" charset="0"/>
                </a:rPr>
                <a:t>3</a:t>
              </a:r>
            </a:p>
          </p:txBody>
        </p:sp>
      </p:grpSp>
      <p:sp>
        <p:nvSpPr>
          <p:cNvPr id="21" name="Up Arrow Callout 20">
            <a:extLst>
              <a:ext uri="{FF2B5EF4-FFF2-40B4-BE49-F238E27FC236}">
                <a16:creationId xmlns:a16="http://schemas.microsoft.com/office/drawing/2014/main" id="{0FDA3C41-1EBA-46E7-1D85-79C7B86FC80A}"/>
              </a:ext>
            </a:extLst>
          </p:cNvPr>
          <p:cNvSpPr/>
          <p:nvPr userDrawn="1"/>
        </p:nvSpPr>
        <p:spPr>
          <a:xfrm>
            <a:off x="5116056" y="3484094"/>
            <a:ext cx="1959888" cy="1965600"/>
          </a:xfrm>
          <a:prstGeom prst="upArrowCallout">
            <a:avLst>
              <a:gd name="adj1" fmla="val 50000"/>
              <a:gd name="adj2" fmla="val 20000"/>
              <a:gd name="adj3" fmla="val 20000"/>
              <a:gd name="adj4" fmla="val 100000"/>
            </a:avLst>
          </a:prstGeom>
          <a:solidFill>
            <a:schemeClr val="bg1"/>
          </a:solidFill>
          <a:ln>
            <a:noFill/>
          </a:ln>
          <a:effectLst>
            <a:outerShdw blurRad="372923" sx="102000" sy="102000" algn="ctr" rotWithShape="0">
              <a:prstClr val="black">
                <a:alpha val="12483"/>
              </a:prstClr>
            </a:outerShdw>
          </a:effectLst>
        </p:spPr>
        <p:style>
          <a:lnRef idx="2">
            <a:schemeClr val="accent2">
              <a:tint val="40000"/>
              <a:alpha val="90000"/>
              <a:hueOff val="2689809"/>
              <a:satOff val="-17263"/>
              <a:lumOff val="-986"/>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994A3EDE-4BCB-45A2-3AE7-FE80970332E3}"/>
              </a:ext>
            </a:extLst>
          </p:cNvPr>
          <p:cNvSpPr/>
          <p:nvPr userDrawn="1"/>
        </p:nvSpPr>
        <p:spPr>
          <a:xfrm>
            <a:off x="7293710" y="2878621"/>
            <a:ext cx="1959888" cy="72"/>
          </a:xfrm>
          <a:prstGeom prst="rect">
            <a:avLst/>
          </a:prstGeom>
          <a:ln>
            <a:solidFill>
              <a:schemeClr val="accent5">
                <a:lumMod val="40000"/>
                <a:lumOff val="60000"/>
                <a:alpha val="90000"/>
              </a:schemeClr>
            </a:solidFill>
          </a:ln>
        </p:spPr>
        <p:style>
          <a:lnRef idx="2">
            <a:schemeClr val="accent2">
              <a:tint val="40000"/>
              <a:alpha val="90000"/>
              <a:hueOff val="3026035"/>
              <a:satOff val="-19421"/>
              <a:lumOff val="-1109"/>
              <a:alphaOff val="0"/>
            </a:schemeClr>
          </a:lnRef>
          <a:fillRef idx="1">
            <a:schemeClr val="accent2">
              <a:tint val="40000"/>
              <a:alpha val="90000"/>
              <a:hueOff val="3026035"/>
              <a:satOff val="-19421"/>
              <a:lumOff val="-1109"/>
              <a:alphaOff val="0"/>
            </a:schemeClr>
          </a:fillRef>
          <a:effectRef idx="0">
            <a:schemeClr val="accent2">
              <a:tint val="40000"/>
              <a:alpha val="90000"/>
              <a:hueOff val="3026035"/>
              <a:satOff val="-19421"/>
              <a:lumOff val="-1109"/>
              <a:alphaOff val="0"/>
            </a:schemeClr>
          </a:effectRef>
          <a:fontRef idx="minor">
            <a:schemeClr val="dk1">
              <a:hueOff val="0"/>
              <a:satOff val="0"/>
              <a:lumOff val="0"/>
              <a:alphaOff val="0"/>
            </a:schemeClr>
          </a:fontRef>
        </p:style>
        <p:txBody>
          <a:bodyPr/>
          <a:lstStyle/>
          <a:p>
            <a:endParaRPr lang="en-US" dirty="0"/>
          </a:p>
        </p:txBody>
      </p:sp>
      <p:sp>
        <p:nvSpPr>
          <p:cNvPr id="23" name="Chevron 22">
            <a:extLst>
              <a:ext uri="{FF2B5EF4-FFF2-40B4-BE49-F238E27FC236}">
                <a16:creationId xmlns:a16="http://schemas.microsoft.com/office/drawing/2014/main" id="{66A279CF-6EA6-28EA-9291-CBA25487AC16}"/>
              </a:ext>
            </a:extLst>
          </p:cNvPr>
          <p:cNvSpPr/>
          <p:nvPr userDrawn="1"/>
        </p:nvSpPr>
        <p:spPr>
          <a:xfrm>
            <a:off x="9305862" y="2805488"/>
            <a:ext cx="100172" cy="188149"/>
          </a:xfrm>
          <a:prstGeom prst="chevron">
            <a:avLst>
              <a:gd name="adj" fmla="val 90000"/>
            </a:avLst>
          </a:prstGeom>
          <a:ln>
            <a:solidFill>
              <a:schemeClr val="accent5">
                <a:lumMod val="40000"/>
                <a:lumOff val="60000"/>
                <a:alpha val="90000"/>
              </a:schemeClr>
            </a:solidFill>
          </a:ln>
        </p:spPr>
        <p:style>
          <a:lnRef idx="2">
            <a:schemeClr val="accent2">
              <a:tint val="40000"/>
              <a:alpha val="90000"/>
              <a:hueOff val="3362262"/>
              <a:satOff val="-21579"/>
              <a:lumOff val="-1232"/>
              <a:alphaOff val="0"/>
            </a:schemeClr>
          </a:lnRef>
          <a:fillRef idx="1">
            <a:schemeClr val="accent2">
              <a:tint val="40000"/>
              <a:alpha val="90000"/>
              <a:hueOff val="3362262"/>
              <a:satOff val="-21579"/>
              <a:lumOff val="-1232"/>
              <a:alphaOff val="0"/>
            </a:schemeClr>
          </a:fillRef>
          <a:effectRef idx="0">
            <a:schemeClr val="accent2">
              <a:tint val="40000"/>
              <a:alpha val="90000"/>
              <a:hueOff val="3362262"/>
              <a:satOff val="-21579"/>
              <a:lumOff val="-1232"/>
              <a:alphaOff val="0"/>
            </a:schemeClr>
          </a:effectRef>
          <a:fontRef idx="minor">
            <a:schemeClr val="dk1">
              <a:hueOff val="0"/>
              <a:satOff val="0"/>
              <a:lumOff val="0"/>
              <a:alphaOff val="0"/>
            </a:schemeClr>
          </a:fontRef>
        </p:style>
        <p:txBody>
          <a:bodyPr/>
          <a:lstStyle/>
          <a:p>
            <a:endParaRPr lang="en-US" dirty="0"/>
          </a:p>
        </p:txBody>
      </p:sp>
      <p:grpSp>
        <p:nvGrpSpPr>
          <p:cNvPr id="24" name="Group 23">
            <a:extLst>
              <a:ext uri="{FF2B5EF4-FFF2-40B4-BE49-F238E27FC236}">
                <a16:creationId xmlns:a16="http://schemas.microsoft.com/office/drawing/2014/main" id="{E1D6F4CB-8321-3F45-9E29-E1847417FB3B}"/>
              </a:ext>
            </a:extLst>
          </p:cNvPr>
          <p:cNvGrpSpPr/>
          <p:nvPr userDrawn="1"/>
        </p:nvGrpSpPr>
        <p:grpSpPr>
          <a:xfrm>
            <a:off x="7833817" y="2438820"/>
            <a:ext cx="879673" cy="879673"/>
            <a:chOff x="7074398" y="363994"/>
            <a:chExt cx="879673" cy="879673"/>
          </a:xfrm>
        </p:grpSpPr>
        <p:sp>
          <p:nvSpPr>
            <p:cNvPr id="25" name="Oval 24">
              <a:extLst>
                <a:ext uri="{FF2B5EF4-FFF2-40B4-BE49-F238E27FC236}">
                  <a16:creationId xmlns:a16="http://schemas.microsoft.com/office/drawing/2014/main" id="{2B466272-DC0F-7036-548D-E64C21FD4CAC}"/>
                </a:ext>
              </a:extLst>
            </p:cNvPr>
            <p:cNvSpPr/>
            <p:nvPr/>
          </p:nvSpPr>
          <p:spPr>
            <a:xfrm>
              <a:off x="7074398" y="363994"/>
              <a:ext cx="879673" cy="879673"/>
            </a:xfrm>
            <a:prstGeom prst="ellipse">
              <a:avLst/>
            </a:prstGeom>
            <a:solidFill>
              <a:schemeClr val="accent1"/>
            </a:solidFill>
            <a:ln>
              <a:noFill/>
            </a:ln>
          </p:spPr>
          <p:style>
            <a:lnRef idx="2">
              <a:schemeClr val="accent2">
                <a:hueOff val="3345762"/>
                <a:satOff val="-28355"/>
                <a:lumOff val="-441"/>
                <a:alphaOff val="0"/>
              </a:schemeClr>
            </a:lnRef>
            <a:fillRef idx="1">
              <a:scrgbClr r="0" g="0" b="0"/>
            </a:fillRef>
            <a:effectRef idx="0">
              <a:schemeClr val="accent2">
                <a:hueOff val="3345762"/>
                <a:satOff val="-28355"/>
                <a:lumOff val="-441"/>
                <a:alphaOff val="0"/>
              </a:schemeClr>
            </a:effectRef>
            <a:fontRef idx="minor">
              <a:schemeClr val="lt1"/>
            </a:fontRef>
          </p:style>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26" name="Oval 24">
              <a:extLst>
                <a:ext uri="{FF2B5EF4-FFF2-40B4-BE49-F238E27FC236}">
                  <a16:creationId xmlns:a16="http://schemas.microsoft.com/office/drawing/2014/main" id="{E1CC20F9-D87B-D365-75E8-1B404DE33FCD}"/>
                </a:ext>
              </a:extLst>
            </p:cNvPr>
            <p:cNvSpPr txBox="1"/>
            <p:nvPr/>
          </p:nvSpPr>
          <p:spPr>
            <a:xfrm>
              <a:off x="7203223" y="492819"/>
              <a:ext cx="622023" cy="622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2800" kern="1200" dirty="0">
                  <a:latin typeface="Verdana" panose="020B0604030504040204" pitchFamily="34" charset="0"/>
                  <a:ea typeface="Verdana" panose="020B0604030504040204" pitchFamily="34" charset="0"/>
                  <a:cs typeface="Verdana" panose="020B0604030504040204" pitchFamily="34" charset="0"/>
                </a:rPr>
                <a:t>4</a:t>
              </a:r>
            </a:p>
          </p:txBody>
        </p:sp>
      </p:grpSp>
      <p:sp>
        <p:nvSpPr>
          <p:cNvPr id="27" name="Up Arrow Callout 26">
            <a:extLst>
              <a:ext uri="{FF2B5EF4-FFF2-40B4-BE49-F238E27FC236}">
                <a16:creationId xmlns:a16="http://schemas.microsoft.com/office/drawing/2014/main" id="{18BF936E-92D1-04C8-8C61-AFCB0524ADC4}"/>
              </a:ext>
            </a:extLst>
          </p:cNvPr>
          <p:cNvSpPr/>
          <p:nvPr userDrawn="1"/>
        </p:nvSpPr>
        <p:spPr>
          <a:xfrm>
            <a:off x="7293710" y="3484094"/>
            <a:ext cx="1959888" cy="1965600"/>
          </a:xfrm>
          <a:prstGeom prst="upArrowCallout">
            <a:avLst>
              <a:gd name="adj1" fmla="val 50000"/>
              <a:gd name="adj2" fmla="val 20000"/>
              <a:gd name="adj3" fmla="val 20000"/>
              <a:gd name="adj4" fmla="val 100000"/>
            </a:avLst>
          </a:prstGeom>
          <a:solidFill>
            <a:schemeClr val="bg1"/>
          </a:solidFill>
          <a:ln>
            <a:noFill/>
          </a:ln>
          <a:effectLst>
            <a:outerShdw blurRad="372923" sx="102000" sy="102000" algn="ctr" rotWithShape="0">
              <a:prstClr val="black">
                <a:alpha val="12483"/>
              </a:prstClr>
            </a:outerShdw>
          </a:effectLst>
        </p:spPr>
        <p:style>
          <a:lnRef idx="2">
            <a:schemeClr val="accent2">
              <a:tint val="40000"/>
              <a:alpha val="90000"/>
              <a:hueOff val="3698487"/>
              <a:satOff val="-23736"/>
              <a:lumOff val="-1355"/>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a:extLst>
              <a:ext uri="{FF2B5EF4-FFF2-40B4-BE49-F238E27FC236}">
                <a16:creationId xmlns:a16="http://schemas.microsoft.com/office/drawing/2014/main" id="{89442DC2-11BC-B5B6-E9DB-320EFF78FAD7}"/>
              </a:ext>
            </a:extLst>
          </p:cNvPr>
          <p:cNvSpPr/>
          <p:nvPr userDrawn="1"/>
        </p:nvSpPr>
        <p:spPr>
          <a:xfrm>
            <a:off x="9471364" y="2878621"/>
            <a:ext cx="979944" cy="72"/>
          </a:xfrm>
          <a:prstGeom prst="rect">
            <a:avLst/>
          </a:prstGeom>
          <a:ln>
            <a:solidFill>
              <a:schemeClr val="accent5">
                <a:lumMod val="40000"/>
                <a:lumOff val="60000"/>
                <a:alpha val="90000"/>
              </a:schemeClr>
            </a:solidFill>
          </a:ln>
        </p:spPr>
        <p:style>
          <a:lnRef idx="2">
            <a:schemeClr val="accent2">
              <a:tint val="40000"/>
              <a:alpha val="90000"/>
              <a:hueOff val="4034714"/>
              <a:satOff val="-25894"/>
              <a:lumOff val="-1479"/>
              <a:alphaOff val="0"/>
            </a:schemeClr>
          </a:lnRef>
          <a:fillRef idx="1">
            <a:schemeClr val="accent2">
              <a:tint val="40000"/>
              <a:alpha val="90000"/>
              <a:hueOff val="4034714"/>
              <a:satOff val="-25894"/>
              <a:lumOff val="-1479"/>
              <a:alphaOff val="0"/>
            </a:schemeClr>
          </a:fillRef>
          <a:effectRef idx="0">
            <a:schemeClr val="accent2">
              <a:tint val="40000"/>
              <a:alpha val="90000"/>
              <a:hueOff val="4034714"/>
              <a:satOff val="-25894"/>
              <a:lumOff val="-1479"/>
              <a:alphaOff val="0"/>
            </a:schemeClr>
          </a:effectRef>
          <a:fontRef idx="minor">
            <a:schemeClr val="dk1">
              <a:hueOff val="0"/>
              <a:satOff val="0"/>
              <a:lumOff val="0"/>
              <a:alphaOff val="0"/>
            </a:schemeClr>
          </a:fontRef>
        </p:style>
        <p:txBody>
          <a:bodyPr/>
          <a:lstStyle/>
          <a:p>
            <a:endParaRPr lang="en-US" dirty="0"/>
          </a:p>
        </p:txBody>
      </p:sp>
      <p:grpSp>
        <p:nvGrpSpPr>
          <p:cNvPr id="29" name="Group 28">
            <a:extLst>
              <a:ext uri="{FF2B5EF4-FFF2-40B4-BE49-F238E27FC236}">
                <a16:creationId xmlns:a16="http://schemas.microsoft.com/office/drawing/2014/main" id="{36D6C14F-4EC3-8FDF-4B25-F3B008EF2B2F}"/>
              </a:ext>
            </a:extLst>
          </p:cNvPr>
          <p:cNvGrpSpPr/>
          <p:nvPr userDrawn="1"/>
        </p:nvGrpSpPr>
        <p:grpSpPr>
          <a:xfrm>
            <a:off x="10011471" y="2438820"/>
            <a:ext cx="879673" cy="879673"/>
            <a:chOff x="9252052" y="363994"/>
            <a:chExt cx="879673" cy="879673"/>
          </a:xfrm>
          <a:solidFill>
            <a:schemeClr val="accent5"/>
          </a:solidFill>
        </p:grpSpPr>
        <p:sp>
          <p:nvSpPr>
            <p:cNvPr id="30" name="Oval 29">
              <a:extLst>
                <a:ext uri="{FF2B5EF4-FFF2-40B4-BE49-F238E27FC236}">
                  <a16:creationId xmlns:a16="http://schemas.microsoft.com/office/drawing/2014/main" id="{C9E5A1E3-4991-51DF-32C4-71D35BB7BC44}"/>
                </a:ext>
              </a:extLst>
            </p:cNvPr>
            <p:cNvSpPr/>
            <p:nvPr/>
          </p:nvSpPr>
          <p:spPr>
            <a:xfrm>
              <a:off x="9252052" y="363994"/>
              <a:ext cx="879673" cy="879673"/>
            </a:xfrm>
            <a:prstGeom prst="ellipse">
              <a:avLst/>
            </a:prstGeom>
            <a:grpFill/>
            <a:ln>
              <a:noFill/>
            </a:ln>
          </p:spPr>
          <p:style>
            <a:lnRef idx="2">
              <a:schemeClr val="accent2">
                <a:hueOff val="4461016"/>
                <a:satOff val="-37806"/>
                <a:lumOff val="-588"/>
                <a:alphaOff val="0"/>
              </a:schemeClr>
            </a:lnRef>
            <a:fillRef idx="1">
              <a:scrgbClr r="0" g="0" b="0"/>
            </a:fillRef>
            <a:effectRef idx="0">
              <a:schemeClr val="accent2">
                <a:hueOff val="4461016"/>
                <a:satOff val="-37806"/>
                <a:lumOff val="-588"/>
                <a:alphaOff val="0"/>
              </a:schemeClr>
            </a:effectRef>
            <a:fontRef idx="minor">
              <a:schemeClr val="lt1"/>
            </a:fontRef>
          </p:style>
          <p:txBody>
            <a:bodyPr/>
            <a:lstStyle/>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31" name="Oval 29">
              <a:extLst>
                <a:ext uri="{FF2B5EF4-FFF2-40B4-BE49-F238E27FC236}">
                  <a16:creationId xmlns:a16="http://schemas.microsoft.com/office/drawing/2014/main" id="{503C41BA-5F35-89F0-47D3-57D8965EA74A}"/>
                </a:ext>
              </a:extLst>
            </p:cNvPr>
            <p:cNvSpPr txBox="1"/>
            <p:nvPr/>
          </p:nvSpPr>
          <p:spPr>
            <a:xfrm>
              <a:off x="9380877" y="492819"/>
              <a:ext cx="622023" cy="6220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2800" kern="1200" dirty="0">
                  <a:latin typeface="Verdana" panose="020B0604030504040204" pitchFamily="34" charset="0"/>
                  <a:ea typeface="Verdana" panose="020B0604030504040204" pitchFamily="34" charset="0"/>
                  <a:cs typeface="Verdana" panose="020B0604030504040204" pitchFamily="34" charset="0"/>
                </a:rPr>
                <a:t>5</a:t>
              </a:r>
            </a:p>
          </p:txBody>
        </p:sp>
      </p:grpSp>
      <p:sp>
        <p:nvSpPr>
          <p:cNvPr id="32" name="Up Arrow Callout 31">
            <a:extLst>
              <a:ext uri="{FF2B5EF4-FFF2-40B4-BE49-F238E27FC236}">
                <a16:creationId xmlns:a16="http://schemas.microsoft.com/office/drawing/2014/main" id="{8E8E46C5-1F1E-8428-72A4-E0C86E428C74}"/>
              </a:ext>
            </a:extLst>
          </p:cNvPr>
          <p:cNvSpPr/>
          <p:nvPr userDrawn="1"/>
        </p:nvSpPr>
        <p:spPr>
          <a:xfrm>
            <a:off x="9471364" y="3484094"/>
            <a:ext cx="1959888" cy="1965600"/>
          </a:xfrm>
          <a:prstGeom prst="upArrowCallout">
            <a:avLst>
              <a:gd name="adj1" fmla="val 50000"/>
              <a:gd name="adj2" fmla="val 20000"/>
              <a:gd name="adj3" fmla="val 20000"/>
              <a:gd name="adj4" fmla="val 100000"/>
            </a:avLst>
          </a:prstGeom>
          <a:solidFill>
            <a:schemeClr val="bg1">
              <a:alpha val="90000"/>
            </a:schemeClr>
          </a:solidFill>
          <a:ln>
            <a:noFill/>
          </a:ln>
          <a:effectLst>
            <a:outerShdw blurRad="372923" sx="102000" sy="102000" algn="ctr" rotWithShape="0">
              <a:prstClr val="black">
                <a:alpha val="12483"/>
              </a:prstClr>
            </a:outerShdw>
          </a:effectLst>
        </p:spPr>
        <p:style>
          <a:lnRef idx="2">
            <a:schemeClr val="accent2">
              <a:tint val="40000"/>
              <a:alpha val="90000"/>
              <a:hueOff val="4707166"/>
              <a:satOff val="-30210"/>
              <a:lumOff val="-1725"/>
              <a:alphaOff val="0"/>
            </a:schemeClr>
          </a:lnRef>
          <a:fillRef idx="1">
            <a:scrgbClr r="0" g="0" b="0"/>
          </a:fillRef>
          <a:effectRef idx="0">
            <a:scrgbClr r="0" g="0" b="0"/>
          </a:effectRef>
          <a:fontRef idx="minor">
            <a:schemeClr val="dk1">
              <a:hueOff val="0"/>
              <a:satOff val="0"/>
              <a:lumOff val="0"/>
              <a:alphaOff val="0"/>
            </a:schemeClr>
          </a:fontRef>
        </p:style>
        <p:txBody>
          <a:bodyPr/>
          <a:lstStyle/>
          <a:p>
            <a:endParaRPr 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 Placeholder 41">
            <a:extLst>
              <a:ext uri="{FF2B5EF4-FFF2-40B4-BE49-F238E27FC236}">
                <a16:creationId xmlns:a16="http://schemas.microsoft.com/office/drawing/2014/main" id="{3FC39E1A-9C64-7275-2A49-18AF487CE33B}"/>
              </a:ext>
            </a:extLst>
          </p:cNvPr>
          <p:cNvSpPr>
            <a:spLocks noGrp="1"/>
          </p:cNvSpPr>
          <p:nvPr>
            <p:ph type="body" sz="quarter" idx="11" hasCustomPrompt="1"/>
          </p:nvPr>
        </p:nvSpPr>
        <p:spPr>
          <a:xfrm>
            <a:off x="963839" y="4049713"/>
            <a:ext cx="1567089" cy="1257300"/>
          </a:xfrm>
          <a:prstGeom prst="rect">
            <a:avLst/>
          </a:prstGeom>
        </p:spPr>
        <p:txBody>
          <a:bodyPr lIns="0" tIns="0" rIns="0" bIns="0"/>
          <a:lstStyle>
            <a:lvl1pPr marL="0" indent="0" algn="ctr">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title</a:t>
            </a:r>
            <a:endParaRPr lang="en-US" dirty="0"/>
          </a:p>
        </p:txBody>
      </p:sp>
      <p:sp>
        <p:nvSpPr>
          <p:cNvPr id="34" name="Text Placeholder 41">
            <a:extLst>
              <a:ext uri="{FF2B5EF4-FFF2-40B4-BE49-F238E27FC236}">
                <a16:creationId xmlns:a16="http://schemas.microsoft.com/office/drawing/2014/main" id="{C82FFEB6-14BB-6206-4E08-0FCD89B740BE}"/>
              </a:ext>
            </a:extLst>
          </p:cNvPr>
          <p:cNvSpPr>
            <a:spLocks noGrp="1"/>
          </p:cNvSpPr>
          <p:nvPr>
            <p:ph type="body" sz="quarter" idx="12" hasCustomPrompt="1"/>
          </p:nvPr>
        </p:nvSpPr>
        <p:spPr>
          <a:xfrm>
            <a:off x="3127343" y="4049713"/>
            <a:ext cx="1567089" cy="1257300"/>
          </a:xfrm>
          <a:prstGeom prst="rect">
            <a:avLst/>
          </a:prstGeom>
        </p:spPr>
        <p:txBody>
          <a:bodyPr lIns="0" tIns="0" rIns="0" bIns="0"/>
          <a:lstStyle>
            <a:lvl1pPr marL="0" indent="0" algn="ctr">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title</a:t>
            </a:r>
            <a:endParaRPr lang="en-US" dirty="0"/>
          </a:p>
        </p:txBody>
      </p:sp>
      <p:sp>
        <p:nvSpPr>
          <p:cNvPr id="35" name="Text Placeholder 41">
            <a:extLst>
              <a:ext uri="{FF2B5EF4-FFF2-40B4-BE49-F238E27FC236}">
                <a16:creationId xmlns:a16="http://schemas.microsoft.com/office/drawing/2014/main" id="{CD0F0471-27EC-9058-7B52-3CBA901CE3C6}"/>
              </a:ext>
            </a:extLst>
          </p:cNvPr>
          <p:cNvSpPr>
            <a:spLocks noGrp="1"/>
          </p:cNvSpPr>
          <p:nvPr>
            <p:ph type="body" sz="quarter" idx="13" hasCustomPrompt="1"/>
          </p:nvPr>
        </p:nvSpPr>
        <p:spPr>
          <a:xfrm>
            <a:off x="5320241" y="4049713"/>
            <a:ext cx="1567089" cy="1257300"/>
          </a:xfrm>
          <a:prstGeom prst="rect">
            <a:avLst/>
          </a:prstGeom>
        </p:spPr>
        <p:txBody>
          <a:bodyPr lIns="0" tIns="0" rIns="0" bIns="0"/>
          <a:lstStyle>
            <a:lvl1pPr marL="0" indent="0" algn="ctr">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title</a:t>
            </a:r>
            <a:endParaRPr lang="en-US" dirty="0"/>
          </a:p>
        </p:txBody>
      </p:sp>
      <p:sp>
        <p:nvSpPr>
          <p:cNvPr id="36" name="Text Placeholder 41">
            <a:extLst>
              <a:ext uri="{FF2B5EF4-FFF2-40B4-BE49-F238E27FC236}">
                <a16:creationId xmlns:a16="http://schemas.microsoft.com/office/drawing/2014/main" id="{184BEBE4-A72A-A173-730E-FA85BB0BB3CB}"/>
              </a:ext>
            </a:extLst>
          </p:cNvPr>
          <p:cNvSpPr>
            <a:spLocks noGrp="1"/>
          </p:cNvSpPr>
          <p:nvPr>
            <p:ph type="body" sz="quarter" idx="14" hasCustomPrompt="1"/>
          </p:nvPr>
        </p:nvSpPr>
        <p:spPr>
          <a:xfrm>
            <a:off x="7496810" y="4049713"/>
            <a:ext cx="1567089" cy="1257300"/>
          </a:xfrm>
          <a:prstGeom prst="rect">
            <a:avLst/>
          </a:prstGeom>
        </p:spPr>
        <p:txBody>
          <a:bodyPr lIns="0" tIns="0" rIns="0" bIns="0"/>
          <a:lstStyle>
            <a:lvl1pPr marL="0" indent="0" algn="ctr">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title</a:t>
            </a:r>
            <a:endParaRPr lang="en-US" dirty="0"/>
          </a:p>
        </p:txBody>
      </p:sp>
      <p:sp>
        <p:nvSpPr>
          <p:cNvPr id="37" name="Text Placeholder 41">
            <a:extLst>
              <a:ext uri="{FF2B5EF4-FFF2-40B4-BE49-F238E27FC236}">
                <a16:creationId xmlns:a16="http://schemas.microsoft.com/office/drawing/2014/main" id="{99B0BB64-D0F7-0D24-49ED-0ECF4AA18F12}"/>
              </a:ext>
            </a:extLst>
          </p:cNvPr>
          <p:cNvSpPr>
            <a:spLocks noGrp="1"/>
          </p:cNvSpPr>
          <p:nvPr>
            <p:ph type="body" sz="quarter" idx="15" hasCustomPrompt="1"/>
          </p:nvPr>
        </p:nvSpPr>
        <p:spPr>
          <a:xfrm>
            <a:off x="9680071" y="4049713"/>
            <a:ext cx="1567089" cy="1257300"/>
          </a:xfrm>
          <a:prstGeom prst="rect">
            <a:avLst/>
          </a:prstGeom>
        </p:spPr>
        <p:txBody>
          <a:bodyPr lIns="0" tIns="0" rIns="0" bIns="0"/>
          <a:lstStyle>
            <a:lvl1pPr marL="0" indent="0" algn="ctr">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title</a:t>
            </a:r>
            <a:endParaRPr lang="en-US" dirty="0"/>
          </a:p>
        </p:txBody>
      </p:sp>
      <p:pic>
        <p:nvPicPr>
          <p:cNvPr id="3" name="Picture 2" descr="A black and white logo  AI-generated content may be incorrect.">
            <a:extLst>
              <a:ext uri="{FF2B5EF4-FFF2-40B4-BE49-F238E27FC236}">
                <a16:creationId xmlns:a16="http://schemas.microsoft.com/office/drawing/2014/main" id="{546DF86A-1802-1C75-AA3F-B3B4E626AF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9" name="Slide Number Placeholder 38">
            <a:extLst>
              <a:ext uri="{FF2B5EF4-FFF2-40B4-BE49-F238E27FC236}">
                <a16:creationId xmlns:a16="http://schemas.microsoft.com/office/drawing/2014/main" id="{16597E92-27D8-E1D1-6A6F-86849539A504}"/>
              </a:ext>
            </a:extLst>
          </p:cNvPr>
          <p:cNvSpPr>
            <a:spLocks noGrp="1"/>
          </p:cNvSpPr>
          <p:nvPr>
            <p:ph type="sldNum" sz="quarter" idx="1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16881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Slide_Boxes_1">
    <p:bg>
      <p:bgPr>
        <a:solidFill>
          <a:srgbClr val="F2F2F2"/>
        </a:solid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AA376850-591A-0968-B536-00E2CB992B34}"/>
              </a:ext>
            </a:extLst>
          </p:cNvPr>
          <p:cNvSpPr>
            <a:spLocks noGrp="1"/>
          </p:cNvSpPr>
          <p:nvPr>
            <p:ph type="body" sz="quarter" idx="10" hasCustomPrompt="1"/>
          </p:nvPr>
        </p:nvSpPr>
        <p:spPr>
          <a:xfrm>
            <a:off x="750793" y="1939699"/>
            <a:ext cx="3200721" cy="984885"/>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8" name="Rounded Rectangle 17">
            <a:extLst>
              <a:ext uri="{FF2B5EF4-FFF2-40B4-BE49-F238E27FC236}">
                <a16:creationId xmlns:a16="http://schemas.microsoft.com/office/drawing/2014/main" id="{B8CE07A3-6AC0-6683-B03D-CF6CA5F06B77}"/>
              </a:ext>
            </a:extLst>
          </p:cNvPr>
          <p:cNvSpPr/>
          <p:nvPr userDrawn="1"/>
        </p:nvSpPr>
        <p:spPr>
          <a:xfrm>
            <a:off x="5791199" y="1150540"/>
            <a:ext cx="5505365" cy="1290917"/>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19" name="Rounded Rectangle 18">
            <a:extLst>
              <a:ext uri="{FF2B5EF4-FFF2-40B4-BE49-F238E27FC236}">
                <a16:creationId xmlns:a16="http://schemas.microsoft.com/office/drawing/2014/main" id="{97F5AD2C-DD59-93BE-2641-A04837D66729}"/>
              </a:ext>
            </a:extLst>
          </p:cNvPr>
          <p:cNvSpPr/>
          <p:nvPr userDrawn="1"/>
        </p:nvSpPr>
        <p:spPr>
          <a:xfrm>
            <a:off x="5747656" y="2631005"/>
            <a:ext cx="5562355" cy="1290917"/>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20" name="Rounded Rectangle 19">
            <a:extLst>
              <a:ext uri="{FF2B5EF4-FFF2-40B4-BE49-F238E27FC236}">
                <a16:creationId xmlns:a16="http://schemas.microsoft.com/office/drawing/2014/main" id="{78A8DD32-554D-4EE5-4F4E-AE6062EC4B6B}"/>
              </a:ext>
            </a:extLst>
          </p:cNvPr>
          <p:cNvSpPr/>
          <p:nvPr userDrawn="1"/>
        </p:nvSpPr>
        <p:spPr>
          <a:xfrm>
            <a:off x="5733142" y="4111506"/>
            <a:ext cx="5576869" cy="1290917"/>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21" name="Rectangle 20">
            <a:extLst>
              <a:ext uri="{FF2B5EF4-FFF2-40B4-BE49-F238E27FC236}">
                <a16:creationId xmlns:a16="http://schemas.microsoft.com/office/drawing/2014/main" id="{1BE5C99E-C0AF-FE0D-6C7E-1BDFFC38DAD5}"/>
              </a:ext>
            </a:extLst>
          </p:cNvPr>
          <p:cNvSpPr/>
          <p:nvPr userDrawn="1"/>
        </p:nvSpPr>
        <p:spPr>
          <a:xfrm>
            <a:off x="4774740" y="1137093"/>
            <a:ext cx="1303200" cy="1303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22" name="Rectangle 21">
            <a:extLst>
              <a:ext uri="{FF2B5EF4-FFF2-40B4-BE49-F238E27FC236}">
                <a16:creationId xmlns:a16="http://schemas.microsoft.com/office/drawing/2014/main" id="{84F57FA7-F9CF-0BA9-F9AF-C68E76EEFC9D}"/>
              </a:ext>
            </a:extLst>
          </p:cNvPr>
          <p:cNvSpPr/>
          <p:nvPr userDrawn="1"/>
        </p:nvSpPr>
        <p:spPr>
          <a:xfrm>
            <a:off x="4774740" y="2622080"/>
            <a:ext cx="1303200" cy="130436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23" name="Rectangle 22">
            <a:extLst>
              <a:ext uri="{FF2B5EF4-FFF2-40B4-BE49-F238E27FC236}">
                <a16:creationId xmlns:a16="http://schemas.microsoft.com/office/drawing/2014/main" id="{A9D5F6A3-DD57-B6E3-44F4-B391FDDE712E}"/>
              </a:ext>
            </a:extLst>
          </p:cNvPr>
          <p:cNvSpPr/>
          <p:nvPr userDrawn="1"/>
        </p:nvSpPr>
        <p:spPr>
          <a:xfrm>
            <a:off x="4774740" y="4106733"/>
            <a:ext cx="1303200" cy="13043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dirty="0">
              <a:solidFill>
                <a:schemeClr val="tx2"/>
              </a:solidFill>
            </a:endParaRPr>
          </a:p>
        </p:txBody>
      </p:sp>
      <p:sp>
        <p:nvSpPr>
          <p:cNvPr id="24" name="Text Placeholder 13">
            <a:extLst>
              <a:ext uri="{FF2B5EF4-FFF2-40B4-BE49-F238E27FC236}">
                <a16:creationId xmlns:a16="http://schemas.microsoft.com/office/drawing/2014/main" id="{BDB36035-D1C3-29EA-2C7A-4807655511B4}"/>
              </a:ext>
            </a:extLst>
          </p:cNvPr>
          <p:cNvSpPr>
            <a:spLocks noGrp="1"/>
          </p:cNvSpPr>
          <p:nvPr>
            <p:ph type="body" sz="quarter" idx="11" hasCustomPrompt="1"/>
          </p:nvPr>
        </p:nvSpPr>
        <p:spPr>
          <a:xfrm>
            <a:off x="6367463" y="1567771"/>
            <a:ext cx="1633537" cy="430887"/>
          </a:xfrm>
          <a:prstGeom prst="rect">
            <a:avLst/>
          </a:prstGeom>
        </p:spPr>
        <p:txBody>
          <a:bodyPr wrap="square" lIns="0" tIns="0" rIns="0" bIns="0">
            <a:no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26" name="Text Placeholder 13">
            <a:extLst>
              <a:ext uri="{FF2B5EF4-FFF2-40B4-BE49-F238E27FC236}">
                <a16:creationId xmlns:a16="http://schemas.microsoft.com/office/drawing/2014/main" id="{B1A87FE3-E06D-D0C6-D1E6-F662561610A9}"/>
              </a:ext>
            </a:extLst>
          </p:cNvPr>
          <p:cNvSpPr>
            <a:spLocks noGrp="1"/>
          </p:cNvSpPr>
          <p:nvPr>
            <p:ph type="body" sz="quarter" idx="13" hasCustomPrompt="1"/>
          </p:nvPr>
        </p:nvSpPr>
        <p:spPr>
          <a:xfrm>
            <a:off x="6367463" y="3068960"/>
            <a:ext cx="1633537" cy="430887"/>
          </a:xfrm>
          <a:prstGeom prst="rect">
            <a:avLst/>
          </a:prstGeom>
        </p:spPr>
        <p:txBody>
          <a:bodyPr wrap="square" lIns="0" tIns="0" rIns="0" bIns="0">
            <a:no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28" name="Text Placeholder 13">
            <a:extLst>
              <a:ext uri="{FF2B5EF4-FFF2-40B4-BE49-F238E27FC236}">
                <a16:creationId xmlns:a16="http://schemas.microsoft.com/office/drawing/2014/main" id="{45C8E577-C937-462C-6AB5-D7AE58B43000}"/>
              </a:ext>
            </a:extLst>
          </p:cNvPr>
          <p:cNvSpPr>
            <a:spLocks noGrp="1"/>
          </p:cNvSpPr>
          <p:nvPr>
            <p:ph type="body" sz="quarter" idx="15" hasCustomPrompt="1"/>
          </p:nvPr>
        </p:nvSpPr>
        <p:spPr>
          <a:xfrm>
            <a:off x="6367463" y="4541778"/>
            <a:ext cx="1633537" cy="430887"/>
          </a:xfrm>
          <a:prstGeom prst="rect">
            <a:avLst/>
          </a:prstGeom>
        </p:spPr>
        <p:txBody>
          <a:bodyPr wrap="square" lIns="0" tIns="0" rIns="0" bIns="0">
            <a:no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pic>
        <p:nvPicPr>
          <p:cNvPr id="2" name="Picture 1" descr="A black and white logo  AI-generated content may be incorrect.">
            <a:extLst>
              <a:ext uri="{FF2B5EF4-FFF2-40B4-BE49-F238E27FC236}">
                <a16:creationId xmlns:a16="http://schemas.microsoft.com/office/drawing/2014/main" id="{EDCE98DE-E563-3BBF-6C2F-969D2F52CB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5" name="Text Placeholder 7">
            <a:extLst>
              <a:ext uri="{FF2B5EF4-FFF2-40B4-BE49-F238E27FC236}">
                <a16:creationId xmlns:a16="http://schemas.microsoft.com/office/drawing/2014/main" id="{98392034-E7FA-F89C-1F24-01F046C86642}"/>
              </a:ext>
            </a:extLst>
          </p:cNvPr>
          <p:cNvSpPr>
            <a:spLocks noGrp="1"/>
          </p:cNvSpPr>
          <p:nvPr>
            <p:ph type="body" sz="quarter" idx="17" hasCustomPrompt="1"/>
          </p:nvPr>
        </p:nvSpPr>
        <p:spPr>
          <a:xfrm>
            <a:off x="8687517" y="1570458"/>
            <a:ext cx="1636099" cy="4325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6" name="Text Placeholder 7">
            <a:extLst>
              <a:ext uri="{FF2B5EF4-FFF2-40B4-BE49-F238E27FC236}">
                <a16:creationId xmlns:a16="http://schemas.microsoft.com/office/drawing/2014/main" id="{54F0EEBD-F458-F175-C6EA-F5EE0C492500}"/>
              </a:ext>
            </a:extLst>
          </p:cNvPr>
          <p:cNvSpPr>
            <a:spLocks noGrp="1"/>
          </p:cNvSpPr>
          <p:nvPr>
            <p:ph type="body" sz="quarter" idx="18" hasCustomPrompt="1"/>
          </p:nvPr>
        </p:nvSpPr>
        <p:spPr>
          <a:xfrm>
            <a:off x="8687517" y="3045870"/>
            <a:ext cx="1636099" cy="4325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7" name="Text Placeholder 7">
            <a:extLst>
              <a:ext uri="{FF2B5EF4-FFF2-40B4-BE49-F238E27FC236}">
                <a16:creationId xmlns:a16="http://schemas.microsoft.com/office/drawing/2014/main" id="{5A5D347B-B066-AECA-6F9D-2AD4B8AC51EF}"/>
              </a:ext>
            </a:extLst>
          </p:cNvPr>
          <p:cNvSpPr>
            <a:spLocks noGrp="1"/>
          </p:cNvSpPr>
          <p:nvPr>
            <p:ph type="body" sz="quarter" idx="19" hasCustomPrompt="1"/>
          </p:nvPr>
        </p:nvSpPr>
        <p:spPr>
          <a:xfrm>
            <a:off x="8687517" y="4546064"/>
            <a:ext cx="1636099" cy="4325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4" name="Slide Number Placeholder 3">
            <a:extLst>
              <a:ext uri="{FF2B5EF4-FFF2-40B4-BE49-F238E27FC236}">
                <a16:creationId xmlns:a16="http://schemas.microsoft.com/office/drawing/2014/main" id="{7A617625-14D6-3866-2252-8430F41D7CAE}"/>
              </a:ext>
            </a:extLst>
          </p:cNvPr>
          <p:cNvSpPr>
            <a:spLocks noGrp="1"/>
          </p:cNvSpPr>
          <p:nvPr>
            <p:ph type="sldNum" sz="quarter" idx="20"/>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4374686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lide_Boxes_2">
    <p:bg>
      <p:bgPr>
        <a:solidFill>
          <a:srgbClr val="F2F2F2"/>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DA32F0-6C25-0CF2-3CE9-0ECBA0012E97}"/>
              </a:ext>
            </a:extLst>
          </p:cNvPr>
          <p:cNvSpPr/>
          <p:nvPr userDrawn="1"/>
        </p:nvSpPr>
        <p:spPr>
          <a:xfrm>
            <a:off x="2230946" y="1846166"/>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Rectangle 2">
            <a:extLst>
              <a:ext uri="{FF2B5EF4-FFF2-40B4-BE49-F238E27FC236}">
                <a16:creationId xmlns:a16="http://schemas.microsoft.com/office/drawing/2014/main" id="{3C3F9464-A903-EB3E-E876-1C18E1346BD0}"/>
              </a:ext>
            </a:extLst>
          </p:cNvPr>
          <p:cNvSpPr/>
          <p:nvPr userDrawn="1"/>
        </p:nvSpPr>
        <p:spPr>
          <a:xfrm>
            <a:off x="1041210" y="1842180"/>
            <a:ext cx="1593027" cy="15767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ounded Rectangle 3">
            <a:extLst>
              <a:ext uri="{FF2B5EF4-FFF2-40B4-BE49-F238E27FC236}">
                <a16:creationId xmlns:a16="http://schemas.microsoft.com/office/drawing/2014/main" id="{8B5A07BD-AAEB-D757-787A-634ACDBA7774}"/>
              </a:ext>
            </a:extLst>
          </p:cNvPr>
          <p:cNvSpPr/>
          <p:nvPr userDrawn="1"/>
        </p:nvSpPr>
        <p:spPr>
          <a:xfrm>
            <a:off x="2230946" y="3659615"/>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Rectangle 4">
            <a:extLst>
              <a:ext uri="{FF2B5EF4-FFF2-40B4-BE49-F238E27FC236}">
                <a16:creationId xmlns:a16="http://schemas.microsoft.com/office/drawing/2014/main" id="{83CD9950-848D-F7E8-F53D-AE910E8C8571}"/>
              </a:ext>
            </a:extLst>
          </p:cNvPr>
          <p:cNvSpPr/>
          <p:nvPr userDrawn="1"/>
        </p:nvSpPr>
        <p:spPr>
          <a:xfrm>
            <a:off x="1041210" y="3655629"/>
            <a:ext cx="1593027" cy="15767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Oval 6">
            <a:extLst>
              <a:ext uri="{FF2B5EF4-FFF2-40B4-BE49-F238E27FC236}">
                <a16:creationId xmlns:a16="http://schemas.microsoft.com/office/drawing/2014/main" id="{7304F88B-3429-EDC7-CC70-12351FECBF43}"/>
              </a:ext>
            </a:extLst>
          </p:cNvPr>
          <p:cNvSpPr txBox="1"/>
          <p:nvPr userDrawn="1"/>
        </p:nvSpPr>
        <p:spPr>
          <a:xfrm>
            <a:off x="1429924" y="2250420"/>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3600" kern="1200" dirty="0">
                <a:latin typeface="Verdana" panose="020B0604030504040204" pitchFamily="34" charset="0"/>
                <a:ea typeface="Verdana" panose="020B0604030504040204" pitchFamily="34" charset="0"/>
                <a:cs typeface="Verdana" panose="020B0604030504040204" pitchFamily="34" charset="0"/>
              </a:rPr>
              <a:t>01</a:t>
            </a:r>
          </a:p>
        </p:txBody>
      </p:sp>
      <p:sp>
        <p:nvSpPr>
          <p:cNvPr id="7" name="Oval 6">
            <a:extLst>
              <a:ext uri="{FF2B5EF4-FFF2-40B4-BE49-F238E27FC236}">
                <a16:creationId xmlns:a16="http://schemas.microsoft.com/office/drawing/2014/main" id="{973DF756-851B-D634-2EFC-C1680C2B6A94}"/>
              </a:ext>
            </a:extLst>
          </p:cNvPr>
          <p:cNvSpPr txBox="1"/>
          <p:nvPr userDrawn="1"/>
        </p:nvSpPr>
        <p:spPr>
          <a:xfrm>
            <a:off x="1429924" y="4040358"/>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3600" kern="1200" dirty="0">
                <a:latin typeface="Verdana" panose="020B0604030504040204" pitchFamily="34" charset="0"/>
                <a:ea typeface="Verdana" panose="020B0604030504040204" pitchFamily="34" charset="0"/>
                <a:cs typeface="Verdana" panose="020B0604030504040204" pitchFamily="34" charset="0"/>
              </a:rPr>
              <a:t>03</a:t>
            </a:r>
          </a:p>
        </p:txBody>
      </p:sp>
      <p:sp>
        <p:nvSpPr>
          <p:cNvPr id="10" name="Text Placeholder 13">
            <a:extLst>
              <a:ext uri="{FF2B5EF4-FFF2-40B4-BE49-F238E27FC236}">
                <a16:creationId xmlns:a16="http://schemas.microsoft.com/office/drawing/2014/main" id="{F7D13BF4-EF86-3598-CD6B-2C7908187AC8}"/>
              </a:ext>
            </a:extLst>
          </p:cNvPr>
          <p:cNvSpPr>
            <a:spLocks noGrp="1"/>
          </p:cNvSpPr>
          <p:nvPr>
            <p:ph type="body" sz="quarter" idx="11" hasCustomPrompt="1"/>
          </p:nvPr>
        </p:nvSpPr>
        <p:spPr>
          <a:xfrm>
            <a:off x="2885702" y="2127734"/>
            <a:ext cx="2852644" cy="242933"/>
          </a:xfrm>
          <a:prstGeom prst="rect">
            <a:avLst/>
          </a:prstGeom>
        </p:spPr>
        <p:txBody>
          <a:bodyPr wrap="square" lIns="0" tIns="0" rIns="0" bIns="0">
            <a:noAutofit/>
          </a:bodyPr>
          <a:lstStyle>
            <a:lvl1pPr marL="0" indent="0">
              <a:lnSpc>
                <a:spcPct val="100000"/>
              </a:lnSpc>
              <a:spcBef>
                <a:spcPts val="0"/>
              </a:spcBef>
              <a:buFont typeface="Arial" panose="020B0604020202020204" pitchFamily="34" charset="0"/>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FBDC7138-3D50-FD3D-6B5A-AEA1C465B2CD}"/>
              </a:ext>
            </a:extLst>
          </p:cNvPr>
          <p:cNvSpPr>
            <a:spLocks noGrp="1"/>
          </p:cNvSpPr>
          <p:nvPr>
            <p:ph type="body" sz="quarter" idx="14" hasCustomPrompt="1"/>
          </p:nvPr>
        </p:nvSpPr>
        <p:spPr>
          <a:xfrm>
            <a:off x="2885702" y="3922853"/>
            <a:ext cx="2852644" cy="242933"/>
          </a:xfrm>
          <a:prstGeom prst="rect">
            <a:avLst/>
          </a:prstGeom>
        </p:spPr>
        <p:txBody>
          <a:bodyPr wrap="square" lIns="0" tIns="0" rIns="0" bIns="0">
            <a:noAutofit/>
          </a:bodyPr>
          <a:lstStyle>
            <a:lvl1pPr marL="0" indent="0">
              <a:lnSpc>
                <a:spcPct val="100000"/>
              </a:lnSpc>
              <a:spcBef>
                <a:spcPts val="0"/>
              </a:spcBef>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4" name="Rounded Rectangle 13">
            <a:extLst>
              <a:ext uri="{FF2B5EF4-FFF2-40B4-BE49-F238E27FC236}">
                <a16:creationId xmlns:a16="http://schemas.microsoft.com/office/drawing/2014/main" id="{2B7EB4BC-039C-7318-C854-FE24D780733F}"/>
              </a:ext>
            </a:extLst>
          </p:cNvPr>
          <p:cNvSpPr/>
          <p:nvPr userDrawn="1"/>
        </p:nvSpPr>
        <p:spPr>
          <a:xfrm>
            <a:off x="7395885" y="1846166"/>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34DC4ABD-8FEC-6633-6A0A-01D2F8F7E11D}"/>
              </a:ext>
            </a:extLst>
          </p:cNvPr>
          <p:cNvSpPr/>
          <p:nvPr userDrawn="1"/>
        </p:nvSpPr>
        <p:spPr>
          <a:xfrm>
            <a:off x="6206149" y="1842180"/>
            <a:ext cx="1593027" cy="15767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ounded Rectangle 15">
            <a:extLst>
              <a:ext uri="{FF2B5EF4-FFF2-40B4-BE49-F238E27FC236}">
                <a16:creationId xmlns:a16="http://schemas.microsoft.com/office/drawing/2014/main" id="{6B07791B-5BD0-F547-ECCE-FF52D8A9445A}"/>
              </a:ext>
            </a:extLst>
          </p:cNvPr>
          <p:cNvSpPr/>
          <p:nvPr userDrawn="1"/>
        </p:nvSpPr>
        <p:spPr>
          <a:xfrm>
            <a:off x="7395885" y="3659615"/>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Rectangle 16">
            <a:extLst>
              <a:ext uri="{FF2B5EF4-FFF2-40B4-BE49-F238E27FC236}">
                <a16:creationId xmlns:a16="http://schemas.microsoft.com/office/drawing/2014/main" id="{BA4FB9B3-F406-EF6E-F447-AD87540B941B}"/>
              </a:ext>
            </a:extLst>
          </p:cNvPr>
          <p:cNvSpPr/>
          <p:nvPr userDrawn="1"/>
        </p:nvSpPr>
        <p:spPr>
          <a:xfrm>
            <a:off x="6206149" y="3655629"/>
            <a:ext cx="1593027" cy="157677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6">
            <a:extLst>
              <a:ext uri="{FF2B5EF4-FFF2-40B4-BE49-F238E27FC236}">
                <a16:creationId xmlns:a16="http://schemas.microsoft.com/office/drawing/2014/main" id="{6075BACB-0545-D52A-8451-FA0F2A581C66}"/>
              </a:ext>
            </a:extLst>
          </p:cNvPr>
          <p:cNvSpPr txBox="1"/>
          <p:nvPr userDrawn="1"/>
        </p:nvSpPr>
        <p:spPr>
          <a:xfrm>
            <a:off x="6594863" y="2250420"/>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3600" kern="1200" dirty="0">
                <a:latin typeface="Verdana" panose="020B0604030504040204" pitchFamily="34" charset="0"/>
                <a:ea typeface="Verdana" panose="020B0604030504040204" pitchFamily="34" charset="0"/>
                <a:cs typeface="Verdana" panose="020B0604030504040204" pitchFamily="34" charset="0"/>
              </a:rPr>
              <a:t>02</a:t>
            </a:r>
          </a:p>
        </p:txBody>
      </p:sp>
      <p:sp>
        <p:nvSpPr>
          <p:cNvPr id="19" name="Oval 6">
            <a:extLst>
              <a:ext uri="{FF2B5EF4-FFF2-40B4-BE49-F238E27FC236}">
                <a16:creationId xmlns:a16="http://schemas.microsoft.com/office/drawing/2014/main" id="{980D2141-EE98-C745-FD2F-B4A9CFABC620}"/>
              </a:ext>
            </a:extLst>
          </p:cNvPr>
          <p:cNvSpPr txBox="1"/>
          <p:nvPr userDrawn="1"/>
        </p:nvSpPr>
        <p:spPr>
          <a:xfrm>
            <a:off x="6594863" y="4040358"/>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ct val="35000"/>
              </a:spcAft>
              <a:buNone/>
            </a:pPr>
            <a:r>
              <a:rPr lang="en-US" sz="3600" kern="1200" dirty="0">
                <a:latin typeface="Verdana" panose="020B0604030504040204" pitchFamily="34" charset="0"/>
                <a:ea typeface="Verdana" panose="020B0604030504040204" pitchFamily="34" charset="0"/>
                <a:cs typeface="Verdana" panose="020B0604030504040204" pitchFamily="34" charset="0"/>
              </a:rPr>
              <a:t>04</a:t>
            </a:r>
          </a:p>
        </p:txBody>
      </p:sp>
      <p:sp>
        <p:nvSpPr>
          <p:cNvPr id="20" name="Text Placeholder 13">
            <a:extLst>
              <a:ext uri="{FF2B5EF4-FFF2-40B4-BE49-F238E27FC236}">
                <a16:creationId xmlns:a16="http://schemas.microsoft.com/office/drawing/2014/main" id="{013C651B-7A81-E4C3-483B-A4D8243DEB51}"/>
              </a:ext>
            </a:extLst>
          </p:cNvPr>
          <p:cNvSpPr>
            <a:spLocks noGrp="1"/>
          </p:cNvSpPr>
          <p:nvPr>
            <p:ph type="body" sz="quarter" idx="16" hasCustomPrompt="1"/>
          </p:nvPr>
        </p:nvSpPr>
        <p:spPr>
          <a:xfrm>
            <a:off x="8050641" y="2127734"/>
            <a:ext cx="2852644" cy="242933"/>
          </a:xfrm>
          <a:prstGeom prst="rect">
            <a:avLst/>
          </a:prstGeom>
        </p:spPr>
        <p:txBody>
          <a:bodyPr wrap="square" lIns="0" tIns="0" rIns="0" bIns="0">
            <a:noAutofit/>
          </a:bodyPr>
          <a:lstStyle>
            <a:lvl1pPr marL="0" indent="0">
              <a:lnSpc>
                <a:spcPct val="100000"/>
              </a:lnSpc>
              <a:spcBef>
                <a:spcPts val="0"/>
              </a:spcBef>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2" name="Text Placeholder 13">
            <a:extLst>
              <a:ext uri="{FF2B5EF4-FFF2-40B4-BE49-F238E27FC236}">
                <a16:creationId xmlns:a16="http://schemas.microsoft.com/office/drawing/2014/main" id="{128F2EF2-5701-F755-DC41-EC0B147A3591}"/>
              </a:ext>
            </a:extLst>
          </p:cNvPr>
          <p:cNvSpPr>
            <a:spLocks noGrp="1"/>
          </p:cNvSpPr>
          <p:nvPr>
            <p:ph type="body" sz="quarter" idx="18" hasCustomPrompt="1"/>
          </p:nvPr>
        </p:nvSpPr>
        <p:spPr>
          <a:xfrm>
            <a:off x="8050641" y="3922853"/>
            <a:ext cx="2852644" cy="242933"/>
          </a:xfrm>
          <a:prstGeom prst="rect">
            <a:avLst/>
          </a:prstGeom>
        </p:spPr>
        <p:txBody>
          <a:bodyPr wrap="square" lIns="0" tIns="0" rIns="0" bIns="0">
            <a:noAutofit/>
          </a:bodyPr>
          <a:lstStyle>
            <a:lvl1pPr marL="0" indent="0">
              <a:lnSpc>
                <a:spcPct val="100000"/>
              </a:lnSpc>
              <a:spcBef>
                <a:spcPts val="0"/>
              </a:spcBef>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6" name="Text Placeholder 2">
            <a:extLst>
              <a:ext uri="{FF2B5EF4-FFF2-40B4-BE49-F238E27FC236}">
                <a16:creationId xmlns:a16="http://schemas.microsoft.com/office/drawing/2014/main" id="{4BB1C365-87CB-12C2-E49A-346E62B91B4F}"/>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pic>
        <p:nvPicPr>
          <p:cNvPr id="8" name="Picture 7" descr="A black and white logo  AI-generated content may be incorrect.">
            <a:extLst>
              <a:ext uri="{FF2B5EF4-FFF2-40B4-BE49-F238E27FC236}">
                <a16:creationId xmlns:a16="http://schemas.microsoft.com/office/drawing/2014/main" id="{D86067D2-36EB-6126-E68F-3A7CBE0CC8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24" name="Text Placeholder 7">
            <a:extLst>
              <a:ext uri="{FF2B5EF4-FFF2-40B4-BE49-F238E27FC236}">
                <a16:creationId xmlns:a16="http://schemas.microsoft.com/office/drawing/2014/main" id="{0B438710-54A1-1E62-ED89-A07139E69394}"/>
              </a:ext>
            </a:extLst>
          </p:cNvPr>
          <p:cNvSpPr>
            <a:spLocks noGrp="1"/>
          </p:cNvSpPr>
          <p:nvPr>
            <p:ph type="body" sz="quarter" idx="20" hasCustomPrompt="1"/>
          </p:nvPr>
        </p:nvSpPr>
        <p:spPr>
          <a:xfrm>
            <a:off x="2883065" y="2537866"/>
            <a:ext cx="2841874" cy="669159"/>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5" name="Text Placeholder 7">
            <a:extLst>
              <a:ext uri="{FF2B5EF4-FFF2-40B4-BE49-F238E27FC236}">
                <a16:creationId xmlns:a16="http://schemas.microsoft.com/office/drawing/2014/main" id="{141833D4-3B3C-5510-5D52-05462698D736}"/>
              </a:ext>
            </a:extLst>
          </p:cNvPr>
          <p:cNvSpPr>
            <a:spLocks noGrp="1"/>
          </p:cNvSpPr>
          <p:nvPr>
            <p:ph type="body" sz="quarter" idx="21" hasCustomPrompt="1"/>
          </p:nvPr>
        </p:nvSpPr>
        <p:spPr>
          <a:xfrm>
            <a:off x="8040215" y="2537866"/>
            <a:ext cx="2866323" cy="669159"/>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7" name="Text Placeholder 7">
            <a:extLst>
              <a:ext uri="{FF2B5EF4-FFF2-40B4-BE49-F238E27FC236}">
                <a16:creationId xmlns:a16="http://schemas.microsoft.com/office/drawing/2014/main" id="{C36905AA-E299-EA6E-B8B5-F2CE322CF0B9}"/>
              </a:ext>
            </a:extLst>
          </p:cNvPr>
          <p:cNvSpPr>
            <a:spLocks noGrp="1"/>
          </p:cNvSpPr>
          <p:nvPr>
            <p:ph type="body" sz="quarter" idx="22" hasCustomPrompt="1"/>
          </p:nvPr>
        </p:nvSpPr>
        <p:spPr>
          <a:xfrm>
            <a:off x="2883065" y="4319600"/>
            <a:ext cx="2841874" cy="669159"/>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8" name="Text Placeholder 7">
            <a:extLst>
              <a:ext uri="{FF2B5EF4-FFF2-40B4-BE49-F238E27FC236}">
                <a16:creationId xmlns:a16="http://schemas.microsoft.com/office/drawing/2014/main" id="{199B3E61-FEA7-953D-EEAB-1A1BA17E7671}"/>
              </a:ext>
            </a:extLst>
          </p:cNvPr>
          <p:cNvSpPr>
            <a:spLocks noGrp="1"/>
          </p:cNvSpPr>
          <p:nvPr>
            <p:ph type="body" sz="quarter" idx="23" hasCustomPrompt="1"/>
          </p:nvPr>
        </p:nvSpPr>
        <p:spPr>
          <a:xfrm>
            <a:off x="8040215" y="4319600"/>
            <a:ext cx="2866323" cy="669159"/>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1" name="Slide Number Placeholder 10">
            <a:extLst>
              <a:ext uri="{FF2B5EF4-FFF2-40B4-BE49-F238E27FC236}">
                <a16:creationId xmlns:a16="http://schemas.microsoft.com/office/drawing/2014/main" id="{32B4D1F5-3478-9BE5-30C5-4FD2B4E4E042}"/>
              </a:ext>
            </a:extLst>
          </p:cNvPr>
          <p:cNvSpPr>
            <a:spLocks noGrp="1"/>
          </p:cNvSpPr>
          <p:nvPr>
            <p:ph type="sldNum" sz="quarter" idx="2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98648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_1 Column">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E4E922F-7982-CF3C-8777-F7953F9BEE22}"/>
              </a:ext>
            </a:extLst>
          </p:cNvPr>
          <p:cNvSpPr>
            <a:spLocks noGrp="1"/>
          </p:cNvSpPr>
          <p:nvPr>
            <p:ph type="body" sz="quarter" idx="10" hasCustomPrompt="1"/>
          </p:nvPr>
        </p:nvSpPr>
        <p:spPr>
          <a:xfrm>
            <a:off x="6953572" y="678706"/>
            <a:ext cx="2500671" cy="443198"/>
          </a:xfrm>
          <a:prstGeom prst="rect">
            <a:avLst/>
          </a:prstGeom>
        </p:spPr>
        <p:txBody>
          <a:bodyPr wrap="square" lIns="0" tIns="0" rIns="0" bIns="0">
            <a:spAutoFit/>
          </a:bodyPr>
          <a:lstStyle>
            <a:lvl1pPr marL="0" indent="0" algn="l">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Agenda title</a:t>
            </a:r>
            <a:endParaRPr lang="en-US" dirty="0"/>
          </a:p>
        </p:txBody>
      </p:sp>
      <p:sp>
        <p:nvSpPr>
          <p:cNvPr id="8" name="Google Shape;216;p14">
            <a:extLst>
              <a:ext uri="{FF2B5EF4-FFF2-40B4-BE49-F238E27FC236}">
                <a16:creationId xmlns:a16="http://schemas.microsoft.com/office/drawing/2014/main" id="{3AA9C366-1EC3-6218-E400-477BB0BD4751}"/>
              </a:ext>
            </a:extLst>
          </p:cNvPr>
          <p:cNvSpPr txBox="1">
            <a:spLocks noGrp="1"/>
          </p:cNvSpPr>
          <p:nvPr>
            <p:ph type="body" idx="2" hasCustomPrompt="1"/>
          </p:nvPr>
        </p:nvSpPr>
        <p:spPr>
          <a:xfrm>
            <a:off x="6689686" y="1887682"/>
            <a:ext cx="721351" cy="461665"/>
          </a:xfrm>
          <a:prstGeom prst="rect">
            <a:avLst/>
          </a:prstGeom>
          <a:noFill/>
          <a:ln>
            <a:noFill/>
          </a:ln>
        </p:spPr>
        <p:txBody>
          <a:bodyPr spcFirstLastPara="1" wrap="none" lIns="0" tIns="0" rIns="0" bIns="0" anchor="t" anchorCtr="0">
            <a:spAutoFit/>
          </a:bodyPr>
          <a:lstStyle>
            <a:lvl1pPr marL="228600" marR="0" lvl="0" indent="0" algn="l" rtl="0">
              <a:lnSpc>
                <a:spcPct val="100000"/>
              </a:lnSpc>
              <a:spcBef>
                <a:spcPts val="0"/>
              </a:spcBef>
              <a:spcAft>
                <a:spcPts val="0"/>
              </a:spcAft>
              <a:buClr>
                <a:schemeClr val="lt1"/>
              </a:buClr>
              <a:buSzPts val="3000"/>
              <a:buFont typeface="Arial" panose="020B0604020202020204" pitchFamily="34" charset="0"/>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9" name="Google Shape;217;p14">
            <a:extLst>
              <a:ext uri="{FF2B5EF4-FFF2-40B4-BE49-F238E27FC236}">
                <a16:creationId xmlns:a16="http://schemas.microsoft.com/office/drawing/2014/main" id="{52482F46-0949-794E-7B15-64D9FB64D909}"/>
              </a:ext>
            </a:extLst>
          </p:cNvPr>
          <p:cNvSpPr txBox="1">
            <a:spLocks noGrp="1"/>
          </p:cNvSpPr>
          <p:nvPr>
            <p:ph type="body" idx="3"/>
          </p:nvPr>
        </p:nvSpPr>
        <p:spPr>
          <a:xfrm>
            <a:off x="7709850" y="1876990"/>
            <a:ext cx="3140855" cy="274844"/>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600"/>
              <a:buFont typeface="Arial" panose="020B0604020202020204" pitchFamily="34" charset="0"/>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0" name="Google Shape;218;p14">
            <a:extLst>
              <a:ext uri="{FF2B5EF4-FFF2-40B4-BE49-F238E27FC236}">
                <a16:creationId xmlns:a16="http://schemas.microsoft.com/office/drawing/2014/main" id="{96C54CDD-24D6-07D7-FF7C-0D425BBA168E}"/>
              </a:ext>
            </a:extLst>
          </p:cNvPr>
          <p:cNvSpPr txBox="1">
            <a:spLocks noGrp="1"/>
          </p:cNvSpPr>
          <p:nvPr>
            <p:ph type="body" idx="4"/>
          </p:nvPr>
        </p:nvSpPr>
        <p:spPr>
          <a:xfrm>
            <a:off x="7709850" y="2188787"/>
            <a:ext cx="3140855" cy="23966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100"/>
              <a:buFont typeface="Arial" panose="020B0604020202020204" pitchFamily="34" charset="0"/>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11" name="Picture 10" descr="A black and white logo  AI-generated content may be incorrect.">
            <a:extLst>
              <a:ext uri="{FF2B5EF4-FFF2-40B4-BE49-F238E27FC236}">
                <a16:creationId xmlns:a16="http://schemas.microsoft.com/office/drawing/2014/main" id="{A39E9279-3D9E-41FC-AF05-6162A13ECE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2" name="Picture Placeholder 20">
            <a:extLst>
              <a:ext uri="{FF2B5EF4-FFF2-40B4-BE49-F238E27FC236}">
                <a16:creationId xmlns:a16="http://schemas.microsoft.com/office/drawing/2014/main" id="{58E2F8AB-0DE3-6156-15FE-4B040FBDF2B8}"/>
              </a:ext>
            </a:extLst>
          </p:cNvPr>
          <p:cNvSpPr>
            <a:spLocks noGrp="1"/>
          </p:cNvSpPr>
          <p:nvPr>
            <p:ph type="pic" sz="quarter" idx="32"/>
          </p:nvPr>
        </p:nvSpPr>
        <p:spPr>
          <a:xfrm>
            <a:off x="0" y="0"/>
            <a:ext cx="6096000" cy="6858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cxnSp>
        <p:nvCxnSpPr>
          <p:cNvPr id="13" name="Straight Connector 12">
            <a:extLst>
              <a:ext uri="{FF2B5EF4-FFF2-40B4-BE49-F238E27FC236}">
                <a16:creationId xmlns:a16="http://schemas.microsoft.com/office/drawing/2014/main" id="{E416FD4F-4139-21A7-C055-4EFD30E199D6}"/>
              </a:ext>
            </a:extLst>
          </p:cNvPr>
          <p:cNvCxnSpPr/>
          <p:nvPr userDrawn="1"/>
        </p:nvCxnSpPr>
        <p:spPr>
          <a:xfrm flipH="1">
            <a:off x="6085668" y="901285"/>
            <a:ext cx="562708"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Google Shape;216;p14">
            <a:extLst>
              <a:ext uri="{FF2B5EF4-FFF2-40B4-BE49-F238E27FC236}">
                <a16:creationId xmlns:a16="http://schemas.microsoft.com/office/drawing/2014/main" id="{6EEA95A6-61F6-66D0-EFD1-4E3A5CD682A4}"/>
              </a:ext>
            </a:extLst>
          </p:cNvPr>
          <p:cNvSpPr txBox="1">
            <a:spLocks noGrp="1"/>
          </p:cNvSpPr>
          <p:nvPr>
            <p:ph type="body" idx="33" hasCustomPrompt="1"/>
          </p:nvPr>
        </p:nvSpPr>
        <p:spPr>
          <a:xfrm>
            <a:off x="6689686" y="2671055"/>
            <a:ext cx="721351" cy="461665"/>
          </a:xfrm>
          <a:prstGeom prst="rect">
            <a:avLst/>
          </a:prstGeom>
          <a:noFill/>
          <a:ln>
            <a:noFill/>
          </a:ln>
        </p:spPr>
        <p:txBody>
          <a:bodyPr spcFirstLastPara="1" wrap="none" lIns="0" tIns="0" rIns="0" bIns="0" anchor="t" anchorCtr="0">
            <a:spAutoFit/>
          </a:bodyPr>
          <a:lstStyle>
            <a:lvl1pPr marL="228600" marR="0" lvl="0" indent="0" algn="l" rtl="0">
              <a:lnSpc>
                <a:spcPct val="100000"/>
              </a:lnSpc>
              <a:spcBef>
                <a:spcPts val="0"/>
              </a:spcBef>
              <a:spcAft>
                <a:spcPts val="0"/>
              </a:spcAft>
              <a:buClr>
                <a:schemeClr val="lt1"/>
              </a:buClr>
              <a:buSzPts val="3000"/>
              <a:buFont typeface="Arial" panose="020B0604020202020204" pitchFamily="34" charset="0"/>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15" name="Google Shape;217;p14">
            <a:extLst>
              <a:ext uri="{FF2B5EF4-FFF2-40B4-BE49-F238E27FC236}">
                <a16:creationId xmlns:a16="http://schemas.microsoft.com/office/drawing/2014/main" id="{2242A1FE-1D35-E3E8-4CEF-85F5E40FC876}"/>
              </a:ext>
            </a:extLst>
          </p:cNvPr>
          <p:cNvSpPr txBox="1">
            <a:spLocks noGrp="1"/>
          </p:cNvSpPr>
          <p:nvPr>
            <p:ph type="body" idx="34"/>
          </p:nvPr>
        </p:nvSpPr>
        <p:spPr>
          <a:xfrm>
            <a:off x="7709850" y="2660363"/>
            <a:ext cx="3140855" cy="274844"/>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600"/>
              <a:buFont typeface="Arial" panose="020B0604020202020204" pitchFamily="34" charset="0"/>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 name="Google Shape;218;p14">
            <a:extLst>
              <a:ext uri="{FF2B5EF4-FFF2-40B4-BE49-F238E27FC236}">
                <a16:creationId xmlns:a16="http://schemas.microsoft.com/office/drawing/2014/main" id="{09D5D93B-DB1C-325D-D858-11065EA768B3}"/>
              </a:ext>
            </a:extLst>
          </p:cNvPr>
          <p:cNvSpPr txBox="1">
            <a:spLocks noGrp="1"/>
          </p:cNvSpPr>
          <p:nvPr>
            <p:ph type="body" idx="35"/>
          </p:nvPr>
        </p:nvSpPr>
        <p:spPr>
          <a:xfrm>
            <a:off x="7709850" y="2972160"/>
            <a:ext cx="3140855" cy="23966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100"/>
              <a:buFont typeface="Arial" panose="020B0604020202020204" pitchFamily="34" charset="0"/>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 name="Google Shape;216;p14">
            <a:extLst>
              <a:ext uri="{FF2B5EF4-FFF2-40B4-BE49-F238E27FC236}">
                <a16:creationId xmlns:a16="http://schemas.microsoft.com/office/drawing/2014/main" id="{78511A2C-BC6E-0085-C998-B276884CBE7D}"/>
              </a:ext>
            </a:extLst>
          </p:cNvPr>
          <p:cNvSpPr txBox="1">
            <a:spLocks noGrp="1"/>
          </p:cNvSpPr>
          <p:nvPr>
            <p:ph type="body" idx="36" hasCustomPrompt="1"/>
          </p:nvPr>
        </p:nvSpPr>
        <p:spPr>
          <a:xfrm>
            <a:off x="6689686" y="3452385"/>
            <a:ext cx="721351" cy="461665"/>
          </a:xfrm>
          <a:prstGeom prst="rect">
            <a:avLst/>
          </a:prstGeom>
          <a:noFill/>
          <a:ln>
            <a:noFill/>
          </a:ln>
        </p:spPr>
        <p:txBody>
          <a:bodyPr spcFirstLastPara="1" wrap="none" lIns="0" tIns="0" rIns="0" bIns="0" anchor="t" anchorCtr="0">
            <a:spAutoFit/>
          </a:bodyPr>
          <a:lstStyle>
            <a:lvl1pPr marL="228600" marR="0" lvl="0" indent="0" algn="l" rtl="0">
              <a:lnSpc>
                <a:spcPct val="100000"/>
              </a:lnSpc>
              <a:spcBef>
                <a:spcPts val="0"/>
              </a:spcBef>
              <a:spcAft>
                <a:spcPts val="0"/>
              </a:spcAft>
              <a:buClr>
                <a:schemeClr val="lt1"/>
              </a:buClr>
              <a:buSzPts val="3000"/>
              <a:buFont typeface="Arial" panose="020B0604020202020204" pitchFamily="34" charset="0"/>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18" name="Google Shape;217;p14">
            <a:extLst>
              <a:ext uri="{FF2B5EF4-FFF2-40B4-BE49-F238E27FC236}">
                <a16:creationId xmlns:a16="http://schemas.microsoft.com/office/drawing/2014/main" id="{C929328E-3EC8-DCDA-6B6A-146DC3DFEF5A}"/>
              </a:ext>
            </a:extLst>
          </p:cNvPr>
          <p:cNvSpPr txBox="1">
            <a:spLocks noGrp="1"/>
          </p:cNvSpPr>
          <p:nvPr>
            <p:ph type="body" idx="37"/>
          </p:nvPr>
        </p:nvSpPr>
        <p:spPr>
          <a:xfrm>
            <a:off x="7709850" y="3441693"/>
            <a:ext cx="3140855" cy="274844"/>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600"/>
              <a:buFont typeface="Arial" panose="020B0604020202020204" pitchFamily="34" charset="0"/>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218;p14">
            <a:extLst>
              <a:ext uri="{FF2B5EF4-FFF2-40B4-BE49-F238E27FC236}">
                <a16:creationId xmlns:a16="http://schemas.microsoft.com/office/drawing/2014/main" id="{7C9FB3C5-8565-B60A-B6E9-DB0869C5C167}"/>
              </a:ext>
            </a:extLst>
          </p:cNvPr>
          <p:cNvSpPr txBox="1">
            <a:spLocks noGrp="1"/>
          </p:cNvSpPr>
          <p:nvPr>
            <p:ph type="body" idx="38"/>
          </p:nvPr>
        </p:nvSpPr>
        <p:spPr>
          <a:xfrm>
            <a:off x="7709850" y="3753490"/>
            <a:ext cx="3140855" cy="23966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100"/>
              <a:buFont typeface="Arial" panose="020B0604020202020204" pitchFamily="34" charset="0"/>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 name="Google Shape;216;p14">
            <a:extLst>
              <a:ext uri="{FF2B5EF4-FFF2-40B4-BE49-F238E27FC236}">
                <a16:creationId xmlns:a16="http://schemas.microsoft.com/office/drawing/2014/main" id="{4261281B-2E7A-6E45-0C8B-857255F5FAA1}"/>
              </a:ext>
            </a:extLst>
          </p:cNvPr>
          <p:cNvSpPr txBox="1">
            <a:spLocks noGrp="1"/>
          </p:cNvSpPr>
          <p:nvPr>
            <p:ph type="body" idx="39" hasCustomPrompt="1"/>
          </p:nvPr>
        </p:nvSpPr>
        <p:spPr>
          <a:xfrm>
            <a:off x="6689686" y="4236031"/>
            <a:ext cx="721351" cy="461665"/>
          </a:xfrm>
          <a:prstGeom prst="rect">
            <a:avLst/>
          </a:prstGeom>
          <a:noFill/>
          <a:ln>
            <a:noFill/>
          </a:ln>
        </p:spPr>
        <p:txBody>
          <a:bodyPr spcFirstLastPara="1" wrap="none" lIns="0" tIns="0" rIns="0" bIns="0" anchor="t" anchorCtr="0">
            <a:spAutoFit/>
          </a:bodyPr>
          <a:lstStyle>
            <a:lvl1pPr marL="228600" marR="0" lvl="0" indent="0" algn="l" rtl="0">
              <a:lnSpc>
                <a:spcPct val="100000"/>
              </a:lnSpc>
              <a:spcBef>
                <a:spcPts val="0"/>
              </a:spcBef>
              <a:spcAft>
                <a:spcPts val="0"/>
              </a:spcAft>
              <a:buClr>
                <a:schemeClr val="lt1"/>
              </a:buClr>
              <a:buSzPts val="3000"/>
              <a:buFont typeface="Arial" panose="020B0604020202020204" pitchFamily="34" charset="0"/>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21" name="Google Shape;217;p14">
            <a:extLst>
              <a:ext uri="{FF2B5EF4-FFF2-40B4-BE49-F238E27FC236}">
                <a16:creationId xmlns:a16="http://schemas.microsoft.com/office/drawing/2014/main" id="{457BA71E-1C01-8016-4E22-E2DEE64DA6BA}"/>
              </a:ext>
            </a:extLst>
          </p:cNvPr>
          <p:cNvSpPr txBox="1">
            <a:spLocks noGrp="1"/>
          </p:cNvSpPr>
          <p:nvPr>
            <p:ph type="body" idx="40"/>
          </p:nvPr>
        </p:nvSpPr>
        <p:spPr>
          <a:xfrm>
            <a:off x="7709850" y="4225339"/>
            <a:ext cx="3140855" cy="274844"/>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600"/>
              <a:buFont typeface="Arial" panose="020B0604020202020204" pitchFamily="34" charset="0"/>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2" name="Google Shape;218;p14">
            <a:extLst>
              <a:ext uri="{FF2B5EF4-FFF2-40B4-BE49-F238E27FC236}">
                <a16:creationId xmlns:a16="http://schemas.microsoft.com/office/drawing/2014/main" id="{C298DC42-806B-F9FE-4BF8-97B6F0CEF684}"/>
              </a:ext>
            </a:extLst>
          </p:cNvPr>
          <p:cNvSpPr txBox="1">
            <a:spLocks noGrp="1"/>
          </p:cNvSpPr>
          <p:nvPr>
            <p:ph type="body" idx="41"/>
          </p:nvPr>
        </p:nvSpPr>
        <p:spPr>
          <a:xfrm>
            <a:off x="7709850" y="4537136"/>
            <a:ext cx="3140855" cy="23966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100"/>
              <a:buFont typeface="Arial" panose="020B0604020202020204" pitchFamily="34" charset="0"/>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3" name="Google Shape;216;p14">
            <a:extLst>
              <a:ext uri="{FF2B5EF4-FFF2-40B4-BE49-F238E27FC236}">
                <a16:creationId xmlns:a16="http://schemas.microsoft.com/office/drawing/2014/main" id="{A0C0FFF1-51AE-7EB8-78B1-C5327CB1FBC7}"/>
              </a:ext>
            </a:extLst>
          </p:cNvPr>
          <p:cNvSpPr txBox="1">
            <a:spLocks noGrp="1"/>
          </p:cNvSpPr>
          <p:nvPr>
            <p:ph type="body" idx="42" hasCustomPrompt="1"/>
          </p:nvPr>
        </p:nvSpPr>
        <p:spPr>
          <a:xfrm>
            <a:off x="6689686" y="5027776"/>
            <a:ext cx="721351" cy="461665"/>
          </a:xfrm>
          <a:prstGeom prst="rect">
            <a:avLst/>
          </a:prstGeom>
          <a:noFill/>
          <a:ln>
            <a:noFill/>
          </a:ln>
        </p:spPr>
        <p:txBody>
          <a:bodyPr spcFirstLastPara="1" wrap="none" lIns="0" tIns="0" rIns="0" bIns="0" anchor="t" anchorCtr="0">
            <a:spAutoFit/>
          </a:bodyPr>
          <a:lstStyle>
            <a:lvl1pPr marL="228600" marR="0" lvl="0" indent="0" algn="l" rtl="0">
              <a:lnSpc>
                <a:spcPct val="100000"/>
              </a:lnSpc>
              <a:spcBef>
                <a:spcPts val="0"/>
              </a:spcBef>
              <a:spcAft>
                <a:spcPts val="0"/>
              </a:spcAft>
              <a:buClr>
                <a:schemeClr val="lt1"/>
              </a:buClr>
              <a:buSzPts val="3000"/>
              <a:buFont typeface="Arial" panose="020B0604020202020204" pitchFamily="34" charset="0"/>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24" name="Google Shape;217;p14">
            <a:extLst>
              <a:ext uri="{FF2B5EF4-FFF2-40B4-BE49-F238E27FC236}">
                <a16:creationId xmlns:a16="http://schemas.microsoft.com/office/drawing/2014/main" id="{DA57AA32-1C81-47AD-0EB5-07745C65837B}"/>
              </a:ext>
            </a:extLst>
          </p:cNvPr>
          <p:cNvSpPr txBox="1">
            <a:spLocks noGrp="1"/>
          </p:cNvSpPr>
          <p:nvPr>
            <p:ph type="body" idx="43"/>
          </p:nvPr>
        </p:nvSpPr>
        <p:spPr>
          <a:xfrm>
            <a:off x="7709850" y="5017084"/>
            <a:ext cx="3140855" cy="274844"/>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600"/>
              <a:buFont typeface="Arial" panose="020B0604020202020204" pitchFamily="34" charset="0"/>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5" name="Google Shape;218;p14">
            <a:extLst>
              <a:ext uri="{FF2B5EF4-FFF2-40B4-BE49-F238E27FC236}">
                <a16:creationId xmlns:a16="http://schemas.microsoft.com/office/drawing/2014/main" id="{3E85DF6A-0C64-5890-0401-1ED3BB6253F7}"/>
              </a:ext>
            </a:extLst>
          </p:cNvPr>
          <p:cNvSpPr txBox="1">
            <a:spLocks noGrp="1"/>
          </p:cNvSpPr>
          <p:nvPr>
            <p:ph type="body" idx="44"/>
          </p:nvPr>
        </p:nvSpPr>
        <p:spPr>
          <a:xfrm>
            <a:off x="7709850" y="5328881"/>
            <a:ext cx="3140855" cy="23966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chemeClr val="lt1"/>
              </a:buClr>
              <a:buSzPts val="1100"/>
              <a:buFont typeface="Arial" panose="020B0604020202020204" pitchFamily="34" charset="0"/>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923108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Slide_Boxes_3">
    <p:bg>
      <p:bgPr>
        <a:solidFill>
          <a:srgbClr val="F2F2F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80599B9-8AD9-1C33-F71A-6369BB8D91CC}"/>
              </a:ext>
            </a:extLst>
          </p:cNvPr>
          <p:cNvSpPr/>
          <p:nvPr userDrawn="1"/>
        </p:nvSpPr>
        <p:spPr>
          <a:xfrm>
            <a:off x="4508938" y="666056"/>
            <a:ext cx="7100677"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1F9560B9-66C3-1DB4-B0D3-E46C197136E6}"/>
              </a:ext>
            </a:extLst>
          </p:cNvPr>
          <p:cNvSpPr/>
          <p:nvPr userDrawn="1"/>
        </p:nvSpPr>
        <p:spPr>
          <a:xfrm>
            <a:off x="4378434" y="662941"/>
            <a:ext cx="961728" cy="9519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6" name="Rounded Rectangle 5">
            <a:extLst>
              <a:ext uri="{FF2B5EF4-FFF2-40B4-BE49-F238E27FC236}">
                <a16:creationId xmlns:a16="http://schemas.microsoft.com/office/drawing/2014/main" id="{CD451DB6-F597-84B9-906C-80CCB9731170}"/>
              </a:ext>
            </a:extLst>
          </p:cNvPr>
          <p:cNvSpPr/>
          <p:nvPr userDrawn="1"/>
        </p:nvSpPr>
        <p:spPr>
          <a:xfrm>
            <a:off x="4554781" y="1744017"/>
            <a:ext cx="7054833"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7" name="Rectangle 6">
            <a:extLst>
              <a:ext uri="{FF2B5EF4-FFF2-40B4-BE49-F238E27FC236}">
                <a16:creationId xmlns:a16="http://schemas.microsoft.com/office/drawing/2014/main" id="{EC18D35C-F739-2933-6896-B5108B544381}"/>
              </a:ext>
            </a:extLst>
          </p:cNvPr>
          <p:cNvSpPr/>
          <p:nvPr userDrawn="1"/>
        </p:nvSpPr>
        <p:spPr>
          <a:xfrm>
            <a:off x="4378434" y="1737503"/>
            <a:ext cx="961728" cy="9519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8" name="Rounded Rectangle 7">
            <a:extLst>
              <a:ext uri="{FF2B5EF4-FFF2-40B4-BE49-F238E27FC236}">
                <a16:creationId xmlns:a16="http://schemas.microsoft.com/office/drawing/2014/main" id="{D965670A-E006-A833-72B1-E776EFBC3327}"/>
              </a:ext>
            </a:extLst>
          </p:cNvPr>
          <p:cNvSpPr/>
          <p:nvPr userDrawn="1"/>
        </p:nvSpPr>
        <p:spPr>
          <a:xfrm>
            <a:off x="4554781" y="2812065"/>
            <a:ext cx="7054833"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9" name="Rectangle 8">
            <a:extLst>
              <a:ext uri="{FF2B5EF4-FFF2-40B4-BE49-F238E27FC236}">
                <a16:creationId xmlns:a16="http://schemas.microsoft.com/office/drawing/2014/main" id="{E943870B-7665-1251-9139-BF1F3901DED6}"/>
              </a:ext>
            </a:extLst>
          </p:cNvPr>
          <p:cNvSpPr/>
          <p:nvPr userDrawn="1"/>
        </p:nvSpPr>
        <p:spPr>
          <a:xfrm>
            <a:off x="4378434" y="2813573"/>
            <a:ext cx="961728" cy="9519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10" name="Rounded Rectangle 9">
            <a:extLst>
              <a:ext uri="{FF2B5EF4-FFF2-40B4-BE49-F238E27FC236}">
                <a16:creationId xmlns:a16="http://schemas.microsoft.com/office/drawing/2014/main" id="{307F3F35-C84D-C0E0-3101-1E850B8FFB83}"/>
              </a:ext>
            </a:extLst>
          </p:cNvPr>
          <p:cNvSpPr/>
          <p:nvPr userDrawn="1"/>
        </p:nvSpPr>
        <p:spPr>
          <a:xfrm>
            <a:off x="4554782" y="3897949"/>
            <a:ext cx="7054832"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11" name="Rectangle 10">
            <a:extLst>
              <a:ext uri="{FF2B5EF4-FFF2-40B4-BE49-F238E27FC236}">
                <a16:creationId xmlns:a16="http://schemas.microsoft.com/office/drawing/2014/main" id="{247A4186-1F64-4042-449C-66E047E3B732}"/>
              </a:ext>
            </a:extLst>
          </p:cNvPr>
          <p:cNvSpPr/>
          <p:nvPr userDrawn="1"/>
        </p:nvSpPr>
        <p:spPr>
          <a:xfrm>
            <a:off x="4378434" y="3888135"/>
            <a:ext cx="961728" cy="9519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12" name="Rounded Rectangle 11">
            <a:extLst>
              <a:ext uri="{FF2B5EF4-FFF2-40B4-BE49-F238E27FC236}">
                <a16:creationId xmlns:a16="http://schemas.microsoft.com/office/drawing/2014/main" id="{9705CD10-47E2-9CDA-6B7A-9E1407F152E4}"/>
              </a:ext>
            </a:extLst>
          </p:cNvPr>
          <p:cNvSpPr/>
          <p:nvPr userDrawn="1"/>
        </p:nvSpPr>
        <p:spPr>
          <a:xfrm>
            <a:off x="4554781" y="4969213"/>
            <a:ext cx="7054833"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13" name="Rectangle 12">
            <a:extLst>
              <a:ext uri="{FF2B5EF4-FFF2-40B4-BE49-F238E27FC236}">
                <a16:creationId xmlns:a16="http://schemas.microsoft.com/office/drawing/2014/main" id="{4BCC2A14-5897-A3A8-E5CA-87B973DD860B}"/>
              </a:ext>
            </a:extLst>
          </p:cNvPr>
          <p:cNvSpPr/>
          <p:nvPr userDrawn="1"/>
        </p:nvSpPr>
        <p:spPr>
          <a:xfrm>
            <a:off x="4378434" y="4962699"/>
            <a:ext cx="961728" cy="95191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600" dirty="0">
              <a:solidFill>
                <a:schemeClr val="tx2"/>
              </a:solidFill>
            </a:endParaRPr>
          </a:p>
        </p:txBody>
      </p:sp>
      <p:sp>
        <p:nvSpPr>
          <p:cNvPr id="15" name="Text Placeholder 2">
            <a:extLst>
              <a:ext uri="{FF2B5EF4-FFF2-40B4-BE49-F238E27FC236}">
                <a16:creationId xmlns:a16="http://schemas.microsoft.com/office/drawing/2014/main" id="{35198B58-B39D-F35A-DB7A-85A88BDFC184}"/>
              </a:ext>
            </a:extLst>
          </p:cNvPr>
          <p:cNvSpPr>
            <a:spLocks noGrp="1"/>
          </p:cNvSpPr>
          <p:nvPr>
            <p:ph type="body" sz="quarter" idx="10" hasCustomPrompt="1"/>
          </p:nvPr>
        </p:nvSpPr>
        <p:spPr>
          <a:xfrm>
            <a:off x="750793" y="845684"/>
            <a:ext cx="3200721" cy="984885"/>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6" name="Text Placeholder 13">
            <a:extLst>
              <a:ext uri="{FF2B5EF4-FFF2-40B4-BE49-F238E27FC236}">
                <a16:creationId xmlns:a16="http://schemas.microsoft.com/office/drawing/2014/main" id="{726FB554-E07A-174A-47CC-5BB80BC52097}"/>
              </a:ext>
            </a:extLst>
          </p:cNvPr>
          <p:cNvSpPr>
            <a:spLocks noGrp="1"/>
          </p:cNvSpPr>
          <p:nvPr>
            <p:ph type="body" sz="quarter" idx="11" hasCustomPrompt="1"/>
          </p:nvPr>
        </p:nvSpPr>
        <p:spPr>
          <a:xfrm>
            <a:off x="5697991" y="914628"/>
            <a:ext cx="1633537" cy="430887"/>
          </a:xfrm>
          <a:prstGeom prst="rect">
            <a:avLst/>
          </a:prstGeom>
        </p:spPr>
        <p:txBody>
          <a:bodyPr wrap="square" lIns="0" tIns="0" rIns="0" bIns="0">
            <a:sp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18" name="Text Placeholder 13">
            <a:extLst>
              <a:ext uri="{FF2B5EF4-FFF2-40B4-BE49-F238E27FC236}">
                <a16:creationId xmlns:a16="http://schemas.microsoft.com/office/drawing/2014/main" id="{DEE6C07A-7B53-2E5A-0D4A-4A05699C8904}"/>
              </a:ext>
            </a:extLst>
          </p:cNvPr>
          <p:cNvSpPr>
            <a:spLocks noGrp="1"/>
          </p:cNvSpPr>
          <p:nvPr>
            <p:ph type="body" sz="quarter" idx="13" hasCustomPrompt="1"/>
          </p:nvPr>
        </p:nvSpPr>
        <p:spPr>
          <a:xfrm>
            <a:off x="5697991" y="2005169"/>
            <a:ext cx="1633537" cy="430887"/>
          </a:xfrm>
          <a:prstGeom prst="rect">
            <a:avLst/>
          </a:prstGeom>
        </p:spPr>
        <p:txBody>
          <a:bodyPr wrap="square" lIns="0" tIns="0" rIns="0" bIns="0">
            <a:sp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20" name="Text Placeholder 13">
            <a:extLst>
              <a:ext uri="{FF2B5EF4-FFF2-40B4-BE49-F238E27FC236}">
                <a16:creationId xmlns:a16="http://schemas.microsoft.com/office/drawing/2014/main" id="{07B84109-08C3-D1DA-9665-991DDC5D8437}"/>
              </a:ext>
            </a:extLst>
          </p:cNvPr>
          <p:cNvSpPr>
            <a:spLocks noGrp="1"/>
          </p:cNvSpPr>
          <p:nvPr>
            <p:ph type="body" sz="quarter" idx="15" hasCustomPrompt="1"/>
          </p:nvPr>
        </p:nvSpPr>
        <p:spPr>
          <a:xfrm>
            <a:off x="5697991" y="3062268"/>
            <a:ext cx="1633537" cy="430887"/>
          </a:xfrm>
          <a:prstGeom prst="rect">
            <a:avLst/>
          </a:prstGeom>
        </p:spPr>
        <p:txBody>
          <a:bodyPr wrap="square" lIns="0" tIns="0" rIns="0" bIns="0">
            <a:sp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22" name="Text Placeholder 13">
            <a:extLst>
              <a:ext uri="{FF2B5EF4-FFF2-40B4-BE49-F238E27FC236}">
                <a16:creationId xmlns:a16="http://schemas.microsoft.com/office/drawing/2014/main" id="{462507DB-CB36-4939-C8AF-EEAA291E1A0F}"/>
              </a:ext>
            </a:extLst>
          </p:cNvPr>
          <p:cNvSpPr>
            <a:spLocks noGrp="1"/>
          </p:cNvSpPr>
          <p:nvPr>
            <p:ph type="body" sz="quarter" idx="17" hasCustomPrompt="1"/>
          </p:nvPr>
        </p:nvSpPr>
        <p:spPr>
          <a:xfrm>
            <a:off x="5697991" y="4149080"/>
            <a:ext cx="1633537" cy="430887"/>
          </a:xfrm>
          <a:prstGeom prst="rect">
            <a:avLst/>
          </a:prstGeom>
        </p:spPr>
        <p:txBody>
          <a:bodyPr wrap="square" lIns="0" tIns="0" rIns="0" bIns="0">
            <a:sp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sp>
        <p:nvSpPr>
          <p:cNvPr id="24" name="Text Placeholder 13">
            <a:extLst>
              <a:ext uri="{FF2B5EF4-FFF2-40B4-BE49-F238E27FC236}">
                <a16:creationId xmlns:a16="http://schemas.microsoft.com/office/drawing/2014/main" id="{9E485461-E350-BB0B-F529-A2B1707F53C0}"/>
              </a:ext>
            </a:extLst>
          </p:cNvPr>
          <p:cNvSpPr>
            <a:spLocks noGrp="1"/>
          </p:cNvSpPr>
          <p:nvPr>
            <p:ph type="body" sz="quarter" idx="19" hasCustomPrompt="1"/>
          </p:nvPr>
        </p:nvSpPr>
        <p:spPr>
          <a:xfrm>
            <a:off x="5697991" y="5229200"/>
            <a:ext cx="1633537" cy="430887"/>
          </a:xfrm>
          <a:prstGeom prst="rect">
            <a:avLst/>
          </a:prstGeom>
        </p:spPr>
        <p:txBody>
          <a:bodyPr wrap="square" lIns="0" tIns="0" rIns="0" bIns="0">
            <a:spAutoFit/>
          </a:bodyPr>
          <a:lstStyle>
            <a:lvl1pPr marL="0" indent="0">
              <a:lnSpc>
                <a:spcPct val="100000"/>
              </a:lnSpc>
              <a:spcBef>
                <a:spcPts val="0"/>
              </a:spcBef>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title</a:t>
            </a:r>
            <a:endParaRPr lang="en-US" dirty="0"/>
          </a:p>
        </p:txBody>
      </p:sp>
      <p:pic>
        <p:nvPicPr>
          <p:cNvPr id="2" name="Picture 1" descr="A black and white logo  AI-generated content may be incorrect.">
            <a:extLst>
              <a:ext uri="{FF2B5EF4-FFF2-40B4-BE49-F238E27FC236}">
                <a16:creationId xmlns:a16="http://schemas.microsoft.com/office/drawing/2014/main" id="{5143E393-F64A-244F-1EA5-766E5AEC7F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4" name="Text Placeholder 7">
            <a:extLst>
              <a:ext uri="{FF2B5EF4-FFF2-40B4-BE49-F238E27FC236}">
                <a16:creationId xmlns:a16="http://schemas.microsoft.com/office/drawing/2014/main" id="{A0E032EF-2B30-64FA-9EC1-067C132F1369}"/>
              </a:ext>
            </a:extLst>
          </p:cNvPr>
          <p:cNvSpPr>
            <a:spLocks noGrp="1"/>
          </p:cNvSpPr>
          <p:nvPr>
            <p:ph type="body" sz="quarter" idx="21" hasCustomPrompt="1"/>
          </p:nvPr>
        </p:nvSpPr>
        <p:spPr>
          <a:xfrm>
            <a:off x="8024907" y="921101"/>
            <a:ext cx="3305701" cy="430621"/>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6" name="Text Placeholder 7">
            <a:extLst>
              <a:ext uri="{FF2B5EF4-FFF2-40B4-BE49-F238E27FC236}">
                <a16:creationId xmlns:a16="http://schemas.microsoft.com/office/drawing/2014/main" id="{C5F4ED26-F5DB-734F-3BB1-9BD0B8D34C6E}"/>
              </a:ext>
            </a:extLst>
          </p:cNvPr>
          <p:cNvSpPr>
            <a:spLocks noGrp="1"/>
          </p:cNvSpPr>
          <p:nvPr>
            <p:ph type="body" sz="quarter" idx="22" hasCustomPrompt="1"/>
          </p:nvPr>
        </p:nvSpPr>
        <p:spPr>
          <a:xfrm>
            <a:off x="8024907" y="1988840"/>
            <a:ext cx="3305701" cy="430621"/>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7" name="Text Placeholder 7">
            <a:extLst>
              <a:ext uri="{FF2B5EF4-FFF2-40B4-BE49-F238E27FC236}">
                <a16:creationId xmlns:a16="http://schemas.microsoft.com/office/drawing/2014/main" id="{69B8D457-CBD1-C15C-5A59-0BE048BE0AA8}"/>
              </a:ext>
            </a:extLst>
          </p:cNvPr>
          <p:cNvSpPr>
            <a:spLocks noGrp="1"/>
          </p:cNvSpPr>
          <p:nvPr>
            <p:ph type="body" sz="quarter" idx="23" hasCustomPrompt="1"/>
          </p:nvPr>
        </p:nvSpPr>
        <p:spPr>
          <a:xfrm>
            <a:off x="8024907" y="3068960"/>
            <a:ext cx="3305701" cy="430621"/>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8" name="Text Placeholder 7">
            <a:extLst>
              <a:ext uri="{FF2B5EF4-FFF2-40B4-BE49-F238E27FC236}">
                <a16:creationId xmlns:a16="http://schemas.microsoft.com/office/drawing/2014/main" id="{56A9EFC6-CDBB-B875-4F64-B4E1E54F65F3}"/>
              </a:ext>
            </a:extLst>
          </p:cNvPr>
          <p:cNvSpPr>
            <a:spLocks noGrp="1"/>
          </p:cNvSpPr>
          <p:nvPr>
            <p:ph type="body" sz="quarter" idx="24" hasCustomPrompt="1"/>
          </p:nvPr>
        </p:nvSpPr>
        <p:spPr>
          <a:xfrm>
            <a:off x="8024907" y="4149080"/>
            <a:ext cx="3305701" cy="430621"/>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29" name="Text Placeholder 7">
            <a:extLst>
              <a:ext uri="{FF2B5EF4-FFF2-40B4-BE49-F238E27FC236}">
                <a16:creationId xmlns:a16="http://schemas.microsoft.com/office/drawing/2014/main" id="{86A64BAE-A9C9-D205-8990-438CF6886156}"/>
              </a:ext>
            </a:extLst>
          </p:cNvPr>
          <p:cNvSpPr>
            <a:spLocks noGrp="1"/>
          </p:cNvSpPr>
          <p:nvPr>
            <p:ph type="body" sz="quarter" idx="25" hasCustomPrompt="1"/>
          </p:nvPr>
        </p:nvSpPr>
        <p:spPr>
          <a:xfrm>
            <a:off x="8024907" y="5217770"/>
            <a:ext cx="3305701" cy="430621"/>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7" name="Slide Number Placeholder 16">
            <a:extLst>
              <a:ext uri="{FF2B5EF4-FFF2-40B4-BE49-F238E27FC236}">
                <a16:creationId xmlns:a16="http://schemas.microsoft.com/office/drawing/2014/main" id="{3FBACA0D-F2BE-0B6E-B0E5-7ABF5C3CF60C}"/>
              </a:ext>
            </a:extLst>
          </p:cNvPr>
          <p:cNvSpPr>
            <a:spLocks noGrp="1"/>
          </p:cNvSpPr>
          <p:nvPr>
            <p:ph type="sldNum" sz="quarter" idx="2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292684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Slide_Boxes_4">
    <p:bg>
      <p:bgPr>
        <a:solidFill>
          <a:srgbClr val="F2F2F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D7E837F-2CA1-05AC-441F-9F0FE51C4917}"/>
              </a:ext>
            </a:extLst>
          </p:cNvPr>
          <p:cNvSpPr/>
          <p:nvPr userDrawn="1"/>
        </p:nvSpPr>
        <p:spPr>
          <a:xfrm>
            <a:off x="2004928" y="1642095"/>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8" name="Rectangle 7">
            <a:extLst>
              <a:ext uri="{FF2B5EF4-FFF2-40B4-BE49-F238E27FC236}">
                <a16:creationId xmlns:a16="http://schemas.microsoft.com/office/drawing/2014/main" id="{60DBF366-44CF-EE1B-CD0A-667655072210}"/>
              </a:ext>
            </a:extLst>
          </p:cNvPr>
          <p:cNvSpPr/>
          <p:nvPr userDrawn="1"/>
        </p:nvSpPr>
        <p:spPr>
          <a:xfrm>
            <a:off x="1075077" y="1638980"/>
            <a:ext cx="1245049" cy="123234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0" name="Rounded Rectangle 9">
            <a:extLst>
              <a:ext uri="{FF2B5EF4-FFF2-40B4-BE49-F238E27FC236}">
                <a16:creationId xmlns:a16="http://schemas.microsoft.com/office/drawing/2014/main" id="{53245BBC-4E59-B26D-468A-FE501068836D}"/>
              </a:ext>
            </a:extLst>
          </p:cNvPr>
          <p:cNvSpPr/>
          <p:nvPr userDrawn="1"/>
        </p:nvSpPr>
        <p:spPr>
          <a:xfrm>
            <a:off x="7212117" y="1642095"/>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11" name="Rectangle 10">
            <a:extLst>
              <a:ext uri="{FF2B5EF4-FFF2-40B4-BE49-F238E27FC236}">
                <a16:creationId xmlns:a16="http://schemas.microsoft.com/office/drawing/2014/main" id="{D19461D6-63FD-ABBA-B20C-8E0F7218F51A}"/>
              </a:ext>
            </a:extLst>
          </p:cNvPr>
          <p:cNvSpPr/>
          <p:nvPr userDrawn="1"/>
        </p:nvSpPr>
        <p:spPr>
          <a:xfrm>
            <a:off x="6282266" y="1638980"/>
            <a:ext cx="1245049" cy="123234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3" name="Rounded Rectangle 12">
            <a:extLst>
              <a:ext uri="{FF2B5EF4-FFF2-40B4-BE49-F238E27FC236}">
                <a16:creationId xmlns:a16="http://schemas.microsoft.com/office/drawing/2014/main" id="{5FCE1B35-0381-4826-8B81-50BC0141FA0C}"/>
              </a:ext>
            </a:extLst>
          </p:cNvPr>
          <p:cNvSpPr/>
          <p:nvPr userDrawn="1"/>
        </p:nvSpPr>
        <p:spPr>
          <a:xfrm>
            <a:off x="2004928" y="3059418"/>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14" name="Rectangle 13">
            <a:extLst>
              <a:ext uri="{FF2B5EF4-FFF2-40B4-BE49-F238E27FC236}">
                <a16:creationId xmlns:a16="http://schemas.microsoft.com/office/drawing/2014/main" id="{C7B85BBA-2FB2-56DA-161D-8F474D65D486}"/>
              </a:ext>
            </a:extLst>
          </p:cNvPr>
          <p:cNvSpPr/>
          <p:nvPr userDrawn="1"/>
        </p:nvSpPr>
        <p:spPr>
          <a:xfrm>
            <a:off x="1075077" y="3056303"/>
            <a:ext cx="1245049" cy="12323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6" name="Rounded Rectangle 15">
            <a:extLst>
              <a:ext uri="{FF2B5EF4-FFF2-40B4-BE49-F238E27FC236}">
                <a16:creationId xmlns:a16="http://schemas.microsoft.com/office/drawing/2014/main" id="{5261F35E-5251-701F-2BF7-228E3B106811}"/>
              </a:ext>
            </a:extLst>
          </p:cNvPr>
          <p:cNvSpPr/>
          <p:nvPr userDrawn="1"/>
        </p:nvSpPr>
        <p:spPr>
          <a:xfrm>
            <a:off x="7212117" y="3059418"/>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17" name="Rectangle 16">
            <a:extLst>
              <a:ext uri="{FF2B5EF4-FFF2-40B4-BE49-F238E27FC236}">
                <a16:creationId xmlns:a16="http://schemas.microsoft.com/office/drawing/2014/main" id="{9B2FB8B2-C782-841A-7323-DF5F539E70E9}"/>
              </a:ext>
            </a:extLst>
          </p:cNvPr>
          <p:cNvSpPr/>
          <p:nvPr userDrawn="1"/>
        </p:nvSpPr>
        <p:spPr>
          <a:xfrm>
            <a:off x="6282266" y="3056303"/>
            <a:ext cx="1245049" cy="12323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19" name="Rounded Rectangle 18">
            <a:extLst>
              <a:ext uri="{FF2B5EF4-FFF2-40B4-BE49-F238E27FC236}">
                <a16:creationId xmlns:a16="http://schemas.microsoft.com/office/drawing/2014/main" id="{C0A877F0-1276-1D85-DE21-812A621E3E50}"/>
              </a:ext>
            </a:extLst>
          </p:cNvPr>
          <p:cNvSpPr/>
          <p:nvPr userDrawn="1"/>
        </p:nvSpPr>
        <p:spPr>
          <a:xfrm>
            <a:off x="2004928" y="4499578"/>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0" name="Rectangle 19">
            <a:extLst>
              <a:ext uri="{FF2B5EF4-FFF2-40B4-BE49-F238E27FC236}">
                <a16:creationId xmlns:a16="http://schemas.microsoft.com/office/drawing/2014/main" id="{DA0B6D73-23AA-C635-C9A8-EFF000C2D653}"/>
              </a:ext>
            </a:extLst>
          </p:cNvPr>
          <p:cNvSpPr/>
          <p:nvPr userDrawn="1"/>
        </p:nvSpPr>
        <p:spPr>
          <a:xfrm>
            <a:off x="1075077" y="4496463"/>
            <a:ext cx="1245049" cy="123234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2" name="Rounded Rectangle 21">
            <a:extLst>
              <a:ext uri="{FF2B5EF4-FFF2-40B4-BE49-F238E27FC236}">
                <a16:creationId xmlns:a16="http://schemas.microsoft.com/office/drawing/2014/main" id="{DA08823F-48CD-7B3C-0D63-702E8FFC7B95}"/>
              </a:ext>
            </a:extLst>
          </p:cNvPr>
          <p:cNvSpPr/>
          <p:nvPr userDrawn="1"/>
        </p:nvSpPr>
        <p:spPr>
          <a:xfrm>
            <a:off x="7212117" y="4499578"/>
            <a:ext cx="3972538" cy="1219640"/>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3" name="Rectangle 22">
            <a:extLst>
              <a:ext uri="{FF2B5EF4-FFF2-40B4-BE49-F238E27FC236}">
                <a16:creationId xmlns:a16="http://schemas.microsoft.com/office/drawing/2014/main" id="{D29AD552-0A41-8EA5-4481-BE6C92047097}"/>
              </a:ext>
            </a:extLst>
          </p:cNvPr>
          <p:cNvSpPr/>
          <p:nvPr userDrawn="1"/>
        </p:nvSpPr>
        <p:spPr>
          <a:xfrm>
            <a:off x="6282266" y="4496463"/>
            <a:ext cx="1245049" cy="123234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
        <p:nvSpPr>
          <p:cNvPr id="25" name="Oval 6">
            <a:extLst>
              <a:ext uri="{FF2B5EF4-FFF2-40B4-BE49-F238E27FC236}">
                <a16:creationId xmlns:a16="http://schemas.microsoft.com/office/drawing/2014/main" id="{95E0CFFD-818D-DDD6-B14A-0DC9A9381FA4}"/>
              </a:ext>
            </a:extLst>
          </p:cNvPr>
          <p:cNvSpPr txBox="1"/>
          <p:nvPr userDrawn="1"/>
        </p:nvSpPr>
        <p:spPr>
          <a:xfrm>
            <a:off x="1378881" y="1958045"/>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p:txBody>
      </p:sp>
      <p:sp>
        <p:nvSpPr>
          <p:cNvPr id="26" name="Oval 6">
            <a:extLst>
              <a:ext uri="{FF2B5EF4-FFF2-40B4-BE49-F238E27FC236}">
                <a16:creationId xmlns:a16="http://schemas.microsoft.com/office/drawing/2014/main" id="{9021CEE4-A283-04D9-FB2A-4E82A5B2F6D3}"/>
              </a:ext>
            </a:extLst>
          </p:cNvPr>
          <p:cNvSpPr txBox="1"/>
          <p:nvPr userDrawn="1"/>
        </p:nvSpPr>
        <p:spPr>
          <a:xfrm>
            <a:off x="1378881" y="3356992"/>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p:txBody>
      </p:sp>
      <p:sp>
        <p:nvSpPr>
          <p:cNvPr id="27" name="Oval 6">
            <a:extLst>
              <a:ext uri="{FF2B5EF4-FFF2-40B4-BE49-F238E27FC236}">
                <a16:creationId xmlns:a16="http://schemas.microsoft.com/office/drawing/2014/main" id="{A466E630-294A-F8F7-091D-7328CBBB3E0F}"/>
              </a:ext>
            </a:extLst>
          </p:cNvPr>
          <p:cNvSpPr txBox="1"/>
          <p:nvPr userDrawn="1"/>
        </p:nvSpPr>
        <p:spPr>
          <a:xfrm>
            <a:off x="1378881" y="4797152"/>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p:txBody>
      </p:sp>
      <p:sp>
        <p:nvSpPr>
          <p:cNvPr id="28" name="Oval 6">
            <a:extLst>
              <a:ext uri="{FF2B5EF4-FFF2-40B4-BE49-F238E27FC236}">
                <a16:creationId xmlns:a16="http://schemas.microsoft.com/office/drawing/2014/main" id="{61B617FD-6B17-F2AA-7744-EA14FF2AE665}"/>
              </a:ext>
            </a:extLst>
          </p:cNvPr>
          <p:cNvSpPr txBox="1"/>
          <p:nvPr userDrawn="1"/>
        </p:nvSpPr>
        <p:spPr>
          <a:xfrm>
            <a:off x="6600056" y="1958045"/>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p:txBody>
      </p:sp>
      <p:sp>
        <p:nvSpPr>
          <p:cNvPr id="29" name="Oval 6">
            <a:extLst>
              <a:ext uri="{FF2B5EF4-FFF2-40B4-BE49-F238E27FC236}">
                <a16:creationId xmlns:a16="http://schemas.microsoft.com/office/drawing/2014/main" id="{062058C8-A3ED-C9F2-5EB8-A7AAD5A0D510}"/>
              </a:ext>
            </a:extLst>
          </p:cNvPr>
          <p:cNvSpPr txBox="1"/>
          <p:nvPr userDrawn="1"/>
        </p:nvSpPr>
        <p:spPr>
          <a:xfrm>
            <a:off x="6600056" y="3356992"/>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05</a:t>
            </a:r>
          </a:p>
        </p:txBody>
      </p:sp>
      <p:sp>
        <p:nvSpPr>
          <p:cNvPr id="30" name="Oval 6">
            <a:extLst>
              <a:ext uri="{FF2B5EF4-FFF2-40B4-BE49-F238E27FC236}">
                <a16:creationId xmlns:a16="http://schemas.microsoft.com/office/drawing/2014/main" id="{4A1D2B74-8CB6-F362-11D5-72A05F19E03F}"/>
              </a:ext>
            </a:extLst>
          </p:cNvPr>
          <p:cNvSpPr txBox="1"/>
          <p:nvPr userDrawn="1"/>
        </p:nvSpPr>
        <p:spPr>
          <a:xfrm>
            <a:off x="6600056" y="4797152"/>
            <a:ext cx="622023" cy="622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Autofit/>
          </a:bodyPr>
          <a:lstStyle/>
          <a:p>
            <a:pPr marL="0" lvl="0" indent="0" algn="ctr" defTabSz="1778000">
              <a:lnSpc>
                <a:spcPct val="90000"/>
              </a:lnSpc>
              <a:spcBef>
                <a:spcPct val="0"/>
              </a:spcBef>
              <a:spcAft>
                <a:spcPts val="0"/>
              </a:spcAft>
              <a:buNone/>
            </a:pPr>
            <a:r>
              <a:rPr lang="en-US" sz="2800" kern="1200" dirty="0">
                <a:solidFill>
                  <a:schemeClr val="bg1"/>
                </a:solidFill>
                <a:latin typeface="Verdana" panose="020B0604030504040204" pitchFamily="34" charset="0"/>
                <a:ea typeface="Verdana" panose="020B0604030504040204" pitchFamily="34" charset="0"/>
                <a:cs typeface="Verdana" panose="020B0604030504040204" pitchFamily="34" charset="0"/>
              </a:rPr>
              <a:t>06</a:t>
            </a:r>
          </a:p>
        </p:txBody>
      </p: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pic>
        <p:nvPicPr>
          <p:cNvPr id="2" name="Picture 1" descr="A black and white logo  AI-generated content may be incorrect.">
            <a:extLst>
              <a:ext uri="{FF2B5EF4-FFF2-40B4-BE49-F238E27FC236}">
                <a16:creationId xmlns:a16="http://schemas.microsoft.com/office/drawing/2014/main" id="{84288983-7E7A-BEE7-FAC8-5121D9E00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Text Placeholder 7">
            <a:extLst>
              <a:ext uri="{FF2B5EF4-FFF2-40B4-BE49-F238E27FC236}">
                <a16:creationId xmlns:a16="http://schemas.microsoft.com/office/drawing/2014/main" id="{E8F920F0-871D-FF09-6B54-71B38BE33C9A}"/>
              </a:ext>
            </a:extLst>
          </p:cNvPr>
          <p:cNvSpPr>
            <a:spLocks noGrp="1"/>
          </p:cNvSpPr>
          <p:nvPr>
            <p:ph type="body" sz="quarter" idx="20" hasCustomPrompt="1"/>
          </p:nvPr>
        </p:nvSpPr>
        <p:spPr>
          <a:xfrm>
            <a:off x="2631604" y="1863496"/>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6" name="Text Placeholder 7">
            <a:extLst>
              <a:ext uri="{FF2B5EF4-FFF2-40B4-BE49-F238E27FC236}">
                <a16:creationId xmlns:a16="http://schemas.microsoft.com/office/drawing/2014/main" id="{7C497061-BE2C-5E7A-6393-7C9BCF380117}"/>
              </a:ext>
            </a:extLst>
          </p:cNvPr>
          <p:cNvSpPr>
            <a:spLocks noGrp="1"/>
          </p:cNvSpPr>
          <p:nvPr>
            <p:ph type="body" sz="quarter" idx="21" hasCustomPrompt="1"/>
          </p:nvPr>
        </p:nvSpPr>
        <p:spPr>
          <a:xfrm>
            <a:off x="2631604" y="3284984"/>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32" name="Text Placeholder 7">
            <a:extLst>
              <a:ext uri="{FF2B5EF4-FFF2-40B4-BE49-F238E27FC236}">
                <a16:creationId xmlns:a16="http://schemas.microsoft.com/office/drawing/2014/main" id="{F7ADF03A-4742-5D68-5D80-BACBA8A205D6}"/>
              </a:ext>
            </a:extLst>
          </p:cNvPr>
          <p:cNvSpPr>
            <a:spLocks noGrp="1"/>
          </p:cNvSpPr>
          <p:nvPr>
            <p:ph type="body" sz="quarter" idx="22" hasCustomPrompt="1"/>
          </p:nvPr>
        </p:nvSpPr>
        <p:spPr>
          <a:xfrm>
            <a:off x="2631604" y="4713714"/>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34" name="Text Placeholder 7">
            <a:extLst>
              <a:ext uri="{FF2B5EF4-FFF2-40B4-BE49-F238E27FC236}">
                <a16:creationId xmlns:a16="http://schemas.microsoft.com/office/drawing/2014/main" id="{7341A0EC-4D4E-915D-CE30-C53FBD416F89}"/>
              </a:ext>
            </a:extLst>
          </p:cNvPr>
          <p:cNvSpPr>
            <a:spLocks noGrp="1"/>
          </p:cNvSpPr>
          <p:nvPr>
            <p:ph type="body" sz="quarter" idx="23" hasCustomPrompt="1"/>
          </p:nvPr>
        </p:nvSpPr>
        <p:spPr>
          <a:xfrm>
            <a:off x="7824192" y="1863496"/>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35" name="Text Placeholder 7">
            <a:extLst>
              <a:ext uri="{FF2B5EF4-FFF2-40B4-BE49-F238E27FC236}">
                <a16:creationId xmlns:a16="http://schemas.microsoft.com/office/drawing/2014/main" id="{62281D60-D7A7-CAA8-F7B1-D356EEB0DDEF}"/>
              </a:ext>
            </a:extLst>
          </p:cNvPr>
          <p:cNvSpPr>
            <a:spLocks noGrp="1"/>
          </p:cNvSpPr>
          <p:nvPr>
            <p:ph type="body" sz="quarter" idx="24" hasCustomPrompt="1"/>
          </p:nvPr>
        </p:nvSpPr>
        <p:spPr>
          <a:xfrm>
            <a:off x="7824192" y="3284984"/>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36" name="Text Placeholder 7">
            <a:extLst>
              <a:ext uri="{FF2B5EF4-FFF2-40B4-BE49-F238E27FC236}">
                <a16:creationId xmlns:a16="http://schemas.microsoft.com/office/drawing/2014/main" id="{7F326C4A-06FF-0C8F-7646-EB82702C5B13}"/>
              </a:ext>
            </a:extLst>
          </p:cNvPr>
          <p:cNvSpPr>
            <a:spLocks noGrp="1"/>
          </p:cNvSpPr>
          <p:nvPr>
            <p:ph type="body" sz="quarter" idx="25" hasCustomPrompt="1"/>
          </p:nvPr>
        </p:nvSpPr>
        <p:spPr>
          <a:xfrm>
            <a:off x="7824192" y="4713714"/>
            <a:ext cx="3026245" cy="7996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5" name="Slide Number Placeholder 4">
            <a:extLst>
              <a:ext uri="{FF2B5EF4-FFF2-40B4-BE49-F238E27FC236}">
                <a16:creationId xmlns:a16="http://schemas.microsoft.com/office/drawing/2014/main" id="{ED4560A2-8D9B-45A9-39DC-F6F32FF1EF51}"/>
              </a:ext>
            </a:extLst>
          </p:cNvPr>
          <p:cNvSpPr>
            <a:spLocks noGrp="1"/>
          </p:cNvSpPr>
          <p:nvPr>
            <p:ph type="sldNum" sz="quarter" idx="2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41994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lide_Boxes_5">
    <p:bg>
      <p:bgPr>
        <a:solidFill>
          <a:srgbClr val="F2F2F2"/>
        </a:solidFill>
        <a:effectLst/>
      </p:bgPr>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Rounded Rectangle 1">
            <a:extLst>
              <a:ext uri="{FF2B5EF4-FFF2-40B4-BE49-F238E27FC236}">
                <a16:creationId xmlns:a16="http://schemas.microsoft.com/office/drawing/2014/main" id="{38BA1A93-823A-DA8D-BF0D-CEE421D7C589}"/>
              </a:ext>
            </a:extLst>
          </p:cNvPr>
          <p:cNvSpPr/>
          <p:nvPr userDrawn="1"/>
        </p:nvSpPr>
        <p:spPr>
          <a:xfrm>
            <a:off x="2260284" y="1561105"/>
            <a:ext cx="3646488"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7134669E-D2A7-3E5D-070C-54488CE53EAA}"/>
              </a:ext>
            </a:extLst>
          </p:cNvPr>
          <p:cNvSpPr/>
          <p:nvPr userDrawn="1"/>
        </p:nvSpPr>
        <p:spPr>
          <a:xfrm>
            <a:off x="1330434" y="1557990"/>
            <a:ext cx="961728" cy="9519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a:extLst>
              <a:ext uri="{FF2B5EF4-FFF2-40B4-BE49-F238E27FC236}">
                <a16:creationId xmlns:a16="http://schemas.microsoft.com/office/drawing/2014/main" id="{CFD6927D-8C06-222B-8B60-1FBA4E76BD34}"/>
              </a:ext>
            </a:extLst>
          </p:cNvPr>
          <p:cNvSpPr/>
          <p:nvPr userDrawn="1"/>
        </p:nvSpPr>
        <p:spPr>
          <a:xfrm>
            <a:off x="1844137" y="2639066"/>
            <a:ext cx="4082529"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A1EDBA76-9B79-DED9-006C-3025BABED2F2}"/>
              </a:ext>
            </a:extLst>
          </p:cNvPr>
          <p:cNvSpPr/>
          <p:nvPr userDrawn="1"/>
        </p:nvSpPr>
        <p:spPr>
          <a:xfrm>
            <a:off x="1330434" y="2632552"/>
            <a:ext cx="961728" cy="9519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1" name="Rounded Rectangle 30">
            <a:extLst>
              <a:ext uri="{FF2B5EF4-FFF2-40B4-BE49-F238E27FC236}">
                <a16:creationId xmlns:a16="http://schemas.microsoft.com/office/drawing/2014/main" id="{FF209596-38C6-D1EB-AE84-34B0ECBC11FA}"/>
              </a:ext>
            </a:extLst>
          </p:cNvPr>
          <p:cNvSpPr/>
          <p:nvPr userDrawn="1"/>
        </p:nvSpPr>
        <p:spPr>
          <a:xfrm>
            <a:off x="1844137" y="3707114"/>
            <a:ext cx="4082529"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a:extLst>
              <a:ext uri="{FF2B5EF4-FFF2-40B4-BE49-F238E27FC236}">
                <a16:creationId xmlns:a16="http://schemas.microsoft.com/office/drawing/2014/main" id="{0AD73B75-4BA5-E88E-BB16-5CE5FFD83934}"/>
              </a:ext>
            </a:extLst>
          </p:cNvPr>
          <p:cNvSpPr/>
          <p:nvPr userDrawn="1"/>
        </p:nvSpPr>
        <p:spPr>
          <a:xfrm>
            <a:off x="1330434" y="3708622"/>
            <a:ext cx="961728" cy="9519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a:extLst>
              <a:ext uri="{FF2B5EF4-FFF2-40B4-BE49-F238E27FC236}">
                <a16:creationId xmlns:a16="http://schemas.microsoft.com/office/drawing/2014/main" id="{71C44233-4ECE-1AA6-698F-094C8BA4B98E}"/>
              </a:ext>
            </a:extLst>
          </p:cNvPr>
          <p:cNvSpPr/>
          <p:nvPr userDrawn="1"/>
        </p:nvSpPr>
        <p:spPr>
          <a:xfrm>
            <a:off x="1844139" y="4792998"/>
            <a:ext cx="4082528"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a:extLst>
              <a:ext uri="{FF2B5EF4-FFF2-40B4-BE49-F238E27FC236}">
                <a16:creationId xmlns:a16="http://schemas.microsoft.com/office/drawing/2014/main" id="{34FDFB89-D649-45F0-38A3-133DE17A1C97}"/>
              </a:ext>
            </a:extLst>
          </p:cNvPr>
          <p:cNvSpPr/>
          <p:nvPr userDrawn="1"/>
        </p:nvSpPr>
        <p:spPr>
          <a:xfrm>
            <a:off x="1330434" y="4783184"/>
            <a:ext cx="961728" cy="9519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1" name="Rounded Rectangle 40">
            <a:extLst>
              <a:ext uri="{FF2B5EF4-FFF2-40B4-BE49-F238E27FC236}">
                <a16:creationId xmlns:a16="http://schemas.microsoft.com/office/drawing/2014/main" id="{4AC2E7CB-475D-ABEB-218D-86B76BB366F9}"/>
              </a:ext>
            </a:extLst>
          </p:cNvPr>
          <p:cNvSpPr/>
          <p:nvPr userDrawn="1"/>
        </p:nvSpPr>
        <p:spPr>
          <a:xfrm>
            <a:off x="7172545" y="1561105"/>
            <a:ext cx="3646488"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2" name="Rectangle 41">
            <a:extLst>
              <a:ext uri="{FF2B5EF4-FFF2-40B4-BE49-F238E27FC236}">
                <a16:creationId xmlns:a16="http://schemas.microsoft.com/office/drawing/2014/main" id="{8D488EFE-EDAA-7746-AB0C-518F532E683C}"/>
              </a:ext>
            </a:extLst>
          </p:cNvPr>
          <p:cNvSpPr/>
          <p:nvPr userDrawn="1"/>
        </p:nvSpPr>
        <p:spPr>
          <a:xfrm>
            <a:off x="6242695" y="1557990"/>
            <a:ext cx="961728" cy="9519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3" name="Rounded Rectangle 42">
            <a:extLst>
              <a:ext uri="{FF2B5EF4-FFF2-40B4-BE49-F238E27FC236}">
                <a16:creationId xmlns:a16="http://schemas.microsoft.com/office/drawing/2014/main" id="{564B81ED-D91F-3694-D95B-768C8E667317}"/>
              </a:ext>
            </a:extLst>
          </p:cNvPr>
          <p:cNvSpPr/>
          <p:nvPr userDrawn="1"/>
        </p:nvSpPr>
        <p:spPr>
          <a:xfrm>
            <a:off x="6756398" y="2639066"/>
            <a:ext cx="4082529"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a:extLst>
              <a:ext uri="{FF2B5EF4-FFF2-40B4-BE49-F238E27FC236}">
                <a16:creationId xmlns:a16="http://schemas.microsoft.com/office/drawing/2014/main" id="{BC982FB6-C754-A4FA-F854-BA83056D06CD}"/>
              </a:ext>
            </a:extLst>
          </p:cNvPr>
          <p:cNvSpPr/>
          <p:nvPr userDrawn="1"/>
        </p:nvSpPr>
        <p:spPr>
          <a:xfrm>
            <a:off x="6242695" y="2632552"/>
            <a:ext cx="961728" cy="9519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5" name="Rounded Rectangle 44">
            <a:extLst>
              <a:ext uri="{FF2B5EF4-FFF2-40B4-BE49-F238E27FC236}">
                <a16:creationId xmlns:a16="http://schemas.microsoft.com/office/drawing/2014/main" id="{01018BC3-1C6B-289B-E907-C590F679A7B8}"/>
              </a:ext>
            </a:extLst>
          </p:cNvPr>
          <p:cNvSpPr/>
          <p:nvPr userDrawn="1"/>
        </p:nvSpPr>
        <p:spPr>
          <a:xfrm>
            <a:off x="6756398" y="3707114"/>
            <a:ext cx="4082529"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6" name="Rectangle 45">
            <a:extLst>
              <a:ext uri="{FF2B5EF4-FFF2-40B4-BE49-F238E27FC236}">
                <a16:creationId xmlns:a16="http://schemas.microsoft.com/office/drawing/2014/main" id="{8434D1DE-AFF2-3922-CF62-6D9253B9BD1B}"/>
              </a:ext>
            </a:extLst>
          </p:cNvPr>
          <p:cNvSpPr/>
          <p:nvPr userDrawn="1"/>
        </p:nvSpPr>
        <p:spPr>
          <a:xfrm>
            <a:off x="6242695" y="3708622"/>
            <a:ext cx="961728" cy="95191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7" name="Rounded Rectangle 46">
            <a:extLst>
              <a:ext uri="{FF2B5EF4-FFF2-40B4-BE49-F238E27FC236}">
                <a16:creationId xmlns:a16="http://schemas.microsoft.com/office/drawing/2014/main" id="{6F7B7379-72D5-EBF2-0326-2C227A973EEF}"/>
              </a:ext>
            </a:extLst>
          </p:cNvPr>
          <p:cNvSpPr/>
          <p:nvPr userDrawn="1"/>
        </p:nvSpPr>
        <p:spPr>
          <a:xfrm>
            <a:off x="6756400" y="4792998"/>
            <a:ext cx="4082528" cy="942101"/>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8" name="Rectangle 47">
            <a:extLst>
              <a:ext uri="{FF2B5EF4-FFF2-40B4-BE49-F238E27FC236}">
                <a16:creationId xmlns:a16="http://schemas.microsoft.com/office/drawing/2014/main" id="{18AE88F5-F523-190A-B642-81117F9F21D3}"/>
              </a:ext>
            </a:extLst>
          </p:cNvPr>
          <p:cNvSpPr/>
          <p:nvPr userDrawn="1"/>
        </p:nvSpPr>
        <p:spPr>
          <a:xfrm>
            <a:off x="6242695" y="4783184"/>
            <a:ext cx="961728" cy="95191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A black and white logo  AI-generated content may be incorrect.">
            <a:extLst>
              <a:ext uri="{FF2B5EF4-FFF2-40B4-BE49-F238E27FC236}">
                <a16:creationId xmlns:a16="http://schemas.microsoft.com/office/drawing/2014/main" id="{66C71AA5-3448-AF07-C4E2-17F9D3058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8" name="Text Placeholder 7">
            <a:extLst>
              <a:ext uri="{FF2B5EF4-FFF2-40B4-BE49-F238E27FC236}">
                <a16:creationId xmlns:a16="http://schemas.microsoft.com/office/drawing/2014/main" id="{EEFF7968-2FD7-61A2-B93A-12FCF161E11C}"/>
              </a:ext>
            </a:extLst>
          </p:cNvPr>
          <p:cNvSpPr>
            <a:spLocks noGrp="1"/>
          </p:cNvSpPr>
          <p:nvPr>
            <p:ph type="body" sz="quarter" idx="22" hasCustomPrompt="1"/>
          </p:nvPr>
        </p:nvSpPr>
        <p:spPr>
          <a:xfrm>
            <a:off x="2631604" y="1806346"/>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0" name="Text Placeholder 7">
            <a:extLst>
              <a:ext uri="{FF2B5EF4-FFF2-40B4-BE49-F238E27FC236}">
                <a16:creationId xmlns:a16="http://schemas.microsoft.com/office/drawing/2014/main" id="{5E0AD6A6-6AB2-54A9-1682-D8538B806C71}"/>
              </a:ext>
            </a:extLst>
          </p:cNvPr>
          <p:cNvSpPr>
            <a:spLocks noGrp="1"/>
          </p:cNvSpPr>
          <p:nvPr>
            <p:ph type="body" sz="quarter" idx="23" hasCustomPrompt="1"/>
          </p:nvPr>
        </p:nvSpPr>
        <p:spPr>
          <a:xfrm>
            <a:off x="7559020" y="1806346"/>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1" name="Text Placeholder 7">
            <a:extLst>
              <a:ext uri="{FF2B5EF4-FFF2-40B4-BE49-F238E27FC236}">
                <a16:creationId xmlns:a16="http://schemas.microsoft.com/office/drawing/2014/main" id="{03085BB5-FFAC-1881-4711-9560DBBA7C35}"/>
              </a:ext>
            </a:extLst>
          </p:cNvPr>
          <p:cNvSpPr>
            <a:spLocks noGrp="1"/>
          </p:cNvSpPr>
          <p:nvPr>
            <p:ph type="body" sz="quarter" idx="24" hasCustomPrompt="1"/>
          </p:nvPr>
        </p:nvSpPr>
        <p:spPr>
          <a:xfrm>
            <a:off x="2631604" y="2879224"/>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2" name="Text Placeholder 7">
            <a:extLst>
              <a:ext uri="{FF2B5EF4-FFF2-40B4-BE49-F238E27FC236}">
                <a16:creationId xmlns:a16="http://schemas.microsoft.com/office/drawing/2014/main" id="{E5AD213D-FA9F-0F5D-23A7-8C5409342EA7}"/>
              </a:ext>
            </a:extLst>
          </p:cNvPr>
          <p:cNvSpPr>
            <a:spLocks noGrp="1"/>
          </p:cNvSpPr>
          <p:nvPr>
            <p:ph type="body" sz="quarter" idx="25" hasCustomPrompt="1"/>
          </p:nvPr>
        </p:nvSpPr>
        <p:spPr>
          <a:xfrm>
            <a:off x="7559020" y="2879224"/>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3" name="Text Placeholder 7">
            <a:extLst>
              <a:ext uri="{FF2B5EF4-FFF2-40B4-BE49-F238E27FC236}">
                <a16:creationId xmlns:a16="http://schemas.microsoft.com/office/drawing/2014/main" id="{05290372-0E25-AEE6-82F2-43F4DC475DC0}"/>
              </a:ext>
            </a:extLst>
          </p:cNvPr>
          <p:cNvSpPr>
            <a:spLocks noGrp="1"/>
          </p:cNvSpPr>
          <p:nvPr>
            <p:ph type="body" sz="quarter" idx="26" hasCustomPrompt="1"/>
          </p:nvPr>
        </p:nvSpPr>
        <p:spPr>
          <a:xfrm>
            <a:off x="2631604" y="3967346"/>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4" name="Text Placeholder 7">
            <a:extLst>
              <a:ext uri="{FF2B5EF4-FFF2-40B4-BE49-F238E27FC236}">
                <a16:creationId xmlns:a16="http://schemas.microsoft.com/office/drawing/2014/main" id="{64577299-3445-72C6-3282-886054070E7C}"/>
              </a:ext>
            </a:extLst>
          </p:cNvPr>
          <p:cNvSpPr>
            <a:spLocks noGrp="1"/>
          </p:cNvSpPr>
          <p:nvPr>
            <p:ph type="body" sz="quarter" idx="27" hasCustomPrompt="1"/>
          </p:nvPr>
        </p:nvSpPr>
        <p:spPr>
          <a:xfrm>
            <a:off x="7559020" y="3967346"/>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5" name="Text Placeholder 7">
            <a:extLst>
              <a:ext uri="{FF2B5EF4-FFF2-40B4-BE49-F238E27FC236}">
                <a16:creationId xmlns:a16="http://schemas.microsoft.com/office/drawing/2014/main" id="{4776214C-3ACF-F532-FD5A-86CC819B2B15}"/>
              </a:ext>
            </a:extLst>
          </p:cNvPr>
          <p:cNvSpPr>
            <a:spLocks noGrp="1"/>
          </p:cNvSpPr>
          <p:nvPr>
            <p:ph type="body" sz="quarter" idx="28" hasCustomPrompt="1"/>
          </p:nvPr>
        </p:nvSpPr>
        <p:spPr>
          <a:xfrm>
            <a:off x="2631604" y="5040224"/>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6" name="Text Placeholder 7">
            <a:extLst>
              <a:ext uri="{FF2B5EF4-FFF2-40B4-BE49-F238E27FC236}">
                <a16:creationId xmlns:a16="http://schemas.microsoft.com/office/drawing/2014/main" id="{EB1A5BB9-8FCA-D259-728E-2BB70CC9505D}"/>
              </a:ext>
            </a:extLst>
          </p:cNvPr>
          <p:cNvSpPr>
            <a:spLocks noGrp="1"/>
          </p:cNvSpPr>
          <p:nvPr>
            <p:ph type="body" sz="quarter" idx="29" hasCustomPrompt="1"/>
          </p:nvPr>
        </p:nvSpPr>
        <p:spPr>
          <a:xfrm>
            <a:off x="7559020" y="5040224"/>
            <a:ext cx="3026245"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9" name="Slide Number Placeholder 8">
            <a:extLst>
              <a:ext uri="{FF2B5EF4-FFF2-40B4-BE49-F238E27FC236}">
                <a16:creationId xmlns:a16="http://schemas.microsoft.com/office/drawing/2014/main" id="{6C18B805-D47A-EA64-20C4-24A517188C3B}"/>
              </a:ext>
            </a:extLst>
          </p:cNvPr>
          <p:cNvSpPr>
            <a:spLocks noGrp="1"/>
          </p:cNvSpPr>
          <p:nvPr>
            <p:ph type="sldNum" sz="quarter" idx="30"/>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57244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Slide_3Boxes_Blue">
    <p:bg>
      <p:bgPr>
        <a:solidFill>
          <a:srgbClr val="F2F2F2"/>
        </a:solidFill>
        <a:effectLst/>
      </p:bgPr>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grpSp>
        <p:nvGrpSpPr>
          <p:cNvPr id="7" name="Group 6">
            <a:extLst>
              <a:ext uri="{FF2B5EF4-FFF2-40B4-BE49-F238E27FC236}">
                <a16:creationId xmlns:a16="http://schemas.microsoft.com/office/drawing/2014/main" id="{39A0C0D0-9439-26D6-6842-9C3B231F5A9D}"/>
              </a:ext>
            </a:extLst>
          </p:cNvPr>
          <p:cNvGrpSpPr/>
          <p:nvPr userDrawn="1"/>
        </p:nvGrpSpPr>
        <p:grpSpPr>
          <a:xfrm>
            <a:off x="1983784" y="1292171"/>
            <a:ext cx="7935132" cy="1255363"/>
            <a:chOff x="1983784" y="1084883"/>
            <a:chExt cx="7935132" cy="1441340"/>
          </a:xfrm>
        </p:grpSpPr>
        <p:sp>
          <p:nvSpPr>
            <p:cNvPr id="8" name="Rounded Rectangle 7">
              <a:extLst>
                <a:ext uri="{FF2B5EF4-FFF2-40B4-BE49-F238E27FC236}">
                  <a16:creationId xmlns:a16="http://schemas.microsoft.com/office/drawing/2014/main" id="{27246D71-D9EE-70C3-56A2-61B09AC72CAE}"/>
                </a:ext>
              </a:extLst>
            </p:cNvPr>
            <p:cNvSpPr/>
            <p:nvPr/>
          </p:nvSpPr>
          <p:spPr>
            <a:xfrm>
              <a:off x="1997344" y="1085092"/>
              <a:ext cx="7921572" cy="1410135"/>
            </a:xfrm>
            <a:prstGeom prst="roundRect">
              <a:avLst>
                <a:gd name="adj" fmla="val 15689"/>
              </a:avLst>
            </a:prstGeom>
            <a:solidFill>
              <a:schemeClr val="bg1"/>
            </a:solidFill>
            <a:ln>
              <a:noFill/>
            </a:ln>
            <a:effectLst>
              <a:outerShdw blurRad="250345" sx="102000" sy="102000" algn="ctr" rotWithShape="0">
                <a:prstClr val="black">
                  <a:alpha val="921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9D64E1-364F-8E59-D358-E4DAAADD6E20}"/>
                </a:ext>
              </a:extLst>
            </p:cNvPr>
            <p:cNvSpPr/>
            <p:nvPr/>
          </p:nvSpPr>
          <p:spPr>
            <a:xfrm rot="16200000">
              <a:off x="1356103" y="1712564"/>
              <a:ext cx="1441340" cy="1859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13">
            <a:extLst>
              <a:ext uri="{FF2B5EF4-FFF2-40B4-BE49-F238E27FC236}">
                <a16:creationId xmlns:a16="http://schemas.microsoft.com/office/drawing/2014/main" id="{5F17D8D2-8FB8-096F-EBF9-A8AC9B8ACBDA}"/>
              </a:ext>
            </a:extLst>
          </p:cNvPr>
          <p:cNvSpPr>
            <a:spLocks noGrp="1"/>
          </p:cNvSpPr>
          <p:nvPr>
            <p:ph type="body" sz="quarter" idx="11" hasCustomPrompt="1"/>
          </p:nvPr>
        </p:nvSpPr>
        <p:spPr>
          <a:xfrm>
            <a:off x="2383289" y="1486128"/>
            <a:ext cx="2662239" cy="246221"/>
          </a:xfrm>
          <a:prstGeom prst="rect">
            <a:avLst/>
          </a:prstGeom>
        </p:spPr>
        <p:txBody>
          <a:bodyPr wrap="square" lIns="0" tIns="0" rIns="0" bIns="0">
            <a:spAutoFit/>
          </a:bodyPr>
          <a:lstStyle>
            <a:lvl1pPr marL="0" indent="0">
              <a:lnSpc>
                <a:spcPct val="100000"/>
              </a:lnSpc>
              <a:spcBef>
                <a:spcPts val="0"/>
              </a:spcBef>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1440B94D-3D98-1DB5-F868-35E34A60B58A}"/>
              </a:ext>
            </a:extLst>
          </p:cNvPr>
          <p:cNvSpPr>
            <a:spLocks noGrp="1"/>
          </p:cNvSpPr>
          <p:nvPr>
            <p:ph type="body" sz="quarter" idx="22" hasCustomPrompt="1"/>
          </p:nvPr>
        </p:nvSpPr>
        <p:spPr>
          <a:xfrm>
            <a:off x="4764881" y="2898982"/>
            <a:ext cx="2662239" cy="246221"/>
          </a:xfrm>
          <a:prstGeom prst="rect">
            <a:avLst/>
          </a:prstGeom>
        </p:spPr>
        <p:txBody>
          <a:bodyPr wrap="square" lIns="0" tIns="0" rIns="0" bIns="0">
            <a:spAutoFit/>
          </a:bodyPr>
          <a:lstStyle>
            <a:lvl1pPr marL="0" indent="0">
              <a:lnSpc>
                <a:spcPct val="100000"/>
              </a:lnSpc>
              <a:spcBef>
                <a:spcPts val="0"/>
              </a:spcBef>
              <a:buNone/>
              <a:defRPr sz="1600" b="1">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666426" y="3308613"/>
            <a:ext cx="3374994" cy="2553346"/>
          </a:xfrm>
          <a:prstGeom prst="roundRect">
            <a:avLst>
              <a:gd name="adj" fmla="val 4929"/>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A5B4D27A-734A-DBF8-179A-938441F8C1EE}"/>
              </a:ext>
            </a:extLst>
          </p:cNvPr>
          <p:cNvSpPr/>
          <p:nvPr userDrawn="1"/>
        </p:nvSpPr>
        <p:spPr>
          <a:xfrm>
            <a:off x="4358106" y="3308613"/>
            <a:ext cx="3374994" cy="2553346"/>
          </a:xfrm>
          <a:prstGeom prst="roundRect">
            <a:avLst>
              <a:gd name="adj" fmla="val 4089"/>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145BD712-0F72-C367-B18F-24DA812F5D91}"/>
              </a:ext>
            </a:extLst>
          </p:cNvPr>
          <p:cNvSpPr/>
          <p:nvPr userDrawn="1"/>
        </p:nvSpPr>
        <p:spPr>
          <a:xfrm>
            <a:off x="8047255" y="3308613"/>
            <a:ext cx="3374994" cy="2553346"/>
          </a:xfrm>
          <a:prstGeom prst="roundRect">
            <a:avLst>
              <a:gd name="adj" fmla="val 5770"/>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Oval 26">
            <a:extLst>
              <a:ext uri="{FF2B5EF4-FFF2-40B4-BE49-F238E27FC236}">
                <a16:creationId xmlns:a16="http://schemas.microsoft.com/office/drawing/2014/main" id="{E7703A5C-3EE4-8F68-D1B0-A135283CE9EE}"/>
              </a:ext>
            </a:extLst>
          </p:cNvPr>
          <p:cNvSpPr/>
          <p:nvPr userDrawn="1"/>
        </p:nvSpPr>
        <p:spPr>
          <a:xfrm>
            <a:off x="2022846" y="3472591"/>
            <a:ext cx="630801" cy="630801"/>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Title 1">
            <a:extLst>
              <a:ext uri="{FF2B5EF4-FFF2-40B4-BE49-F238E27FC236}">
                <a16:creationId xmlns:a16="http://schemas.microsoft.com/office/drawing/2014/main" id="{5DDC7BF2-08B5-7439-A268-EAE0E6BF5973}"/>
              </a:ext>
            </a:extLst>
          </p:cNvPr>
          <p:cNvSpPr txBox="1">
            <a:spLocks/>
          </p:cNvSpPr>
          <p:nvPr userDrawn="1"/>
        </p:nvSpPr>
        <p:spPr>
          <a:xfrm>
            <a:off x="2164183"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29" name="Oval 28">
            <a:extLst>
              <a:ext uri="{FF2B5EF4-FFF2-40B4-BE49-F238E27FC236}">
                <a16:creationId xmlns:a16="http://schemas.microsoft.com/office/drawing/2014/main" id="{52398153-2F4D-DBA4-16F7-A5AD6E7F2621}"/>
              </a:ext>
            </a:extLst>
          </p:cNvPr>
          <p:cNvSpPr/>
          <p:nvPr userDrawn="1"/>
        </p:nvSpPr>
        <p:spPr>
          <a:xfrm>
            <a:off x="5730203" y="3472591"/>
            <a:ext cx="630801" cy="630801"/>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0" name="Title 1">
            <a:extLst>
              <a:ext uri="{FF2B5EF4-FFF2-40B4-BE49-F238E27FC236}">
                <a16:creationId xmlns:a16="http://schemas.microsoft.com/office/drawing/2014/main" id="{B5070EA3-4076-761B-6B6A-5143A2322985}"/>
              </a:ext>
            </a:extLst>
          </p:cNvPr>
          <p:cNvSpPr txBox="1">
            <a:spLocks/>
          </p:cNvSpPr>
          <p:nvPr userDrawn="1"/>
        </p:nvSpPr>
        <p:spPr>
          <a:xfrm>
            <a:off x="5871540"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53" name="Oval 52">
            <a:extLst>
              <a:ext uri="{FF2B5EF4-FFF2-40B4-BE49-F238E27FC236}">
                <a16:creationId xmlns:a16="http://schemas.microsoft.com/office/drawing/2014/main" id="{73184CE4-DBFC-4393-DA93-3A59BD6EF90E}"/>
              </a:ext>
            </a:extLst>
          </p:cNvPr>
          <p:cNvSpPr/>
          <p:nvPr userDrawn="1"/>
        </p:nvSpPr>
        <p:spPr>
          <a:xfrm>
            <a:off x="9419352" y="3472591"/>
            <a:ext cx="630801" cy="630801"/>
          </a:xfrm>
          <a:prstGeom prst="ellipse">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Title 1">
            <a:extLst>
              <a:ext uri="{FF2B5EF4-FFF2-40B4-BE49-F238E27FC236}">
                <a16:creationId xmlns:a16="http://schemas.microsoft.com/office/drawing/2014/main" id="{F2F2B43E-1FF5-2523-D07D-75E86D6134B4}"/>
              </a:ext>
            </a:extLst>
          </p:cNvPr>
          <p:cNvSpPr txBox="1">
            <a:spLocks/>
          </p:cNvSpPr>
          <p:nvPr userDrawn="1"/>
        </p:nvSpPr>
        <p:spPr>
          <a:xfrm>
            <a:off x="9558042"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pic>
        <p:nvPicPr>
          <p:cNvPr id="2" name="Picture 1" descr="A black and white logo  AI-generated content may be incorrect.">
            <a:extLst>
              <a:ext uri="{FF2B5EF4-FFF2-40B4-BE49-F238E27FC236}">
                <a16:creationId xmlns:a16="http://schemas.microsoft.com/office/drawing/2014/main" id="{DFA05E3D-3CDA-37FC-61C0-E0207FB812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Text Placeholder 7">
            <a:extLst>
              <a:ext uri="{FF2B5EF4-FFF2-40B4-BE49-F238E27FC236}">
                <a16:creationId xmlns:a16="http://schemas.microsoft.com/office/drawing/2014/main" id="{161FCF4E-4E19-FA0F-046E-556E6842BDB3}"/>
              </a:ext>
            </a:extLst>
          </p:cNvPr>
          <p:cNvSpPr>
            <a:spLocks noGrp="1"/>
          </p:cNvSpPr>
          <p:nvPr>
            <p:ph type="body" sz="quarter" idx="26" hasCustomPrompt="1"/>
          </p:nvPr>
        </p:nvSpPr>
        <p:spPr>
          <a:xfrm>
            <a:off x="2381230" y="1886356"/>
            <a:ext cx="7299980"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6" name="Text Placeholder 7">
            <a:extLst>
              <a:ext uri="{FF2B5EF4-FFF2-40B4-BE49-F238E27FC236}">
                <a16:creationId xmlns:a16="http://schemas.microsoft.com/office/drawing/2014/main" id="{92201D9E-E729-2D64-4B18-519F97469323}"/>
              </a:ext>
            </a:extLst>
          </p:cNvPr>
          <p:cNvSpPr>
            <a:spLocks noGrp="1"/>
          </p:cNvSpPr>
          <p:nvPr>
            <p:ph type="body" sz="quarter" idx="27" hasCustomPrompt="1"/>
          </p:nvPr>
        </p:nvSpPr>
        <p:spPr>
          <a:xfrm>
            <a:off x="88771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21" name="Text Placeholder 7">
            <a:extLst>
              <a:ext uri="{FF2B5EF4-FFF2-40B4-BE49-F238E27FC236}">
                <a16:creationId xmlns:a16="http://schemas.microsoft.com/office/drawing/2014/main" id="{5146EB6B-4658-DBCE-FD23-0D07688F2319}"/>
              </a:ext>
            </a:extLst>
          </p:cNvPr>
          <p:cNvSpPr>
            <a:spLocks noGrp="1"/>
          </p:cNvSpPr>
          <p:nvPr>
            <p:ph type="body" sz="quarter" idx="30" hasCustomPrompt="1"/>
          </p:nvPr>
        </p:nvSpPr>
        <p:spPr>
          <a:xfrm>
            <a:off x="4583832"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23" name="Text Placeholder 7">
            <a:extLst>
              <a:ext uri="{FF2B5EF4-FFF2-40B4-BE49-F238E27FC236}">
                <a16:creationId xmlns:a16="http://schemas.microsoft.com/office/drawing/2014/main" id="{46DDB028-97B4-A0C2-FC0B-1E6F9A445644}"/>
              </a:ext>
            </a:extLst>
          </p:cNvPr>
          <p:cNvSpPr>
            <a:spLocks noGrp="1"/>
          </p:cNvSpPr>
          <p:nvPr>
            <p:ph type="body" sz="quarter" idx="31" hasCustomPrompt="1"/>
          </p:nvPr>
        </p:nvSpPr>
        <p:spPr>
          <a:xfrm>
            <a:off x="826767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5" name="Slide Number Placeholder 4">
            <a:extLst>
              <a:ext uri="{FF2B5EF4-FFF2-40B4-BE49-F238E27FC236}">
                <a16:creationId xmlns:a16="http://schemas.microsoft.com/office/drawing/2014/main" id="{9323801B-5C04-208B-9A65-F33CE957747E}"/>
              </a:ext>
            </a:extLst>
          </p:cNvPr>
          <p:cNvSpPr>
            <a:spLocks noGrp="1"/>
          </p:cNvSpPr>
          <p:nvPr>
            <p:ph type="sldNum" sz="quarter" idx="3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523458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lide_3Boxes_Green">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grpSp>
        <p:nvGrpSpPr>
          <p:cNvPr id="7" name="Group 6">
            <a:extLst>
              <a:ext uri="{FF2B5EF4-FFF2-40B4-BE49-F238E27FC236}">
                <a16:creationId xmlns:a16="http://schemas.microsoft.com/office/drawing/2014/main" id="{39A0C0D0-9439-26D6-6842-9C3B231F5A9D}"/>
              </a:ext>
            </a:extLst>
          </p:cNvPr>
          <p:cNvGrpSpPr/>
          <p:nvPr userDrawn="1"/>
        </p:nvGrpSpPr>
        <p:grpSpPr>
          <a:xfrm>
            <a:off x="1983784" y="1292171"/>
            <a:ext cx="7935132" cy="1255363"/>
            <a:chOff x="1983784" y="1084883"/>
            <a:chExt cx="7935132" cy="1441340"/>
          </a:xfrm>
        </p:grpSpPr>
        <p:sp>
          <p:nvSpPr>
            <p:cNvPr id="8" name="Rounded Rectangle 7">
              <a:extLst>
                <a:ext uri="{FF2B5EF4-FFF2-40B4-BE49-F238E27FC236}">
                  <a16:creationId xmlns:a16="http://schemas.microsoft.com/office/drawing/2014/main" id="{27246D71-D9EE-70C3-56A2-61B09AC72CAE}"/>
                </a:ext>
              </a:extLst>
            </p:cNvPr>
            <p:cNvSpPr/>
            <p:nvPr/>
          </p:nvSpPr>
          <p:spPr>
            <a:xfrm>
              <a:off x="1997344" y="1085092"/>
              <a:ext cx="7921572" cy="1410135"/>
            </a:xfrm>
            <a:prstGeom prst="roundRect">
              <a:avLst>
                <a:gd name="adj" fmla="val 15689"/>
              </a:avLst>
            </a:prstGeom>
            <a:solidFill>
              <a:schemeClr val="bg1"/>
            </a:solidFill>
            <a:ln>
              <a:noFill/>
            </a:ln>
            <a:effectLst>
              <a:outerShdw blurRad="250345" sx="102000" sy="102000" algn="ctr" rotWithShape="0">
                <a:prstClr val="black">
                  <a:alpha val="921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9D64E1-364F-8E59-D358-E4DAAADD6E20}"/>
                </a:ext>
              </a:extLst>
            </p:cNvPr>
            <p:cNvSpPr/>
            <p:nvPr/>
          </p:nvSpPr>
          <p:spPr>
            <a:xfrm rot="16200000">
              <a:off x="1356103" y="1712564"/>
              <a:ext cx="1441340" cy="1859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13">
            <a:extLst>
              <a:ext uri="{FF2B5EF4-FFF2-40B4-BE49-F238E27FC236}">
                <a16:creationId xmlns:a16="http://schemas.microsoft.com/office/drawing/2014/main" id="{5F17D8D2-8FB8-096F-EBF9-A8AC9B8ACBDA}"/>
              </a:ext>
            </a:extLst>
          </p:cNvPr>
          <p:cNvSpPr>
            <a:spLocks noGrp="1"/>
          </p:cNvSpPr>
          <p:nvPr>
            <p:ph type="body" sz="quarter" idx="11" hasCustomPrompt="1"/>
          </p:nvPr>
        </p:nvSpPr>
        <p:spPr>
          <a:xfrm>
            <a:off x="2383289" y="1486128"/>
            <a:ext cx="2662239" cy="246221"/>
          </a:xfrm>
          <a:prstGeom prst="rect">
            <a:avLst/>
          </a:prstGeom>
        </p:spPr>
        <p:txBody>
          <a:bodyPr wrap="square" lIns="0" tIns="0" rIns="0" bIns="0">
            <a:spAutoFit/>
          </a:bodyPr>
          <a:lstStyle>
            <a:lvl1pPr marL="0" indent="0">
              <a:lnSpc>
                <a:spcPct val="100000"/>
              </a:lnSpc>
              <a:spcBef>
                <a:spcPts val="0"/>
              </a:spcBef>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1440B94D-3D98-1DB5-F868-35E34A60B58A}"/>
              </a:ext>
            </a:extLst>
          </p:cNvPr>
          <p:cNvSpPr>
            <a:spLocks noGrp="1"/>
          </p:cNvSpPr>
          <p:nvPr>
            <p:ph type="body" sz="quarter" idx="22" hasCustomPrompt="1"/>
          </p:nvPr>
        </p:nvSpPr>
        <p:spPr>
          <a:xfrm>
            <a:off x="4764881" y="2898982"/>
            <a:ext cx="2662239" cy="246221"/>
          </a:xfrm>
          <a:prstGeom prst="rect">
            <a:avLst/>
          </a:prstGeom>
        </p:spPr>
        <p:txBody>
          <a:bodyPr wrap="square" lIns="0" tIns="0" rIns="0" bIns="0">
            <a:spAutoFit/>
          </a:bodyPr>
          <a:lstStyle>
            <a:lvl1pPr marL="0" indent="0">
              <a:lnSpc>
                <a:spcPct val="100000"/>
              </a:lnSpc>
              <a:spcBef>
                <a:spcPts val="0"/>
              </a:spcBef>
              <a:buNone/>
              <a:defRPr sz="16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666426" y="3308613"/>
            <a:ext cx="3374994" cy="2553346"/>
          </a:xfrm>
          <a:prstGeom prst="roundRect">
            <a:avLst>
              <a:gd name="adj" fmla="val 4929"/>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A5B4D27A-734A-DBF8-179A-938441F8C1EE}"/>
              </a:ext>
            </a:extLst>
          </p:cNvPr>
          <p:cNvSpPr/>
          <p:nvPr userDrawn="1"/>
        </p:nvSpPr>
        <p:spPr>
          <a:xfrm>
            <a:off x="4358106" y="3308613"/>
            <a:ext cx="3374994" cy="2553346"/>
          </a:xfrm>
          <a:prstGeom prst="roundRect">
            <a:avLst>
              <a:gd name="adj" fmla="val 4089"/>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145BD712-0F72-C367-B18F-24DA812F5D91}"/>
              </a:ext>
            </a:extLst>
          </p:cNvPr>
          <p:cNvSpPr/>
          <p:nvPr userDrawn="1"/>
        </p:nvSpPr>
        <p:spPr>
          <a:xfrm>
            <a:off x="8047255" y="3308613"/>
            <a:ext cx="3374994" cy="2553346"/>
          </a:xfrm>
          <a:prstGeom prst="roundRect">
            <a:avLst>
              <a:gd name="adj" fmla="val 5770"/>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Oval 1">
            <a:extLst>
              <a:ext uri="{FF2B5EF4-FFF2-40B4-BE49-F238E27FC236}">
                <a16:creationId xmlns:a16="http://schemas.microsoft.com/office/drawing/2014/main" id="{1B4A48EB-8CF0-E1DB-8F74-EEB4D385AD63}"/>
              </a:ext>
            </a:extLst>
          </p:cNvPr>
          <p:cNvSpPr/>
          <p:nvPr userDrawn="1"/>
        </p:nvSpPr>
        <p:spPr>
          <a:xfrm>
            <a:off x="2022846" y="3472591"/>
            <a:ext cx="630801" cy="630801"/>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Title 1">
            <a:extLst>
              <a:ext uri="{FF2B5EF4-FFF2-40B4-BE49-F238E27FC236}">
                <a16:creationId xmlns:a16="http://schemas.microsoft.com/office/drawing/2014/main" id="{87D1FAB2-7C1F-DD5B-423A-7CC127A4A164}"/>
              </a:ext>
            </a:extLst>
          </p:cNvPr>
          <p:cNvSpPr txBox="1">
            <a:spLocks/>
          </p:cNvSpPr>
          <p:nvPr userDrawn="1"/>
        </p:nvSpPr>
        <p:spPr>
          <a:xfrm>
            <a:off x="2164183"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5" name="Oval 4">
            <a:extLst>
              <a:ext uri="{FF2B5EF4-FFF2-40B4-BE49-F238E27FC236}">
                <a16:creationId xmlns:a16="http://schemas.microsoft.com/office/drawing/2014/main" id="{74C5F9B7-992B-B408-9E17-43C3705810F2}"/>
              </a:ext>
            </a:extLst>
          </p:cNvPr>
          <p:cNvSpPr/>
          <p:nvPr userDrawn="1"/>
        </p:nvSpPr>
        <p:spPr>
          <a:xfrm>
            <a:off x="5730203" y="3472591"/>
            <a:ext cx="630801" cy="630801"/>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Title 1">
            <a:extLst>
              <a:ext uri="{FF2B5EF4-FFF2-40B4-BE49-F238E27FC236}">
                <a16:creationId xmlns:a16="http://schemas.microsoft.com/office/drawing/2014/main" id="{A4E4DD5F-76F7-4036-847B-B4907138084F}"/>
              </a:ext>
            </a:extLst>
          </p:cNvPr>
          <p:cNvSpPr txBox="1">
            <a:spLocks/>
          </p:cNvSpPr>
          <p:nvPr userDrawn="1"/>
        </p:nvSpPr>
        <p:spPr>
          <a:xfrm>
            <a:off x="5871540"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27" name="Oval 26">
            <a:extLst>
              <a:ext uri="{FF2B5EF4-FFF2-40B4-BE49-F238E27FC236}">
                <a16:creationId xmlns:a16="http://schemas.microsoft.com/office/drawing/2014/main" id="{B68FF16E-172E-B3AD-FEE9-F17786D15B5F}"/>
              </a:ext>
            </a:extLst>
          </p:cNvPr>
          <p:cNvSpPr/>
          <p:nvPr userDrawn="1"/>
        </p:nvSpPr>
        <p:spPr>
          <a:xfrm>
            <a:off x="9419352" y="3472591"/>
            <a:ext cx="630801" cy="630801"/>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Title 1">
            <a:extLst>
              <a:ext uri="{FF2B5EF4-FFF2-40B4-BE49-F238E27FC236}">
                <a16:creationId xmlns:a16="http://schemas.microsoft.com/office/drawing/2014/main" id="{4531F2B1-347C-A1D9-3095-5470E19FB5D4}"/>
              </a:ext>
            </a:extLst>
          </p:cNvPr>
          <p:cNvSpPr txBox="1">
            <a:spLocks/>
          </p:cNvSpPr>
          <p:nvPr userDrawn="1"/>
        </p:nvSpPr>
        <p:spPr>
          <a:xfrm>
            <a:off x="9558042"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pic>
        <p:nvPicPr>
          <p:cNvPr id="16" name="Picture 15" descr="A black and white logo  AI-generated content may be incorrect.">
            <a:extLst>
              <a:ext uri="{FF2B5EF4-FFF2-40B4-BE49-F238E27FC236}">
                <a16:creationId xmlns:a16="http://schemas.microsoft.com/office/drawing/2014/main" id="{1BFA2C81-45BB-036B-D776-F4C434FAD4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Text Placeholder 7">
            <a:extLst>
              <a:ext uri="{FF2B5EF4-FFF2-40B4-BE49-F238E27FC236}">
                <a16:creationId xmlns:a16="http://schemas.microsoft.com/office/drawing/2014/main" id="{8BEB3614-CF48-7203-0328-DFCA74A58A7A}"/>
              </a:ext>
            </a:extLst>
          </p:cNvPr>
          <p:cNvSpPr>
            <a:spLocks noGrp="1"/>
          </p:cNvSpPr>
          <p:nvPr>
            <p:ph type="body" sz="quarter" idx="26" hasCustomPrompt="1"/>
          </p:nvPr>
        </p:nvSpPr>
        <p:spPr>
          <a:xfrm>
            <a:off x="2381230" y="1886356"/>
            <a:ext cx="7299980"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17" name="Text Placeholder 7">
            <a:extLst>
              <a:ext uri="{FF2B5EF4-FFF2-40B4-BE49-F238E27FC236}">
                <a16:creationId xmlns:a16="http://schemas.microsoft.com/office/drawing/2014/main" id="{C2D6AC62-6AD7-6814-812E-D240317AB6A4}"/>
              </a:ext>
            </a:extLst>
          </p:cNvPr>
          <p:cNvSpPr>
            <a:spLocks noGrp="1"/>
          </p:cNvSpPr>
          <p:nvPr>
            <p:ph type="body" sz="quarter" idx="27" hasCustomPrompt="1"/>
          </p:nvPr>
        </p:nvSpPr>
        <p:spPr>
          <a:xfrm>
            <a:off x="88771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18" name="Text Placeholder 7">
            <a:extLst>
              <a:ext uri="{FF2B5EF4-FFF2-40B4-BE49-F238E27FC236}">
                <a16:creationId xmlns:a16="http://schemas.microsoft.com/office/drawing/2014/main" id="{B85DE38C-7A43-F41D-65C5-4131C517F680}"/>
              </a:ext>
            </a:extLst>
          </p:cNvPr>
          <p:cNvSpPr>
            <a:spLocks noGrp="1"/>
          </p:cNvSpPr>
          <p:nvPr>
            <p:ph type="body" sz="quarter" idx="30" hasCustomPrompt="1"/>
          </p:nvPr>
        </p:nvSpPr>
        <p:spPr>
          <a:xfrm>
            <a:off x="4583832"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19" name="Text Placeholder 7">
            <a:extLst>
              <a:ext uri="{FF2B5EF4-FFF2-40B4-BE49-F238E27FC236}">
                <a16:creationId xmlns:a16="http://schemas.microsoft.com/office/drawing/2014/main" id="{47B09C44-76F0-5678-C4CD-0532D175D241}"/>
              </a:ext>
            </a:extLst>
          </p:cNvPr>
          <p:cNvSpPr>
            <a:spLocks noGrp="1"/>
          </p:cNvSpPr>
          <p:nvPr>
            <p:ph type="body" sz="quarter" idx="31" hasCustomPrompt="1"/>
          </p:nvPr>
        </p:nvSpPr>
        <p:spPr>
          <a:xfrm>
            <a:off x="826767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20" name="Slide Number Placeholder 19">
            <a:extLst>
              <a:ext uri="{FF2B5EF4-FFF2-40B4-BE49-F238E27FC236}">
                <a16:creationId xmlns:a16="http://schemas.microsoft.com/office/drawing/2014/main" id="{C719C6D1-6D54-8615-C1BE-C3F60664DDE8}"/>
              </a:ext>
            </a:extLst>
          </p:cNvPr>
          <p:cNvSpPr>
            <a:spLocks noGrp="1"/>
          </p:cNvSpPr>
          <p:nvPr>
            <p:ph type="sldNum" sz="quarter" idx="3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47525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lide_3Boxes_Yellow">
    <p:bg>
      <p:bgPr>
        <a:solidFill>
          <a:srgbClr val="F2F2F2"/>
        </a:solidFill>
        <a:effectLst/>
      </p:bgPr>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grpSp>
        <p:nvGrpSpPr>
          <p:cNvPr id="7" name="Group 6">
            <a:extLst>
              <a:ext uri="{FF2B5EF4-FFF2-40B4-BE49-F238E27FC236}">
                <a16:creationId xmlns:a16="http://schemas.microsoft.com/office/drawing/2014/main" id="{39A0C0D0-9439-26D6-6842-9C3B231F5A9D}"/>
              </a:ext>
            </a:extLst>
          </p:cNvPr>
          <p:cNvGrpSpPr/>
          <p:nvPr userDrawn="1"/>
        </p:nvGrpSpPr>
        <p:grpSpPr>
          <a:xfrm>
            <a:off x="1983784" y="1292171"/>
            <a:ext cx="7935132" cy="1255363"/>
            <a:chOff x="1983784" y="1084883"/>
            <a:chExt cx="7935132" cy="1441340"/>
          </a:xfrm>
        </p:grpSpPr>
        <p:sp>
          <p:nvSpPr>
            <p:cNvPr id="8" name="Rounded Rectangle 7">
              <a:extLst>
                <a:ext uri="{FF2B5EF4-FFF2-40B4-BE49-F238E27FC236}">
                  <a16:creationId xmlns:a16="http://schemas.microsoft.com/office/drawing/2014/main" id="{27246D71-D9EE-70C3-56A2-61B09AC72CAE}"/>
                </a:ext>
              </a:extLst>
            </p:cNvPr>
            <p:cNvSpPr/>
            <p:nvPr/>
          </p:nvSpPr>
          <p:spPr>
            <a:xfrm>
              <a:off x="1997344" y="1085092"/>
              <a:ext cx="7921572" cy="1410135"/>
            </a:xfrm>
            <a:prstGeom prst="roundRect">
              <a:avLst>
                <a:gd name="adj" fmla="val 15689"/>
              </a:avLst>
            </a:prstGeom>
            <a:solidFill>
              <a:schemeClr val="bg1"/>
            </a:solidFill>
            <a:ln>
              <a:noFill/>
            </a:ln>
            <a:effectLst>
              <a:outerShdw blurRad="250345" sx="102000" sy="102000" algn="ctr" rotWithShape="0">
                <a:prstClr val="black">
                  <a:alpha val="921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9D64E1-364F-8E59-D358-E4DAAADD6E20}"/>
                </a:ext>
              </a:extLst>
            </p:cNvPr>
            <p:cNvSpPr/>
            <p:nvPr/>
          </p:nvSpPr>
          <p:spPr>
            <a:xfrm rot="16200000">
              <a:off x="1356103" y="1712564"/>
              <a:ext cx="1441340" cy="1859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13">
            <a:extLst>
              <a:ext uri="{FF2B5EF4-FFF2-40B4-BE49-F238E27FC236}">
                <a16:creationId xmlns:a16="http://schemas.microsoft.com/office/drawing/2014/main" id="{5F17D8D2-8FB8-096F-EBF9-A8AC9B8ACBDA}"/>
              </a:ext>
            </a:extLst>
          </p:cNvPr>
          <p:cNvSpPr>
            <a:spLocks noGrp="1"/>
          </p:cNvSpPr>
          <p:nvPr>
            <p:ph type="body" sz="quarter" idx="11" hasCustomPrompt="1"/>
          </p:nvPr>
        </p:nvSpPr>
        <p:spPr>
          <a:xfrm>
            <a:off x="2383289" y="1486128"/>
            <a:ext cx="2662239" cy="246221"/>
          </a:xfrm>
          <a:prstGeom prst="rect">
            <a:avLst/>
          </a:prstGeom>
        </p:spPr>
        <p:txBody>
          <a:bodyPr wrap="square" lIns="0" tIns="0" rIns="0" bIns="0">
            <a:spAutoFit/>
          </a:bodyPr>
          <a:lstStyle>
            <a:lvl1pPr marL="0" indent="0">
              <a:lnSpc>
                <a:spcPct val="100000"/>
              </a:lnSpc>
              <a:spcBef>
                <a:spcPts val="0"/>
              </a:spcBef>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1440B94D-3D98-1DB5-F868-35E34A60B58A}"/>
              </a:ext>
            </a:extLst>
          </p:cNvPr>
          <p:cNvSpPr>
            <a:spLocks noGrp="1"/>
          </p:cNvSpPr>
          <p:nvPr>
            <p:ph type="body" sz="quarter" idx="22" hasCustomPrompt="1"/>
          </p:nvPr>
        </p:nvSpPr>
        <p:spPr>
          <a:xfrm>
            <a:off x="4764881" y="2898982"/>
            <a:ext cx="2662239" cy="246221"/>
          </a:xfrm>
          <a:prstGeom prst="rect">
            <a:avLst/>
          </a:prstGeom>
        </p:spPr>
        <p:txBody>
          <a:bodyPr wrap="square" lIns="0" tIns="0" rIns="0" bIns="0">
            <a:spAutoFit/>
          </a:bodyPr>
          <a:lstStyle>
            <a:lvl1pPr marL="0" indent="0">
              <a:lnSpc>
                <a:spcPct val="100000"/>
              </a:lnSpc>
              <a:spcBef>
                <a:spcPts val="0"/>
              </a:spcBef>
              <a:buNone/>
              <a:defRPr sz="1600" b="1">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666426" y="3308613"/>
            <a:ext cx="3374994" cy="2553346"/>
          </a:xfrm>
          <a:prstGeom prst="roundRect">
            <a:avLst>
              <a:gd name="adj" fmla="val 4929"/>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A5B4D27A-734A-DBF8-179A-938441F8C1EE}"/>
              </a:ext>
            </a:extLst>
          </p:cNvPr>
          <p:cNvSpPr/>
          <p:nvPr userDrawn="1"/>
        </p:nvSpPr>
        <p:spPr>
          <a:xfrm>
            <a:off x="4358106" y="3308613"/>
            <a:ext cx="3374994" cy="2553346"/>
          </a:xfrm>
          <a:prstGeom prst="roundRect">
            <a:avLst>
              <a:gd name="adj" fmla="val 4089"/>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145BD712-0F72-C367-B18F-24DA812F5D91}"/>
              </a:ext>
            </a:extLst>
          </p:cNvPr>
          <p:cNvSpPr/>
          <p:nvPr userDrawn="1"/>
        </p:nvSpPr>
        <p:spPr>
          <a:xfrm>
            <a:off x="8047255" y="3308613"/>
            <a:ext cx="3374994" cy="2553346"/>
          </a:xfrm>
          <a:prstGeom prst="roundRect">
            <a:avLst>
              <a:gd name="adj" fmla="val 577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Oval 16">
            <a:extLst>
              <a:ext uri="{FF2B5EF4-FFF2-40B4-BE49-F238E27FC236}">
                <a16:creationId xmlns:a16="http://schemas.microsoft.com/office/drawing/2014/main" id="{9D051233-5C37-B459-183F-5843F3D49A0B}"/>
              </a:ext>
            </a:extLst>
          </p:cNvPr>
          <p:cNvSpPr/>
          <p:nvPr/>
        </p:nvSpPr>
        <p:spPr>
          <a:xfrm>
            <a:off x="2022846" y="3472591"/>
            <a:ext cx="630801" cy="63080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Title 1">
            <a:extLst>
              <a:ext uri="{FF2B5EF4-FFF2-40B4-BE49-F238E27FC236}">
                <a16:creationId xmlns:a16="http://schemas.microsoft.com/office/drawing/2014/main" id="{25BD7F99-467D-F7B8-F40E-B568F07135EE}"/>
              </a:ext>
            </a:extLst>
          </p:cNvPr>
          <p:cNvSpPr txBox="1">
            <a:spLocks/>
          </p:cNvSpPr>
          <p:nvPr/>
        </p:nvSpPr>
        <p:spPr>
          <a:xfrm>
            <a:off x="2164183"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20" name="Oval 19">
            <a:extLst>
              <a:ext uri="{FF2B5EF4-FFF2-40B4-BE49-F238E27FC236}">
                <a16:creationId xmlns:a16="http://schemas.microsoft.com/office/drawing/2014/main" id="{B6660DC7-E860-9427-DADA-69E88E347425}"/>
              </a:ext>
            </a:extLst>
          </p:cNvPr>
          <p:cNvSpPr/>
          <p:nvPr/>
        </p:nvSpPr>
        <p:spPr>
          <a:xfrm>
            <a:off x="5730203" y="3472591"/>
            <a:ext cx="630801" cy="63080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itle 1">
            <a:extLst>
              <a:ext uri="{FF2B5EF4-FFF2-40B4-BE49-F238E27FC236}">
                <a16:creationId xmlns:a16="http://schemas.microsoft.com/office/drawing/2014/main" id="{65414AA3-F1C9-AE6C-951B-2A5091D373A6}"/>
              </a:ext>
            </a:extLst>
          </p:cNvPr>
          <p:cNvSpPr txBox="1">
            <a:spLocks/>
          </p:cNvSpPr>
          <p:nvPr/>
        </p:nvSpPr>
        <p:spPr>
          <a:xfrm>
            <a:off x="5871540"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22" name="Oval 21">
            <a:extLst>
              <a:ext uri="{FF2B5EF4-FFF2-40B4-BE49-F238E27FC236}">
                <a16:creationId xmlns:a16="http://schemas.microsoft.com/office/drawing/2014/main" id="{DE543DC3-8CF4-40BA-DD4F-3ECAA51B41F7}"/>
              </a:ext>
            </a:extLst>
          </p:cNvPr>
          <p:cNvSpPr/>
          <p:nvPr userDrawn="1"/>
        </p:nvSpPr>
        <p:spPr>
          <a:xfrm>
            <a:off x="9419352" y="3472591"/>
            <a:ext cx="630801" cy="63080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itle 1">
            <a:extLst>
              <a:ext uri="{FF2B5EF4-FFF2-40B4-BE49-F238E27FC236}">
                <a16:creationId xmlns:a16="http://schemas.microsoft.com/office/drawing/2014/main" id="{6BEE6B5C-F50D-3E13-2959-EB6103C4AF62}"/>
              </a:ext>
            </a:extLst>
          </p:cNvPr>
          <p:cNvSpPr txBox="1">
            <a:spLocks/>
          </p:cNvSpPr>
          <p:nvPr userDrawn="1"/>
        </p:nvSpPr>
        <p:spPr>
          <a:xfrm>
            <a:off x="9558042"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pic>
        <p:nvPicPr>
          <p:cNvPr id="2" name="Picture 1" descr="A black and white logo  AI-generated content may be incorrect.">
            <a:extLst>
              <a:ext uri="{FF2B5EF4-FFF2-40B4-BE49-F238E27FC236}">
                <a16:creationId xmlns:a16="http://schemas.microsoft.com/office/drawing/2014/main" id="{29984D09-F162-16FB-0ECE-B21B7F92E7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 name="Text Placeholder 7">
            <a:extLst>
              <a:ext uri="{FF2B5EF4-FFF2-40B4-BE49-F238E27FC236}">
                <a16:creationId xmlns:a16="http://schemas.microsoft.com/office/drawing/2014/main" id="{3A0D8EE9-9615-F745-33E4-C81599201B8E}"/>
              </a:ext>
            </a:extLst>
          </p:cNvPr>
          <p:cNvSpPr>
            <a:spLocks noGrp="1"/>
          </p:cNvSpPr>
          <p:nvPr>
            <p:ph type="body" sz="quarter" idx="26" hasCustomPrompt="1"/>
          </p:nvPr>
        </p:nvSpPr>
        <p:spPr>
          <a:xfrm>
            <a:off x="2381230" y="1886356"/>
            <a:ext cx="7299980"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4" name="Text Placeholder 7">
            <a:extLst>
              <a:ext uri="{FF2B5EF4-FFF2-40B4-BE49-F238E27FC236}">
                <a16:creationId xmlns:a16="http://schemas.microsoft.com/office/drawing/2014/main" id="{5DC6DF8D-56A8-D34E-B431-F3E8F9B0646D}"/>
              </a:ext>
            </a:extLst>
          </p:cNvPr>
          <p:cNvSpPr>
            <a:spLocks noGrp="1"/>
          </p:cNvSpPr>
          <p:nvPr>
            <p:ph type="body" sz="quarter" idx="27" hasCustomPrompt="1"/>
          </p:nvPr>
        </p:nvSpPr>
        <p:spPr>
          <a:xfrm>
            <a:off x="88771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5" name="Text Placeholder 7">
            <a:extLst>
              <a:ext uri="{FF2B5EF4-FFF2-40B4-BE49-F238E27FC236}">
                <a16:creationId xmlns:a16="http://schemas.microsoft.com/office/drawing/2014/main" id="{5E8591F1-F14B-94AC-4EDE-6E9C688E02F2}"/>
              </a:ext>
            </a:extLst>
          </p:cNvPr>
          <p:cNvSpPr>
            <a:spLocks noGrp="1"/>
          </p:cNvSpPr>
          <p:nvPr>
            <p:ph type="body" sz="quarter" idx="30" hasCustomPrompt="1"/>
          </p:nvPr>
        </p:nvSpPr>
        <p:spPr>
          <a:xfrm>
            <a:off x="4583832"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6" name="Text Placeholder 7">
            <a:extLst>
              <a:ext uri="{FF2B5EF4-FFF2-40B4-BE49-F238E27FC236}">
                <a16:creationId xmlns:a16="http://schemas.microsoft.com/office/drawing/2014/main" id="{BFAD1D5D-F42D-4ED8-1A2C-481195EA22E3}"/>
              </a:ext>
            </a:extLst>
          </p:cNvPr>
          <p:cNvSpPr>
            <a:spLocks noGrp="1"/>
          </p:cNvSpPr>
          <p:nvPr>
            <p:ph type="body" sz="quarter" idx="31" hasCustomPrompt="1"/>
          </p:nvPr>
        </p:nvSpPr>
        <p:spPr>
          <a:xfrm>
            <a:off x="826767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16" name="Slide Number Placeholder 15">
            <a:extLst>
              <a:ext uri="{FF2B5EF4-FFF2-40B4-BE49-F238E27FC236}">
                <a16:creationId xmlns:a16="http://schemas.microsoft.com/office/drawing/2014/main" id="{F6057EFE-B04C-108B-22E5-184B9225EAF8}"/>
              </a:ext>
            </a:extLst>
          </p:cNvPr>
          <p:cNvSpPr>
            <a:spLocks noGrp="1"/>
          </p:cNvSpPr>
          <p:nvPr>
            <p:ph type="sldNum" sz="quarter" idx="3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942544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Slide_3Boxes_Red">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grpSp>
        <p:nvGrpSpPr>
          <p:cNvPr id="7" name="Group 6">
            <a:extLst>
              <a:ext uri="{FF2B5EF4-FFF2-40B4-BE49-F238E27FC236}">
                <a16:creationId xmlns:a16="http://schemas.microsoft.com/office/drawing/2014/main" id="{39A0C0D0-9439-26D6-6842-9C3B231F5A9D}"/>
              </a:ext>
            </a:extLst>
          </p:cNvPr>
          <p:cNvGrpSpPr/>
          <p:nvPr userDrawn="1"/>
        </p:nvGrpSpPr>
        <p:grpSpPr>
          <a:xfrm>
            <a:off x="1983784" y="1292171"/>
            <a:ext cx="7935132" cy="1255363"/>
            <a:chOff x="1983784" y="1084883"/>
            <a:chExt cx="7935132" cy="1441340"/>
          </a:xfrm>
        </p:grpSpPr>
        <p:sp>
          <p:nvSpPr>
            <p:cNvPr id="8" name="Rounded Rectangle 7">
              <a:extLst>
                <a:ext uri="{FF2B5EF4-FFF2-40B4-BE49-F238E27FC236}">
                  <a16:creationId xmlns:a16="http://schemas.microsoft.com/office/drawing/2014/main" id="{27246D71-D9EE-70C3-56A2-61B09AC72CAE}"/>
                </a:ext>
              </a:extLst>
            </p:cNvPr>
            <p:cNvSpPr/>
            <p:nvPr/>
          </p:nvSpPr>
          <p:spPr>
            <a:xfrm>
              <a:off x="1997344" y="1085092"/>
              <a:ext cx="7921572" cy="1410135"/>
            </a:xfrm>
            <a:prstGeom prst="roundRect">
              <a:avLst>
                <a:gd name="adj" fmla="val 15689"/>
              </a:avLst>
            </a:prstGeom>
            <a:solidFill>
              <a:schemeClr val="bg1"/>
            </a:solidFill>
            <a:ln>
              <a:noFill/>
            </a:ln>
            <a:effectLst>
              <a:outerShdw blurRad="250345" sx="102000" sy="102000" algn="ctr" rotWithShape="0">
                <a:prstClr val="black">
                  <a:alpha val="921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09D64E1-364F-8E59-D358-E4DAAADD6E20}"/>
                </a:ext>
              </a:extLst>
            </p:cNvPr>
            <p:cNvSpPr/>
            <p:nvPr/>
          </p:nvSpPr>
          <p:spPr>
            <a:xfrm rot="16200000">
              <a:off x="1356103" y="1712564"/>
              <a:ext cx="1441340" cy="18597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13">
            <a:extLst>
              <a:ext uri="{FF2B5EF4-FFF2-40B4-BE49-F238E27FC236}">
                <a16:creationId xmlns:a16="http://schemas.microsoft.com/office/drawing/2014/main" id="{5F17D8D2-8FB8-096F-EBF9-A8AC9B8ACBDA}"/>
              </a:ext>
            </a:extLst>
          </p:cNvPr>
          <p:cNvSpPr>
            <a:spLocks noGrp="1"/>
          </p:cNvSpPr>
          <p:nvPr>
            <p:ph type="body" sz="quarter" idx="11" hasCustomPrompt="1"/>
          </p:nvPr>
        </p:nvSpPr>
        <p:spPr>
          <a:xfrm>
            <a:off x="2383289" y="1486128"/>
            <a:ext cx="2662239" cy="246221"/>
          </a:xfrm>
          <a:prstGeom prst="rect">
            <a:avLst/>
          </a:prstGeom>
        </p:spPr>
        <p:txBody>
          <a:bodyPr wrap="square" lIns="0" tIns="0" rIns="0" bIns="0">
            <a:spAutoFit/>
          </a:bodyPr>
          <a:lstStyle>
            <a:lvl1pPr marL="0" indent="0">
              <a:lnSpc>
                <a:spcPct val="100000"/>
              </a:lnSpc>
              <a:spcBef>
                <a:spcPts val="0"/>
              </a:spcBef>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1440B94D-3D98-1DB5-F868-35E34A60B58A}"/>
              </a:ext>
            </a:extLst>
          </p:cNvPr>
          <p:cNvSpPr>
            <a:spLocks noGrp="1"/>
          </p:cNvSpPr>
          <p:nvPr>
            <p:ph type="body" sz="quarter" idx="22" hasCustomPrompt="1"/>
          </p:nvPr>
        </p:nvSpPr>
        <p:spPr>
          <a:xfrm>
            <a:off x="4764881" y="2898982"/>
            <a:ext cx="2662239" cy="246221"/>
          </a:xfrm>
          <a:prstGeom prst="rect">
            <a:avLst/>
          </a:prstGeom>
        </p:spPr>
        <p:txBody>
          <a:bodyPr wrap="square" lIns="0" tIns="0" rIns="0" bIns="0">
            <a:spAutoFit/>
          </a:bodyPr>
          <a:lstStyle>
            <a:lvl1pPr marL="0" indent="0">
              <a:lnSpc>
                <a:spcPct val="100000"/>
              </a:lnSpc>
              <a:spcBef>
                <a:spcPts val="0"/>
              </a:spcBef>
              <a:buNone/>
              <a:defRPr sz="1600" b="1">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666426" y="3308613"/>
            <a:ext cx="3374994" cy="2553346"/>
          </a:xfrm>
          <a:prstGeom prst="roundRect">
            <a:avLst>
              <a:gd name="adj" fmla="val 4929"/>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A5B4D27A-734A-DBF8-179A-938441F8C1EE}"/>
              </a:ext>
            </a:extLst>
          </p:cNvPr>
          <p:cNvSpPr/>
          <p:nvPr userDrawn="1"/>
        </p:nvSpPr>
        <p:spPr>
          <a:xfrm>
            <a:off x="4358106" y="3308613"/>
            <a:ext cx="3374994" cy="2553346"/>
          </a:xfrm>
          <a:prstGeom prst="roundRect">
            <a:avLst>
              <a:gd name="adj" fmla="val 4089"/>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145BD712-0F72-C367-B18F-24DA812F5D91}"/>
              </a:ext>
            </a:extLst>
          </p:cNvPr>
          <p:cNvSpPr/>
          <p:nvPr userDrawn="1"/>
        </p:nvSpPr>
        <p:spPr>
          <a:xfrm>
            <a:off x="8047255" y="3308613"/>
            <a:ext cx="3374994" cy="2553346"/>
          </a:xfrm>
          <a:prstGeom prst="roundRect">
            <a:avLst>
              <a:gd name="adj" fmla="val 577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7" name="Oval 16">
            <a:extLst>
              <a:ext uri="{FF2B5EF4-FFF2-40B4-BE49-F238E27FC236}">
                <a16:creationId xmlns:a16="http://schemas.microsoft.com/office/drawing/2014/main" id="{9D051233-5C37-B459-183F-5843F3D49A0B}"/>
              </a:ext>
            </a:extLst>
          </p:cNvPr>
          <p:cNvSpPr/>
          <p:nvPr/>
        </p:nvSpPr>
        <p:spPr>
          <a:xfrm>
            <a:off x="2022846" y="3472591"/>
            <a:ext cx="630801" cy="63080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Title 1">
            <a:extLst>
              <a:ext uri="{FF2B5EF4-FFF2-40B4-BE49-F238E27FC236}">
                <a16:creationId xmlns:a16="http://schemas.microsoft.com/office/drawing/2014/main" id="{25BD7F99-467D-F7B8-F40E-B568F07135EE}"/>
              </a:ext>
            </a:extLst>
          </p:cNvPr>
          <p:cNvSpPr txBox="1">
            <a:spLocks/>
          </p:cNvSpPr>
          <p:nvPr/>
        </p:nvSpPr>
        <p:spPr>
          <a:xfrm>
            <a:off x="2164183"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20" name="Oval 19">
            <a:extLst>
              <a:ext uri="{FF2B5EF4-FFF2-40B4-BE49-F238E27FC236}">
                <a16:creationId xmlns:a16="http://schemas.microsoft.com/office/drawing/2014/main" id="{B6660DC7-E860-9427-DADA-69E88E347425}"/>
              </a:ext>
            </a:extLst>
          </p:cNvPr>
          <p:cNvSpPr/>
          <p:nvPr/>
        </p:nvSpPr>
        <p:spPr>
          <a:xfrm>
            <a:off x="5730203" y="3472591"/>
            <a:ext cx="630801" cy="63080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itle 1">
            <a:extLst>
              <a:ext uri="{FF2B5EF4-FFF2-40B4-BE49-F238E27FC236}">
                <a16:creationId xmlns:a16="http://schemas.microsoft.com/office/drawing/2014/main" id="{65414AA3-F1C9-AE6C-951B-2A5091D373A6}"/>
              </a:ext>
            </a:extLst>
          </p:cNvPr>
          <p:cNvSpPr txBox="1">
            <a:spLocks/>
          </p:cNvSpPr>
          <p:nvPr/>
        </p:nvSpPr>
        <p:spPr>
          <a:xfrm>
            <a:off x="5871540"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22" name="Oval 21">
            <a:extLst>
              <a:ext uri="{FF2B5EF4-FFF2-40B4-BE49-F238E27FC236}">
                <a16:creationId xmlns:a16="http://schemas.microsoft.com/office/drawing/2014/main" id="{DE543DC3-8CF4-40BA-DD4F-3ECAA51B41F7}"/>
              </a:ext>
            </a:extLst>
          </p:cNvPr>
          <p:cNvSpPr/>
          <p:nvPr userDrawn="1"/>
        </p:nvSpPr>
        <p:spPr>
          <a:xfrm>
            <a:off x="9419352" y="3472591"/>
            <a:ext cx="630801" cy="63080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itle 1">
            <a:extLst>
              <a:ext uri="{FF2B5EF4-FFF2-40B4-BE49-F238E27FC236}">
                <a16:creationId xmlns:a16="http://schemas.microsoft.com/office/drawing/2014/main" id="{6BEE6B5C-F50D-3E13-2959-EB6103C4AF62}"/>
              </a:ext>
            </a:extLst>
          </p:cNvPr>
          <p:cNvSpPr txBox="1">
            <a:spLocks/>
          </p:cNvSpPr>
          <p:nvPr userDrawn="1"/>
        </p:nvSpPr>
        <p:spPr>
          <a:xfrm>
            <a:off x="9558042" y="3580639"/>
            <a:ext cx="375040" cy="5036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pic>
        <p:nvPicPr>
          <p:cNvPr id="2" name="Picture 1" descr="A black and white logo  AI-generated content may be incorrect.">
            <a:extLst>
              <a:ext uri="{FF2B5EF4-FFF2-40B4-BE49-F238E27FC236}">
                <a16:creationId xmlns:a16="http://schemas.microsoft.com/office/drawing/2014/main" id="{937FC9C3-843F-CCE5-E28F-886EC4A077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 name="Text Placeholder 7">
            <a:extLst>
              <a:ext uri="{FF2B5EF4-FFF2-40B4-BE49-F238E27FC236}">
                <a16:creationId xmlns:a16="http://schemas.microsoft.com/office/drawing/2014/main" id="{67B31E15-1FB9-F27F-4418-6493180449C7}"/>
              </a:ext>
            </a:extLst>
          </p:cNvPr>
          <p:cNvSpPr>
            <a:spLocks noGrp="1"/>
          </p:cNvSpPr>
          <p:nvPr>
            <p:ph type="body" sz="quarter" idx="26" hasCustomPrompt="1"/>
          </p:nvPr>
        </p:nvSpPr>
        <p:spPr>
          <a:xfrm>
            <a:off x="2381230" y="1886356"/>
            <a:ext cx="7299980" cy="45679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a:t>
            </a:r>
            <a:br>
              <a:rPr lang="en-GB" dirty="0"/>
            </a:br>
            <a:r>
              <a:rPr lang="en-GB" dirty="0"/>
              <a:t>add text</a:t>
            </a:r>
          </a:p>
        </p:txBody>
      </p:sp>
      <p:sp>
        <p:nvSpPr>
          <p:cNvPr id="4" name="Text Placeholder 7">
            <a:extLst>
              <a:ext uri="{FF2B5EF4-FFF2-40B4-BE49-F238E27FC236}">
                <a16:creationId xmlns:a16="http://schemas.microsoft.com/office/drawing/2014/main" id="{947B41C6-F672-63B5-0288-64E58CC22FE1}"/>
              </a:ext>
            </a:extLst>
          </p:cNvPr>
          <p:cNvSpPr>
            <a:spLocks noGrp="1"/>
          </p:cNvSpPr>
          <p:nvPr>
            <p:ph type="body" sz="quarter" idx="27" hasCustomPrompt="1"/>
          </p:nvPr>
        </p:nvSpPr>
        <p:spPr>
          <a:xfrm>
            <a:off x="88771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5" name="Text Placeholder 7">
            <a:extLst>
              <a:ext uri="{FF2B5EF4-FFF2-40B4-BE49-F238E27FC236}">
                <a16:creationId xmlns:a16="http://schemas.microsoft.com/office/drawing/2014/main" id="{B952F5B3-A44B-00F0-8642-D570F3465030}"/>
              </a:ext>
            </a:extLst>
          </p:cNvPr>
          <p:cNvSpPr>
            <a:spLocks noGrp="1"/>
          </p:cNvSpPr>
          <p:nvPr>
            <p:ph type="body" sz="quarter" idx="30" hasCustomPrompt="1"/>
          </p:nvPr>
        </p:nvSpPr>
        <p:spPr>
          <a:xfrm>
            <a:off x="4583832"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6" name="Text Placeholder 7">
            <a:extLst>
              <a:ext uri="{FF2B5EF4-FFF2-40B4-BE49-F238E27FC236}">
                <a16:creationId xmlns:a16="http://schemas.microsoft.com/office/drawing/2014/main" id="{AECC4551-B89D-FB31-E468-66872B182505}"/>
              </a:ext>
            </a:extLst>
          </p:cNvPr>
          <p:cNvSpPr>
            <a:spLocks noGrp="1"/>
          </p:cNvSpPr>
          <p:nvPr>
            <p:ph type="body" sz="quarter" idx="31" hasCustomPrompt="1"/>
          </p:nvPr>
        </p:nvSpPr>
        <p:spPr>
          <a:xfrm>
            <a:off x="8267670" y="4439056"/>
            <a:ext cx="2929910" cy="23581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16" name="Slide Number Placeholder 15">
            <a:extLst>
              <a:ext uri="{FF2B5EF4-FFF2-40B4-BE49-F238E27FC236}">
                <a16:creationId xmlns:a16="http://schemas.microsoft.com/office/drawing/2014/main" id="{3B9B5122-0539-565B-4B9D-EDF7E989D0F7}"/>
              </a:ext>
            </a:extLst>
          </p:cNvPr>
          <p:cNvSpPr>
            <a:spLocks noGrp="1"/>
          </p:cNvSpPr>
          <p:nvPr>
            <p:ph type="sldNum" sz="quarter" idx="3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471432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lide_4Boxes_Icons">
    <p:bg>
      <p:bgPr>
        <a:solidFill>
          <a:srgbClr val="F2F2F2"/>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1255D79-F41A-8429-08E0-380B518FEA41}"/>
              </a:ext>
            </a:extLst>
          </p:cNvPr>
          <p:cNvSpPr/>
          <p:nvPr userDrawn="1"/>
        </p:nvSpPr>
        <p:spPr>
          <a:xfrm>
            <a:off x="697958" y="3107306"/>
            <a:ext cx="2601704" cy="2489449"/>
          </a:xfrm>
          <a:prstGeom prst="roundRect">
            <a:avLst>
              <a:gd name="adj" fmla="val 0"/>
            </a:avLst>
          </a:prstGeom>
          <a:solidFill>
            <a:schemeClr val="bg1"/>
          </a:solidFill>
          <a:ln>
            <a:noFill/>
          </a:ln>
          <a:effectLst>
            <a:outerShdw blurRad="152189" sx="102000" sy="102000" algn="ctr" rotWithShape="0">
              <a:prstClr val="black">
                <a:alpha val="1298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2" name="Text Placeholder 13">
            <a:extLst>
              <a:ext uri="{FF2B5EF4-FFF2-40B4-BE49-F238E27FC236}">
                <a16:creationId xmlns:a16="http://schemas.microsoft.com/office/drawing/2014/main" id="{1440B94D-3D98-1DB5-F868-35E34A60B58A}"/>
              </a:ext>
            </a:extLst>
          </p:cNvPr>
          <p:cNvSpPr>
            <a:spLocks noGrp="1"/>
          </p:cNvSpPr>
          <p:nvPr>
            <p:ph type="body" sz="quarter" idx="22" hasCustomPrompt="1"/>
          </p:nvPr>
        </p:nvSpPr>
        <p:spPr>
          <a:xfrm>
            <a:off x="4764881" y="1369726"/>
            <a:ext cx="2662239" cy="246221"/>
          </a:xfrm>
          <a:prstGeom prst="rect">
            <a:avLst/>
          </a:prstGeom>
        </p:spPr>
        <p:txBody>
          <a:bodyPr wrap="square" lIns="0" tIns="0" rIns="0" bIns="0">
            <a:spAutoFit/>
          </a:bodyPr>
          <a:lstStyle>
            <a:lvl1pPr marL="0" indent="0">
              <a:lnSpc>
                <a:spcPct val="100000"/>
              </a:lnSpc>
              <a:spcBef>
                <a:spcPts val="0"/>
              </a:spcBef>
              <a:buNone/>
              <a:defRPr sz="16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697958" y="1921244"/>
            <a:ext cx="2601704" cy="1562932"/>
          </a:xfrm>
          <a:prstGeom prst="roundRect">
            <a:avLst>
              <a:gd name="adj" fmla="val 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 Placeholder 13">
            <a:extLst>
              <a:ext uri="{FF2B5EF4-FFF2-40B4-BE49-F238E27FC236}">
                <a16:creationId xmlns:a16="http://schemas.microsoft.com/office/drawing/2014/main" id="{8C7B7D2F-13A7-F551-A19E-47DF83AE7D7A}"/>
              </a:ext>
            </a:extLst>
          </p:cNvPr>
          <p:cNvSpPr>
            <a:spLocks noGrp="1"/>
          </p:cNvSpPr>
          <p:nvPr userDrawn="1">
            <p:ph type="body" sz="quarter" idx="23" hasCustomPrompt="1"/>
          </p:nvPr>
        </p:nvSpPr>
        <p:spPr>
          <a:xfrm>
            <a:off x="889569" y="2892088"/>
            <a:ext cx="2237683" cy="215444"/>
          </a:xfrm>
          <a:prstGeom prst="rect">
            <a:avLst/>
          </a:prstGeom>
        </p:spPr>
        <p:txBody>
          <a:bodyPr wrap="square" lIns="0" tIns="0" rIns="0" bIns="0">
            <a:spAutoFit/>
          </a:bodyPr>
          <a:lstStyle>
            <a:lvl1pPr marL="0" indent="0" algn="ctr">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5" name="Text Placeholder 13">
            <a:extLst>
              <a:ext uri="{FF2B5EF4-FFF2-40B4-BE49-F238E27FC236}">
                <a16:creationId xmlns:a16="http://schemas.microsoft.com/office/drawing/2014/main" id="{7F53A4EF-0146-D4CE-5917-A44405F47DE2}"/>
              </a:ext>
            </a:extLst>
          </p:cNvPr>
          <p:cNvSpPr>
            <a:spLocks noGrp="1"/>
          </p:cNvSpPr>
          <p:nvPr>
            <p:ph type="body" sz="quarter" idx="11" hasCustomPrompt="1"/>
          </p:nvPr>
        </p:nvSpPr>
        <p:spPr>
          <a:xfrm>
            <a:off x="851952" y="3751578"/>
            <a:ext cx="2302372" cy="242933"/>
          </a:xfrm>
          <a:prstGeom prst="rect">
            <a:avLst/>
          </a:prstGeom>
        </p:spPr>
        <p:txBody>
          <a:bodyPr wrap="square" lIns="0" tIns="0" rIns="0" bIns="0">
            <a:noAutofit/>
          </a:bodyPr>
          <a:lstStyle>
            <a:lvl1pPr marL="0" indent="0" algn="ctr">
              <a:lnSpc>
                <a:spcPct val="100000"/>
              </a:lnSpc>
              <a:spcBef>
                <a:spcPts val="0"/>
              </a:spcBef>
              <a:buFont typeface="Arial" panose="020B0604020202020204" pitchFamily="34" charset="0"/>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6" name="Text Placeholder 13">
            <a:extLst>
              <a:ext uri="{FF2B5EF4-FFF2-40B4-BE49-F238E27FC236}">
                <a16:creationId xmlns:a16="http://schemas.microsoft.com/office/drawing/2014/main" id="{5971DD49-9E0B-F428-593C-996C37659B2E}"/>
              </a:ext>
            </a:extLst>
          </p:cNvPr>
          <p:cNvSpPr>
            <a:spLocks noGrp="1"/>
          </p:cNvSpPr>
          <p:nvPr>
            <p:ph type="body" sz="quarter" idx="13" hasCustomPrompt="1"/>
          </p:nvPr>
        </p:nvSpPr>
        <p:spPr>
          <a:xfrm>
            <a:off x="859256" y="4181004"/>
            <a:ext cx="2288496" cy="1242329"/>
          </a:xfrm>
          <a:prstGeom prst="rect">
            <a:avLst/>
          </a:prstGeom>
        </p:spPr>
        <p:txBody>
          <a:bodyPr wrap="square" lIns="0" tIns="0" rIns="0" bIns="0">
            <a:noAutofit/>
          </a:bodyPr>
          <a:lstStyle>
            <a:lvl1pPr marL="0" indent="0" algn="ctr">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text</a:t>
            </a:r>
            <a:endParaRPr lang="en-US" dirty="0"/>
          </a:p>
        </p:txBody>
      </p:sp>
      <p:sp>
        <p:nvSpPr>
          <p:cNvPr id="16" name="Rounded Rectangle 15">
            <a:extLst>
              <a:ext uri="{FF2B5EF4-FFF2-40B4-BE49-F238E27FC236}">
                <a16:creationId xmlns:a16="http://schemas.microsoft.com/office/drawing/2014/main" id="{6F2748BE-0439-5662-35ED-865C1D73B538}"/>
              </a:ext>
            </a:extLst>
          </p:cNvPr>
          <p:cNvSpPr/>
          <p:nvPr userDrawn="1"/>
        </p:nvSpPr>
        <p:spPr>
          <a:xfrm>
            <a:off x="3433831" y="3107306"/>
            <a:ext cx="2601704" cy="2489449"/>
          </a:xfrm>
          <a:prstGeom prst="roundRect">
            <a:avLst>
              <a:gd name="adj" fmla="val 0"/>
            </a:avLst>
          </a:prstGeom>
          <a:solidFill>
            <a:schemeClr val="bg1"/>
          </a:solidFill>
          <a:ln>
            <a:noFill/>
          </a:ln>
          <a:effectLst>
            <a:outerShdw blurRad="152189" sx="102000" sy="102000" algn="ctr" rotWithShape="0">
              <a:prstClr val="black">
                <a:alpha val="1298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Rounded Rectangle 18">
            <a:extLst>
              <a:ext uri="{FF2B5EF4-FFF2-40B4-BE49-F238E27FC236}">
                <a16:creationId xmlns:a16="http://schemas.microsoft.com/office/drawing/2014/main" id="{4AD1CE72-3D19-A588-6C8D-F34205190CF0}"/>
              </a:ext>
            </a:extLst>
          </p:cNvPr>
          <p:cNvSpPr/>
          <p:nvPr userDrawn="1"/>
        </p:nvSpPr>
        <p:spPr>
          <a:xfrm>
            <a:off x="3433831" y="1921244"/>
            <a:ext cx="2601704" cy="1562932"/>
          </a:xfrm>
          <a:prstGeom prst="roundRect">
            <a:avLst>
              <a:gd name="adj" fmla="val 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Text Placeholder 13">
            <a:extLst>
              <a:ext uri="{FF2B5EF4-FFF2-40B4-BE49-F238E27FC236}">
                <a16:creationId xmlns:a16="http://schemas.microsoft.com/office/drawing/2014/main" id="{C397E9D9-CC9D-DB3E-6FD9-E891BA0DB567}"/>
              </a:ext>
            </a:extLst>
          </p:cNvPr>
          <p:cNvSpPr>
            <a:spLocks noGrp="1"/>
          </p:cNvSpPr>
          <p:nvPr>
            <p:ph type="body" sz="quarter" idx="24" hasCustomPrompt="1"/>
          </p:nvPr>
        </p:nvSpPr>
        <p:spPr>
          <a:xfrm>
            <a:off x="3625442" y="2892088"/>
            <a:ext cx="2237683" cy="215444"/>
          </a:xfrm>
          <a:prstGeom prst="rect">
            <a:avLst/>
          </a:prstGeom>
        </p:spPr>
        <p:txBody>
          <a:bodyPr wrap="square" lIns="0" tIns="0" rIns="0" bIns="0">
            <a:spAutoFit/>
          </a:bodyPr>
          <a:lstStyle>
            <a:lvl1pPr marL="0" indent="0" algn="ctr">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28" name="Text Placeholder 13">
            <a:extLst>
              <a:ext uri="{FF2B5EF4-FFF2-40B4-BE49-F238E27FC236}">
                <a16:creationId xmlns:a16="http://schemas.microsoft.com/office/drawing/2014/main" id="{4DB40E15-91A0-D7C5-4C09-1B20B9B5D727}"/>
              </a:ext>
            </a:extLst>
          </p:cNvPr>
          <p:cNvSpPr>
            <a:spLocks noGrp="1"/>
          </p:cNvSpPr>
          <p:nvPr>
            <p:ph type="body" sz="quarter" idx="25" hasCustomPrompt="1"/>
          </p:nvPr>
        </p:nvSpPr>
        <p:spPr>
          <a:xfrm>
            <a:off x="3587825" y="3751578"/>
            <a:ext cx="2302372" cy="242933"/>
          </a:xfrm>
          <a:prstGeom prst="rect">
            <a:avLst/>
          </a:prstGeom>
        </p:spPr>
        <p:txBody>
          <a:bodyPr wrap="square" lIns="0" tIns="0" rIns="0" bIns="0">
            <a:noAutofit/>
          </a:bodyPr>
          <a:lstStyle>
            <a:lvl1pPr marL="0" indent="0" algn="ctr">
              <a:lnSpc>
                <a:spcPct val="100000"/>
              </a:lnSpc>
              <a:spcBef>
                <a:spcPts val="0"/>
              </a:spcBef>
              <a:buFont typeface="Arial" panose="020B0604020202020204" pitchFamily="34" charset="0"/>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9" name="Text Placeholder 13">
            <a:extLst>
              <a:ext uri="{FF2B5EF4-FFF2-40B4-BE49-F238E27FC236}">
                <a16:creationId xmlns:a16="http://schemas.microsoft.com/office/drawing/2014/main" id="{8BB97AA9-352E-2C61-C3C4-1F734D6C80E7}"/>
              </a:ext>
            </a:extLst>
          </p:cNvPr>
          <p:cNvSpPr>
            <a:spLocks noGrp="1"/>
          </p:cNvSpPr>
          <p:nvPr>
            <p:ph type="body" sz="quarter" idx="26" hasCustomPrompt="1"/>
          </p:nvPr>
        </p:nvSpPr>
        <p:spPr>
          <a:xfrm>
            <a:off x="3595129" y="4181004"/>
            <a:ext cx="2288496" cy="1242329"/>
          </a:xfrm>
          <a:prstGeom prst="rect">
            <a:avLst/>
          </a:prstGeom>
        </p:spPr>
        <p:txBody>
          <a:bodyPr wrap="square" lIns="0" tIns="0" rIns="0" bIns="0">
            <a:noAutofit/>
          </a:bodyPr>
          <a:lstStyle>
            <a:lvl1pPr marL="0" indent="0" algn="ctr">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text</a:t>
            </a:r>
            <a:endParaRPr lang="en-US" dirty="0"/>
          </a:p>
        </p:txBody>
      </p:sp>
      <p:sp>
        <p:nvSpPr>
          <p:cNvPr id="30" name="Rounded Rectangle 29">
            <a:extLst>
              <a:ext uri="{FF2B5EF4-FFF2-40B4-BE49-F238E27FC236}">
                <a16:creationId xmlns:a16="http://schemas.microsoft.com/office/drawing/2014/main" id="{312BC0FD-8F20-41AF-6F7A-767EDE9FD0C2}"/>
              </a:ext>
            </a:extLst>
          </p:cNvPr>
          <p:cNvSpPr/>
          <p:nvPr userDrawn="1"/>
        </p:nvSpPr>
        <p:spPr>
          <a:xfrm>
            <a:off x="6163923" y="3107306"/>
            <a:ext cx="2601704" cy="2489449"/>
          </a:xfrm>
          <a:prstGeom prst="roundRect">
            <a:avLst>
              <a:gd name="adj" fmla="val 0"/>
            </a:avLst>
          </a:prstGeom>
          <a:solidFill>
            <a:schemeClr val="bg1"/>
          </a:solidFill>
          <a:ln>
            <a:noFill/>
          </a:ln>
          <a:effectLst>
            <a:outerShdw blurRad="152189" sx="102000" sy="102000" algn="ctr" rotWithShape="0">
              <a:prstClr val="black">
                <a:alpha val="1298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Rounded Rectangle 30">
            <a:extLst>
              <a:ext uri="{FF2B5EF4-FFF2-40B4-BE49-F238E27FC236}">
                <a16:creationId xmlns:a16="http://schemas.microsoft.com/office/drawing/2014/main" id="{239BBD4F-D727-E3CA-EE21-FAC7E956E383}"/>
              </a:ext>
            </a:extLst>
          </p:cNvPr>
          <p:cNvSpPr/>
          <p:nvPr userDrawn="1"/>
        </p:nvSpPr>
        <p:spPr>
          <a:xfrm>
            <a:off x="6163923" y="1921244"/>
            <a:ext cx="2601704" cy="1562932"/>
          </a:xfrm>
          <a:prstGeom prst="roundRect">
            <a:avLst>
              <a:gd name="adj" fmla="val 0"/>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4" name="Text Placeholder 13">
            <a:extLst>
              <a:ext uri="{FF2B5EF4-FFF2-40B4-BE49-F238E27FC236}">
                <a16:creationId xmlns:a16="http://schemas.microsoft.com/office/drawing/2014/main" id="{1ACACDE3-D29C-7B59-27D7-B24D5EA27F6C}"/>
              </a:ext>
            </a:extLst>
          </p:cNvPr>
          <p:cNvSpPr>
            <a:spLocks noGrp="1"/>
          </p:cNvSpPr>
          <p:nvPr>
            <p:ph type="body" sz="quarter" idx="27" hasCustomPrompt="1"/>
          </p:nvPr>
        </p:nvSpPr>
        <p:spPr>
          <a:xfrm>
            <a:off x="6355534" y="2892088"/>
            <a:ext cx="2237683" cy="215444"/>
          </a:xfrm>
          <a:prstGeom prst="rect">
            <a:avLst/>
          </a:prstGeom>
        </p:spPr>
        <p:txBody>
          <a:bodyPr wrap="square" lIns="0" tIns="0" rIns="0" bIns="0">
            <a:spAutoFit/>
          </a:bodyPr>
          <a:lstStyle>
            <a:lvl1pPr marL="0" indent="0" algn="ctr">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35" name="Text Placeholder 13">
            <a:extLst>
              <a:ext uri="{FF2B5EF4-FFF2-40B4-BE49-F238E27FC236}">
                <a16:creationId xmlns:a16="http://schemas.microsoft.com/office/drawing/2014/main" id="{0B857FB9-B306-D7D7-09E9-BAEEED9C095B}"/>
              </a:ext>
            </a:extLst>
          </p:cNvPr>
          <p:cNvSpPr>
            <a:spLocks noGrp="1"/>
          </p:cNvSpPr>
          <p:nvPr>
            <p:ph type="body" sz="quarter" idx="28" hasCustomPrompt="1"/>
          </p:nvPr>
        </p:nvSpPr>
        <p:spPr>
          <a:xfrm>
            <a:off x="6317917" y="3751578"/>
            <a:ext cx="2302372" cy="242933"/>
          </a:xfrm>
          <a:prstGeom prst="rect">
            <a:avLst/>
          </a:prstGeom>
        </p:spPr>
        <p:txBody>
          <a:bodyPr wrap="square" lIns="0" tIns="0" rIns="0" bIns="0">
            <a:noAutofit/>
          </a:bodyPr>
          <a:lstStyle>
            <a:lvl1pPr marL="0" indent="0" algn="ctr">
              <a:lnSpc>
                <a:spcPct val="100000"/>
              </a:lnSpc>
              <a:spcBef>
                <a:spcPts val="0"/>
              </a:spcBef>
              <a:buFont typeface="Arial" panose="020B0604020202020204" pitchFamily="34" charset="0"/>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36" name="Text Placeholder 13">
            <a:extLst>
              <a:ext uri="{FF2B5EF4-FFF2-40B4-BE49-F238E27FC236}">
                <a16:creationId xmlns:a16="http://schemas.microsoft.com/office/drawing/2014/main" id="{8B66776C-2E0C-61D5-24FE-9B16E7A302BD}"/>
              </a:ext>
            </a:extLst>
          </p:cNvPr>
          <p:cNvSpPr>
            <a:spLocks noGrp="1"/>
          </p:cNvSpPr>
          <p:nvPr>
            <p:ph type="body" sz="quarter" idx="29" hasCustomPrompt="1"/>
          </p:nvPr>
        </p:nvSpPr>
        <p:spPr>
          <a:xfrm>
            <a:off x="6325221" y="4181004"/>
            <a:ext cx="2288496" cy="1242329"/>
          </a:xfrm>
          <a:prstGeom prst="rect">
            <a:avLst/>
          </a:prstGeom>
        </p:spPr>
        <p:txBody>
          <a:bodyPr wrap="square" lIns="0" tIns="0" rIns="0" bIns="0">
            <a:noAutofit/>
          </a:bodyPr>
          <a:lstStyle>
            <a:lvl1pPr marL="0" indent="0" algn="ctr">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text</a:t>
            </a:r>
            <a:endParaRPr lang="en-US" dirty="0"/>
          </a:p>
        </p:txBody>
      </p:sp>
      <p:sp>
        <p:nvSpPr>
          <p:cNvPr id="37" name="Rounded Rectangle 36">
            <a:extLst>
              <a:ext uri="{FF2B5EF4-FFF2-40B4-BE49-F238E27FC236}">
                <a16:creationId xmlns:a16="http://schemas.microsoft.com/office/drawing/2014/main" id="{5C5E5735-DE2E-9163-E362-652FBEE2A395}"/>
              </a:ext>
            </a:extLst>
          </p:cNvPr>
          <p:cNvSpPr/>
          <p:nvPr userDrawn="1"/>
        </p:nvSpPr>
        <p:spPr>
          <a:xfrm>
            <a:off x="8895974" y="3107306"/>
            <a:ext cx="2601704" cy="2489449"/>
          </a:xfrm>
          <a:prstGeom prst="roundRect">
            <a:avLst>
              <a:gd name="adj" fmla="val 0"/>
            </a:avLst>
          </a:prstGeom>
          <a:solidFill>
            <a:schemeClr val="bg1"/>
          </a:solidFill>
          <a:ln>
            <a:noFill/>
          </a:ln>
          <a:effectLst>
            <a:outerShdw blurRad="152189" sx="102000" sy="102000" algn="ctr" rotWithShape="0">
              <a:prstClr val="black">
                <a:alpha val="12983"/>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ounded Rectangle 37">
            <a:extLst>
              <a:ext uri="{FF2B5EF4-FFF2-40B4-BE49-F238E27FC236}">
                <a16:creationId xmlns:a16="http://schemas.microsoft.com/office/drawing/2014/main" id="{C6598437-3E8A-A91E-250A-9F060FE7BCAB}"/>
              </a:ext>
            </a:extLst>
          </p:cNvPr>
          <p:cNvSpPr/>
          <p:nvPr userDrawn="1"/>
        </p:nvSpPr>
        <p:spPr>
          <a:xfrm>
            <a:off x="8895974" y="1921244"/>
            <a:ext cx="2601704" cy="1562932"/>
          </a:xfrm>
          <a:prstGeom prst="roundRect">
            <a:avLst>
              <a:gd name="adj" fmla="val 0"/>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Text Placeholder 13">
            <a:extLst>
              <a:ext uri="{FF2B5EF4-FFF2-40B4-BE49-F238E27FC236}">
                <a16:creationId xmlns:a16="http://schemas.microsoft.com/office/drawing/2014/main" id="{3E5C7CCA-8E9C-6C58-1B46-A7558D867556}"/>
              </a:ext>
            </a:extLst>
          </p:cNvPr>
          <p:cNvSpPr>
            <a:spLocks noGrp="1"/>
          </p:cNvSpPr>
          <p:nvPr>
            <p:ph type="body" sz="quarter" idx="30" hasCustomPrompt="1"/>
          </p:nvPr>
        </p:nvSpPr>
        <p:spPr>
          <a:xfrm>
            <a:off x="9087585" y="2892088"/>
            <a:ext cx="2237683" cy="215444"/>
          </a:xfrm>
          <a:prstGeom prst="rect">
            <a:avLst/>
          </a:prstGeom>
        </p:spPr>
        <p:txBody>
          <a:bodyPr wrap="square" lIns="0" tIns="0" rIns="0" bIns="0">
            <a:spAutoFit/>
          </a:bodyPr>
          <a:lstStyle>
            <a:lvl1pPr marL="0" indent="0" algn="ctr">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40" name="Text Placeholder 13">
            <a:extLst>
              <a:ext uri="{FF2B5EF4-FFF2-40B4-BE49-F238E27FC236}">
                <a16:creationId xmlns:a16="http://schemas.microsoft.com/office/drawing/2014/main" id="{BA4D2436-1EB4-F15A-CF8D-1ABEDDC4028A}"/>
              </a:ext>
            </a:extLst>
          </p:cNvPr>
          <p:cNvSpPr>
            <a:spLocks noGrp="1"/>
          </p:cNvSpPr>
          <p:nvPr>
            <p:ph type="body" sz="quarter" idx="31" hasCustomPrompt="1"/>
          </p:nvPr>
        </p:nvSpPr>
        <p:spPr>
          <a:xfrm>
            <a:off x="9049968" y="3751578"/>
            <a:ext cx="2302372" cy="242933"/>
          </a:xfrm>
          <a:prstGeom prst="rect">
            <a:avLst/>
          </a:prstGeom>
        </p:spPr>
        <p:txBody>
          <a:bodyPr wrap="square" lIns="0" tIns="0" rIns="0" bIns="0">
            <a:noAutofit/>
          </a:bodyPr>
          <a:lstStyle>
            <a:lvl1pPr marL="0" indent="0" algn="ctr">
              <a:lnSpc>
                <a:spcPct val="100000"/>
              </a:lnSpc>
              <a:spcBef>
                <a:spcPts val="0"/>
              </a:spcBef>
              <a:buFont typeface="Arial" panose="020B0604020202020204" pitchFamily="34" charset="0"/>
              <a:buNone/>
              <a:defRPr sz="1400" b="1">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41" name="Text Placeholder 13">
            <a:extLst>
              <a:ext uri="{FF2B5EF4-FFF2-40B4-BE49-F238E27FC236}">
                <a16:creationId xmlns:a16="http://schemas.microsoft.com/office/drawing/2014/main" id="{3610F773-C83C-114C-EE3F-C86B34942BF1}"/>
              </a:ext>
            </a:extLst>
          </p:cNvPr>
          <p:cNvSpPr>
            <a:spLocks noGrp="1"/>
          </p:cNvSpPr>
          <p:nvPr>
            <p:ph type="body" sz="quarter" idx="32" hasCustomPrompt="1"/>
          </p:nvPr>
        </p:nvSpPr>
        <p:spPr>
          <a:xfrm>
            <a:off x="9057272" y="4181004"/>
            <a:ext cx="2288496" cy="1242329"/>
          </a:xfrm>
          <a:prstGeom prst="rect">
            <a:avLst/>
          </a:prstGeom>
        </p:spPr>
        <p:txBody>
          <a:bodyPr wrap="square" lIns="0" tIns="0" rIns="0" bIns="0">
            <a:noAutofit/>
          </a:bodyPr>
          <a:lstStyle>
            <a:lvl1pPr marL="0" indent="0" algn="ctr">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a:t>
            </a:r>
            <a:br>
              <a:rPr lang="en-GB" dirty="0"/>
            </a:br>
            <a:r>
              <a:rPr lang="en-GB" dirty="0"/>
              <a:t>add text</a:t>
            </a:r>
            <a:endParaRPr lang="en-US" dirty="0"/>
          </a:p>
        </p:txBody>
      </p:sp>
      <p:pic>
        <p:nvPicPr>
          <p:cNvPr id="3" name="Picture 2" descr="A black and white logo  AI-generated content may be incorrect.">
            <a:extLst>
              <a:ext uri="{FF2B5EF4-FFF2-40B4-BE49-F238E27FC236}">
                <a16:creationId xmlns:a16="http://schemas.microsoft.com/office/drawing/2014/main" id="{3FE031C2-706E-3914-760F-F5703E24B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7" name="Slide Number Placeholder 6">
            <a:extLst>
              <a:ext uri="{FF2B5EF4-FFF2-40B4-BE49-F238E27FC236}">
                <a16:creationId xmlns:a16="http://schemas.microsoft.com/office/drawing/2014/main" id="{FAA634C3-AB6B-D103-60AE-EF36BA694823}"/>
              </a:ext>
            </a:extLst>
          </p:cNvPr>
          <p:cNvSpPr>
            <a:spLocks noGrp="1"/>
          </p:cNvSpPr>
          <p:nvPr>
            <p:ph type="sldNum" sz="quarter" idx="33"/>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237679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lide_3Boxes_Icons">
    <p:bg>
      <p:bgPr>
        <a:solidFill>
          <a:srgbClr val="F2F2F2"/>
        </a:solid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40DD39E-DD0E-1B84-69BC-21353535D78F}"/>
              </a:ext>
            </a:extLst>
          </p:cNvPr>
          <p:cNvSpPr/>
          <p:nvPr userDrawn="1"/>
        </p:nvSpPr>
        <p:spPr>
          <a:xfrm>
            <a:off x="4417231" y="1574407"/>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3" name="Rounded Rectangle 12">
            <a:extLst>
              <a:ext uri="{FF2B5EF4-FFF2-40B4-BE49-F238E27FC236}">
                <a16:creationId xmlns:a16="http://schemas.microsoft.com/office/drawing/2014/main" id="{231334FC-88BF-BF62-13F3-5E0F66A3AD92}"/>
              </a:ext>
            </a:extLst>
          </p:cNvPr>
          <p:cNvSpPr/>
          <p:nvPr userDrawn="1"/>
        </p:nvSpPr>
        <p:spPr>
          <a:xfrm>
            <a:off x="776784" y="1574407"/>
            <a:ext cx="3747920" cy="1294922"/>
          </a:xfrm>
          <a:prstGeom prst="roundRect">
            <a:avLst>
              <a:gd name="adj" fmla="val 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 Placeholder 13">
            <a:extLst>
              <a:ext uri="{FF2B5EF4-FFF2-40B4-BE49-F238E27FC236}">
                <a16:creationId xmlns:a16="http://schemas.microsoft.com/office/drawing/2014/main" id="{8C7B7D2F-13A7-F551-A19E-47DF83AE7D7A}"/>
              </a:ext>
            </a:extLst>
          </p:cNvPr>
          <p:cNvSpPr>
            <a:spLocks noGrp="1"/>
          </p:cNvSpPr>
          <p:nvPr userDrawn="1">
            <p:ph type="body" sz="quarter" idx="23" hasCustomPrompt="1"/>
          </p:nvPr>
        </p:nvSpPr>
        <p:spPr>
          <a:xfrm>
            <a:off x="1646315" y="2006425"/>
            <a:ext cx="2610375" cy="430887"/>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Place title text</a:t>
            </a:r>
            <a:br>
              <a:rPr lang="en-GB" dirty="0"/>
            </a:br>
            <a:r>
              <a:rPr lang="en-GB" dirty="0"/>
              <a:t>here left aligned</a:t>
            </a:r>
          </a:p>
        </p:txBody>
      </p:sp>
      <p:sp>
        <p:nvSpPr>
          <p:cNvPr id="6" name="Text Placeholder 13">
            <a:extLst>
              <a:ext uri="{FF2B5EF4-FFF2-40B4-BE49-F238E27FC236}">
                <a16:creationId xmlns:a16="http://schemas.microsoft.com/office/drawing/2014/main" id="{5971DD49-9E0B-F428-593C-996C37659B2E}"/>
              </a:ext>
            </a:extLst>
          </p:cNvPr>
          <p:cNvSpPr>
            <a:spLocks noGrp="1"/>
          </p:cNvSpPr>
          <p:nvPr>
            <p:ph type="body" sz="quarter" idx="13" hasCustomPrompt="1"/>
          </p:nvPr>
        </p:nvSpPr>
        <p:spPr>
          <a:xfrm>
            <a:off x="4794096" y="2084197"/>
            <a:ext cx="6304827" cy="217575"/>
          </a:xfrm>
          <a:prstGeom prst="rect">
            <a:avLst/>
          </a:prstGeom>
        </p:spPr>
        <p:txBody>
          <a:bodyPr wrap="square" lIns="0" tIns="0" rIns="0" bIns="0">
            <a:noAutofit/>
          </a:bodyPr>
          <a:lstStyle>
            <a:lvl1pPr marL="0" indent="0" algn="l">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text</a:t>
            </a:r>
            <a:endParaRPr lang="en-US" dirty="0"/>
          </a:p>
        </p:txBody>
      </p:sp>
      <p:sp>
        <p:nvSpPr>
          <p:cNvPr id="7" name="Rounded Rectangle 6">
            <a:extLst>
              <a:ext uri="{FF2B5EF4-FFF2-40B4-BE49-F238E27FC236}">
                <a16:creationId xmlns:a16="http://schemas.microsoft.com/office/drawing/2014/main" id="{ECE85AD5-DBA1-193A-0D26-C15A77D10D6A}"/>
              </a:ext>
            </a:extLst>
          </p:cNvPr>
          <p:cNvSpPr/>
          <p:nvPr userDrawn="1"/>
        </p:nvSpPr>
        <p:spPr>
          <a:xfrm>
            <a:off x="4417231" y="3001651"/>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ounded Rectangle 7">
            <a:extLst>
              <a:ext uri="{FF2B5EF4-FFF2-40B4-BE49-F238E27FC236}">
                <a16:creationId xmlns:a16="http://schemas.microsoft.com/office/drawing/2014/main" id="{92C22E4D-2E83-314C-CD4F-24E0257E42EE}"/>
              </a:ext>
            </a:extLst>
          </p:cNvPr>
          <p:cNvSpPr/>
          <p:nvPr userDrawn="1"/>
        </p:nvSpPr>
        <p:spPr>
          <a:xfrm>
            <a:off x="776784" y="3001651"/>
            <a:ext cx="3747920" cy="1294922"/>
          </a:xfrm>
          <a:prstGeom prst="roundRect">
            <a:avLst>
              <a:gd name="adj" fmla="val 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ext Placeholder 13">
            <a:extLst>
              <a:ext uri="{FF2B5EF4-FFF2-40B4-BE49-F238E27FC236}">
                <a16:creationId xmlns:a16="http://schemas.microsoft.com/office/drawing/2014/main" id="{B413B123-1B65-6449-DB68-6968A0111E7E}"/>
              </a:ext>
            </a:extLst>
          </p:cNvPr>
          <p:cNvSpPr>
            <a:spLocks noGrp="1"/>
          </p:cNvSpPr>
          <p:nvPr>
            <p:ph type="body" sz="quarter" idx="24" hasCustomPrompt="1"/>
          </p:nvPr>
        </p:nvSpPr>
        <p:spPr>
          <a:xfrm>
            <a:off x="1646315" y="3433669"/>
            <a:ext cx="2610375" cy="430887"/>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Place title text</a:t>
            </a:r>
            <a:br>
              <a:rPr lang="en-GB" dirty="0"/>
            </a:br>
            <a:r>
              <a:rPr lang="en-GB" dirty="0"/>
              <a:t>here left aligned</a:t>
            </a:r>
          </a:p>
        </p:txBody>
      </p:sp>
      <p:sp>
        <p:nvSpPr>
          <p:cNvPr id="10" name="Text Placeholder 13">
            <a:extLst>
              <a:ext uri="{FF2B5EF4-FFF2-40B4-BE49-F238E27FC236}">
                <a16:creationId xmlns:a16="http://schemas.microsoft.com/office/drawing/2014/main" id="{71FAADC1-D6DC-82CF-4EAC-0B239845FD2B}"/>
              </a:ext>
            </a:extLst>
          </p:cNvPr>
          <p:cNvSpPr>
            <a:spLocks noGrp="1"/>
          </p:cNvSpPr>
          <p:nvPr>
            <p:ph type="body" sz="quarter" idx="25" hasCustomPrompt="1"/>
          </p:nvPr>
        </p:nvSpPr>
        <p:spPr>
          <a:xfrm>
            <a:off x="4794096" y="3511441"/>
            <a:ext cx="6304827" cy="217575"/>
          </a:xfrm>
          <a:prstGeom prst="rect">
            <a:avLst/>
          </a:prstGeom>
        </p:spPr>
        <p:txBody>
          <a:bodyPr wrap="square" lIns="0" tIns="0" rIns="0" bIns="0">
            <a:noAutofit/>
          </a:bodyPr>
          <a:lstStyle>
            <a:lvl1pPr marL="0" indent="0" algn="l">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text</a:t>
            </a:r>
            <a:endParaRPr lang="en-US" dirty="0"/>
          </a:p>
        </p:txBody>
      </p:sp>
      <p:sp>
        <p:nvSpPr>
          <p:cNvPr id="11" name="Rounded Rectangle 10">
            <a:extLst>
              <a:ext uri="{FF2B5EF4-FFF2-40B4-BE49-F238E27FC236}">
                <a16:creationId xmlns:a16="http://schemas.microsoft.com/office/drawing/2014/main" id="{A1D7E083-0EC6-2F71-C196-04B1B48A877F}"/>
              </a:ext>
            </a:extLst>
          </p:cNvPr>
          <p:cNvSpPr/>
          <p:nvPr userDrawn="1"/>
        </p:nvSpPr>
        <p:spPr>
          <a:xfrm>
            <a:off x="4417231" y="4426045"/>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CE71AB90-CA18-BE25-8F0E-01C50C0BF22B}"/>
              </a:ext>
            </a:extLst>
          </p:cNvPr>
          <p:cNvSpPr/>
          <p:nvPr userDrawn="1"/>
        </p:nvSpPr>
        <p:spPr>
          <a:xfrm>
            <a:off x="776784" y="4426045"/>
            <a:ext cx="3747920" cy="1294922"/>
          </a:xfrm>
          <a:prstGeom prst="roundRect">
            <a:avLst>
              <a:gd name="adj" fmla="val 0"/>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Text Placeholder 13">
            <a:extLst>
              <a:ext uri="{FF2B5EF4-FFF2-40B4-BE49-F238E27FC236}">
                <a16:creationId xmlns:a16="http://schemas.microsoft.com/office/drawing/2014/main" id="{BF329A03-52CB-95D3-1735-7E6182381A0C}"/>
              </a:ext>
            </a:extLst>
          </p:cNvPr>
          <p:cNvSpPr>
            <a:spLocks noGrp="1"/>
          </p:cNvSpPr>
          <p:nvPr>
            <p:ph type="body" sz="quarter" idx="26" hasCustomPrompt="1"/>
          </p:nvPr>
        </p:nvSpPr>
        <p:spPr>
          <a:xfrm>
            <a:off x="1646315" y="4858063"/>
            <a:ext cx="2610375" cy="430887"/>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Place title text</a:t>
            </a:r>
            <a:br>
              <a:rPr lang="en-GB" dirty="0"/>
            </a:br>
            <a:r>
              <a:rPr lang="en-GB" dirty="0"/>
              <a:t>here left aligned</a:t>
            </a:r>
          </a:p>
        </p:txBody>
      </p:sp>
      <p:sp>
        <p:nvSpPr>
          <p:cNvPr id="17" name="Text Placeholder 13">
            <a:extLst>
              <a:ext uri="{FF2B5EF4-FFF2-40B4-BE49-F238E27FC236}">
                <a16:creationId xmlns:a16="http://schemas.microsoft.com/office/drawing/2014/main" id="{B08CDC3D-C232-606A-DDC7-194A796B6A5B}"/>
              </a:ext>
            </a:extLst>
          </p:cNvPr>
          <p:cNvSpPr>
            <a:spLocks noGrp="1"/>
          </p:cNvSpPr>
          <p:nvPr>
            <p:ph type="body" sz="quarter" idx="27" hasCustomPrompt="1"/>
          </p:nvPr>
        </p:nvSpPr>
        <p:spPr>
          <a:xfrm>
            <a:off x="4794096" y="4935835"/>
            <a:ext cx="6304827" cy="217575"/>
          </a:xfrm>
          <a:prstGeom prst="rect">
            <a:avLst/>
          </a:prstGeom>
        </p:spPr>
        <p:txBody>
          <a:bodyPr wrap="square" lIns="0" tIns="0" rIns="0" bIns="0">
            <a:noAutofit/>
          </a:bodyPr>
          <a:lstStyle>
            <a:lvl1pPr marL="0" indent="0" algn="l">
              <a:lnSpc>
                <a:spcPct val="100000"/>
              </a:lnSpc>
              <a:spcBef>
                <a:spcPts val="0"/>
              </a:spcBef>
              <a:buNone/>
              <a:defRPr sz="1400" b="0">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text</a:t>
            </a:r>
            <a:endParaRPr lang="en-US" dirty="0"/>
          </a:p>
        </p:txBody>
      </p:sp>
      <p:pic>
        <p:nvPicPr>
          <p:cNvPr id="2" name="Picture 1" descr="A black and white logo  AI-generated content may be incorrect.">
            <a:extLst>
              <a:ext uri="{FF2B5EF4-FFF2-40B4-BE49-F238E27FC236}">
                <a16:creationId xmlns:a16="http://schemas.microsoft.com/office/drawing/2014/main" id="{C8B7CB62-A517-DC9F-E596-A2B7F0ACCD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5" name="Slide Number Placeholder 4">
            <a:extLst>
              <a:ext uri="{FF2B5EF4-FFF2-40B4-BE49-F238E27FC236}">
                <a16:creationId xmlns:a16="http://schemas.microsoft.com/office/drawing/2014/main" id="{428CE6C9-C7F2-E3F9-B741-40648293554F}"/>
              </a:ext>
            </a:extLst>
          </p:cNvPr>
          <p:cNvSpPr>
            <a:spLocks noGrp="1"/>
          </p:cNvSpPr>
          <p:nvPr>
            <p:ph type="sldNum" sz="quarter" idx="2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086669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lide_Numbered_Boxes">
    <p:bg>
      <p:bgPr>
        <a:solidFill>
          <a:srgbClr val="F2F2F2"/>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8577078-6A4D-8C69-8514-4CFF695901B7}"/>
              </a:ext>
            </a:extLst>
          </p:cNvPr>
          <p:cNvSpPr/>
          <p:nvPr userDrawn="1"/>
        </p:nvSpPr>
        <p:spPr>
          <a:xfrm>
            <a:off x="0" y="1700463"/>
            <a:ext cx="12192000" cy="364155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Rounded Rectangle 1">
            <a:extLst>
              <a:ext uri="{FF2B5EF4-FFF2-40B4-BE49-F238E27FC236}">
                <a16:creationId xmlns:a16="http://schemas.microsoft.com/office/drawing/2014/main" id="{930B79DE-20DE-C694-12F7-489B58E0ECC2}"/>
              </a:ext>
            </a:extLst>
          </p:cNvPr>
          <p:cNvSpPr/>
          <p:nvPr userDrawn="1"/>
        </p:nvSpPr>
        <p:spPr>
          <a:xfrm rot="5400000">
            <a:off x="1085537" y="2355189"/>
            <a:ext cx="2250828" cy="2393812"/>
          </a:xfrm>
          <a:prstGeom prst="roundRect">
            <a:avLst>
              <a:gd name="adj" fmla="val 0"/>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 name="Oval 2">
            <a:extLst>
              <a:ext uri="{FF2B5EF4-FFF2-40B4-BE49-F238E27FC236}">
                <a16:creationId xmlns:a16="http://schemas.microsoft.com/office/drawing/2014/main" id="{E5EFCC3B-12A5-E5C8-9066-C674AFDE8A18}"/>
              </a:ext>
            </a:extLst>
          </p:cNvPr>
          <p:cNvSpPr/>
          <p:nvPr userDrawn="1"/>
        </p:nvSpPr>
        <p:spPr>
          <a:xfrm>
            <a:off x="1885636" y="2110155"/>
            <a:ext cx="650631" cy="65063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1</a:t>
            </a:r>
          </a:p>
        </p:txBody>
      </p:sp>
      <p:sp>
        <p:nvSpPr>
          <p:cNvPr id="5" name="Rounded Rectangle 4">
            <a:extLst>
              <a:ext uri="{FF2B5EF4-FFF2-40B4-BE49-F238E27FC236}">
                <a16:creationId xmlns:a16="http://schemas.microsoft.com/office/drawing/2014/main" id="{470E3E2A-B75F-3EBD-D434-6E572EC31AB4}"/>
              </a:ext>
            </a:extLst>
          </p:cNvPr>
          <p:cNvSpPr/>
          <p:nvPr userDrawn="1"/>
        </p:nvSpPr>
        <p:spPr>
          <a:xfrm rot="5400000">
            <a:off x="3674868" y="2355189"/>
            <a:ext cx="2250828" cy="2393812"/>
          </a:xfrm>
          <a:prstGeom prst="roundRect">
            <a:avLst>
              <a:gd name="adj" fmla="val 0"/>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Oval 5">
            <a:extLst>
              <a:ext uri="{FF2B5EF4-FFF2-40B4-BE49-F238E27FC236}">
                <a16:creationId xmlns:a16="http://schemas.microsoft.com/office/drawing/2014/main" id="{7ADF0405-1ECE-0979-6E28-50B7467246F0}"/>
              </a:ext>
            </a:extLst>
          </p:cNvPr>
          <p:cNvSpPr/>
          <p:nvPr userDrawn="1"/>
        </p:nvSpPr>
        <p:spPr>
          <a:xfrm>
            <a:off x="4474967" y="2110155"/>
            <a:ext cx="650631" cy="6506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2</a:t>
            </a:r>
          </a:p>
        </p:txBody>
      </p:sp>
      <p:sp>
        <p:nvSpPr>
          <p:cNvPr id="16" name="Rounded Rectangle 15">
            <a:extLst>
              <a:ext uri="{FF2B5EF4-FFF2-40B4-BE49-F238E27FC236}">
                <a16:creationId xmlns:a16="http://schemas.microsoft.com/office/drawing/2014/main" id="{396CB134-5FBF-EE66-2B71-CA51A486BF41}"/>
              </a:ext>
            </a:extLst>
          </p:cNvPr>
          <p:cNvSpPr/>
          <p:nvPr userDrawn="1"/>
        </p:nvSpPr>
        <p:spPr>
          <a:xfrm rot="5400000">
            <a:off x="6216907" y="2355189"/>
            <a:ext cx="2250828" cy="2393812"/>
          </a:xfrm>
          <a:prstGeom prst="roundRect">
            <a:avLst>
              <a:gd name="adj" fmla="val 0"/>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Oval 18">
            <a:extLst>
              <a:ext uri="{FF2B5EF4-FFF2-40B4-BE49-F238E27FC236}">
                <a16:creationId xmlns:a16="http://schemas.microsoft.com/office/drawing/2014/main" id="{08214E52-21FB-5819-153C-8DAFBF3DD327}"/>
              </a:ext>
            </a:extLst>
          </p:cNvPr>
          <p:cNvSpPr/>
          <p:nvPr userDrawn="1"/>
        </p:nvSpPr>
        <p:spPr>
          <a:xfrm>
            <a:off x="7017006" y="2110155"/>
            <a:ext cx="650631" cy="65063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3</a:t>
            </a:r>
          </a:p>
        </p:txBody>
      </p:sp>
      <p:sp>
        <p:nvSpPr>
          <p:cNvPr id="27" name="Rounded Rectangle 26">
            <a:extLst>
              <a:ext uri="{FF2B5EF4-FFF2-40B4-BE49-F238E27FC236}">
                <a16:creationId xmlns:a16="http://schemas.microsoft.com/office/drawing/2014/main" id="{2118F8D0-57FE-14CB-E870-A125B840D43F}"/>
              </a:ext>
            </a:extLst>
          </p:cNvPr>
          <p:cNvSpPr/>
          <p:nvPr userDrawn="1"/>
        </p:nvSpPr>
        <p:spPr>
          <a:xfrm rot="5400000">
            <a:off x="8809195" y="2355189"/>
            <a:ext cx="2250828" cy="2393812"/>
          </a:xfrm>
          <a:prstGeom prst="roundRect">
            <a:avLst>
              <a:gd name="adj" fmla="val 0"/>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Oval 27">
            <a:extLst>
              <a:ext uri="{FF2B5EF4-FFF2-40B4-BE49-F238E27FC236}">
                <a16:creationId xmlns:a16="http://schemas.microsoft.com/office/drawing/2014/main" id="{BA8A8A82-C39A-8F74-4456-35DD2AF17146}"/>
              </a:ext>
            </a:extLst>
          </p:cNvPr>
          <p:cNvSpPr/>
          <p:nvPr userDrawn="1"/>
        </p:nvSpPr>
        <p:spPr>
          <a:xfrm>
            <a:off x="9609294" y="2110155"/>
            <a:ext cx="650631" cy="65063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Verdana" panose="020B0604030504040204" pitchFamily="34" charset="0"/>
                <a:ea typeface="Verdana" panose="020B0604030504040204" pitchFamily="34" charset="0"/>
                <a:cs typeface="Verdana" panose="020B0604030504040204" pitchFamily="34" charset="0"/>
              </a:rPr>
              <a:t>4</a:t>
            </a:r>
          </a:p>
        </p:txBody>
      </p:sp>
      <p:sp>
        <p:nvSpPr>
          <p:cNvPr id="29" name="Text Placeholder 41">
            <a:extLst>
              <a:ext uri="{FF2B5EF4-FFF2-40B4-BE49-F238E27FC236}">
                <a16:creationId xmlns:a16="http://schemas.microsoft.com/office/drawing/2014/main" id="{96DE245E-13FB-AB44-5A98-E5D948E791E1}"/>
              </a:ext>
            </a:extLst>
          </p:cNvPr>
          <p:cNvSpPr>
            <a:spLocks noGrp="1"/>
          </p:cNvSpPr>
          <p:nvPr>
            <p:ph type="body" sz="quarter" idx="12" hasCustomPrompt="1"/>
          </p:nvPr>
        </p:nvSpPr>
        <p:spPr>
          <a:xfrm>
            <a:off x="3780033" y="2972027"/>
            <a:ext cx="2049268" cy="1518330"/>
          </a:xfrm>
          <a:prstGeom prst="rect">
            <a:avLst/>
          </a:prstGeom>
        </p:spPr>
        <p:txBody>
          <a:bodyPr lIns="0" tIns="0" rIns="0" bIns="0"/>
          <a:lstStyle>
            <a:lvl1pPr marL="0" indent="0" algn="ctr">
              <a:lnSpc>
                <a:spcPct val="100000"/>
              </a:lnSpc>
              <a:spcBef>
                <a:spcPts val="0"/>
              </a:spcBef>
              <a:buFont typeface="Arial" panose="020B0604020202020204" pitchFamily="34" charset="0"/>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text</a:t>
            </a:r>
            <a:endParaRPr lang="en-US" dirty="0"/>
          </a:p>
        </p:txBody>
      </p:sp>
      <p:sp>
        <p:nvSpPr>
          <p:cNvPr id="30" name="Text Placeholder 41">
            <a:extLst>
              <a:ext uri="{FF2B5EF4-FFF2-40B4-BE49-F238E27FC236}">
                <a16:creationId xmlns:a16="http://schemas.microsoft.com/office/drawing/2014/main" id="{67CDE8CF-5224-D8AE-E6AE-DE2B54F61F4A}"/>
              </a:ext>
            </a:extLst>
          </p:cNvPr>
          <p:cNvSpPr>
            <a:spLocks noGrp="1"/>
          </p:cNvSpPr>
          <p:nvPr>
            <p:ph type="body" sz="quarter" idx="13" hasCustomPrompt="1"/>
          </p:nvPr>
        </p:nvSpPr>
        <p:spPr>
          <a:xfrm>
            <a:off x="1166798" y="2972027"/>
            <a:ext cx="2049268" cy="1518330"/>
          </a:xfrm>
          <a:prstGeom prst="rect">
            <a:avLst/>
          </a:prstGeom>
        </p:spPr>
        <p:txBody>
          <a:bodyPr lIns="0" tIns="0" rIns="0" bIns="0"/>
          <a:lstStyle>
            <a:lvl1pPr marL="0" indent="0" algn="ctr">
              <a:lnSpc>
                <a:spcPct val="100000"/>
              </a:lnSpc>
              <a:spcBef>
                <a:spcPts val="0"/>
              </a:spcBef>
              <a:buFont typeface="Arial" panose="020B0604020202020204" pitchFamily="34" charset="0"/>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text</a:t>
            </a:r>
            <a:endParaRPr lang="en-US" dirty="0"/>
          </a:p>
        </p:txBody>
      </p:sp>
      <p:sp>
        <p:nvSpPr>
          <p:cNvPr id="31" name="Text Placeholder 41">
            <a:extLst>
              <a:ext uri="{FF2B5EF4-FFF2-40B4-BE49-F238E27FC236}">
                <a16:creationId xmlns:a16="http://schemas.microsoft.com/office/drawing/2014/main" id="{3F17BBA9-A95A-03B8-F9ED-7DBB9B9C134E}"/>
              </a:ext>
            </a:extLst>
          </p:cNvPr>
          <p:cNvSpPr>
            <a:spLocks noGrp="1"/>
          </p:cNvSpPr>
          <p:nvPr>
            <p:ph type="body" sz="quarter" idx="14" hasCustomPrompt="1"/>
          </p:nvPr>
        </p:nvSpPr>
        <p:spPr>
          <a:xfrm>
            <a:off x="8904312" y="2972027"/>
            <a:ext cx="2049268" cy="1518330"/>
          </a:xfrm>
          <a:prstGeom prst="rect">
            <a:avLst/>
          </a:prstGeom>
        </p:spPr>
        <p:txBody>
          <a:bodyPr lIns="0" tIns="0" rIns="0" bIns="0"/>
          <a:lstStyle>
            <a:lvl1pPr marL="0" indent="0" algn="ctr">
              <a:lnSpc>
                <a:spcPct val="100000"/>
              </a:lnSpc>
              <a:spcBef>
                <a:spcPts val="0"/>
              </a:spcBef>
              <a:buFont typeface="Arial" panose="020B0604020202020204" pitchFamily="34" charset="0"/>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text</a:t>
            </a:r>
            <a:endParaRPr lang="en-US" dirty="0"/>
          </a:p>
        </p:txBody>
      </p:sp>
      <p:sp>
        <p:nvSpPr>
          <p:cNvPr id="34" name="Text Placeholder 41">
            <a:extLst>
              <a:ext uri="{FF2B5EF4-FFF2-40B4-BE49-F238E27FC236}">
                <a16:creationId xmlns:a16="http://schemas.microsoft.com/office/drawing/2014/main" id="{4A785C94-7203-A0D3-3293-D5AF63F01268}"/>
              </a:ext>
            </a:extLst>
          </p:cNvPr>
          <p:cNvSpPr>
            <a:spLocks noGrp="1"/>
          </p:cNvSpPr>
          <p:nvPr>
            <p:ph type="body" sz="quarter" idx="15" hasCustomPrompt="1"/>
          </p:nvPr>
        </p:nvSpPr>
        <p:spPr>
          <a:xfrm>
            <a:off x="6307406" y="2972027"/>
            <a:ext cx="2049268" cy="1518330"/>
          </a:xfrm>
          <a:prstGeom prst="rect">
            <a:avLst/>
          </a:prstGeom>
        </p:spPr>
        <p:txBody>
          <a:bodyPr lIns="0" tIns="0" rIns="0" bIns="0"/>
          <a:lstStyle>
            <a:lvl1pPr marL="0" indent="0" algn="ctr">
              <a:lnSpc>
                <a:spcPct val="100000"/>
              </a:lnSpc>
              <a:spcBef>
                <a:spcPts val="0"/>
              </a:spcBef>
              <a:buNone/>
              <a:defRPr sz="13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ctr">
              <a:defRPr sz="1300" b="1" i="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here to add your text</a:t>
            </a:r>
            <a:endParaRPr lang="en-US" dirty="0"/>
          </a:p>
        </p:txBody>
      </p:sp>
      <p:pic>
        <p:nvPicPr>
          <p:cNvPr id="7" name="Picture 6" descr="A black and white logo  AI-generated content may be incorrect.">
            <a:extLst>
              <a:ext uri="{FF2B5EF4-FFF2-40B4-BE49-F238E27FC236}">
                <a16:creationId xmlns:a16="http://schemas.microsoft.com/office/drawing/2014/main" id="{8B835FB4-8BB9-C0AF-896F-E2E3DCF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8" name="Slide Number Placeholder 7">
            <a:extLst>
              <a:ext uri="{FF2B5EF4-FFF2-40B4-BE49-F238E27FC236}">
                <a16:creationId xmlns:a16="http://schemas.microsoft.com/office/drawing/2014/main" id="{D37BDCEF-BC0E-D597-6BE0-A3D93EDE3700}"/>
              </a:ext>
            </a:extLst>
          </p:cNvPr>
          <p:cNvSpPr>
            <a:spLocks noGrp="1"/>
          </p:cNvSpPr>
          <p:nvPr>
            <p:ph type="sldNum" sz="quarter" idx="1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50575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_2 Columns">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75B7FB1-28D9-CD98-C6A2-78458AE5F51C}"/>
              </a:ext>
            </a:extLst>
          </p:cNvPr>
          <p:cNvSpPr>
            <a:spLocks noGrp="1"/>
          </p:cNvSpPr>
          <p:nvPr>
            <p:ph type="body" sz="quarter" idx="10" hasCustomPrompt="1"/>
          </p:nvPr>
        </p:nvSpPr>
        <p:spPr>
          <a:xfrm>
            <a:off x="867097" y="678706"/>
            <a:ext cx="2594560" cy="443198"/>
          </a:xfrm>
          <a:prstGeom prst="rect">
            <a:avLst/>
          </a:prstGeom>
        </p:spPr>
        <p:txBody>
          <a:bodyPr wrap="square" lIns="0" tIns="0" rIns="0" bIns="0">
            <a:spAutoFit/>
          </a:bodyPr>
          <a:lstStyle>
            <a:lvl1pPr marL="0" indent="0" algn="l">
              <a:buFont typeface="+mj-lt"/>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Agenda title</a:t>
            </a:r>
            <a:endParaRPr lang="en-US" dirty="0"/>
          </a:p>
        </p:txBody>
      </p:sp>
      <p:pic>
        <p:nvPicPr>
          <p:cNvPr id="8" name="Picture 7" descr="A black and white logo  AI-generated content may be incorrect.">
            <a:extLst>
              <a:ext uri="{FF2B5EF4-FFF2-40B4-BE49-F238E27FC236}">
                <a16:creationId xmlns:a16="http://schemas.microsoft.com/office/drawing/2014/main" id="{D09F46A0-369D-C01E-D126-B87EB59B7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9" name="Picture Placeholder 20">
            <a:extLst>
              <a:ext uri="{FF2B5EF4-FFF2-40B4-BE49-F238E27FC236}">
                <a16:creationId xmlns:a16="http://schemas.microsoft.com/office/drawing/2014/main" id="{D9F3DD14-81E7-A126-6629-F3B3B40345A3}"/>
              </a:ext>
            </a:extLst>
          </p:cNvPr>
          <p:cNvSpPr>
            <a:spLocks noGrp="1"/>
          </p:cNvSpPr>
          <p:nvPr>
            <p:ph type="pic" sz="quarter" idx="32"/>
          </p:nvPr>
        </p:nvSpPr>
        <p:spPr>
          <a:xfrm>
            <a:off x="8555064" y="0"/>
            <a:ext cx="3636935" cy="6858000"/>
          </a:xfrm>
          <a:prstGeom prst="rect">
            <a:avLst/>
          </a:prstGeom>
          <a:solidFill>
            <a:schemeClr val="accent5">
              <a:lumMod val="40000"/>
              <a:lumOff val="60000"/>
            </a:schemeClr>
          </a:solidFill>
        </p:spPr>
        <p:txBody>
          <a:bodyPr/>
          <a:lstStyle>
            <a:lvl1pPr marL="0" indent="0">
              <a:buNone/>
              <a:defRPr>
                <a:solidFill>
                  <a:schemeClr val="accent5">
                    <a:lumMod val="40000"/>
                    <a:lumOff val="60000"/>
                  </a:schemeClr>
                </a:solidFill>
              </a:defRPr>
            </a:lvl1pPr>
          </a:lstStyle>
          <a:p>
            <a:endParaRPr lang="en-US" dirty="0"/>
          </a:p>
        </p:txBody>
      </p:sp>
      <p:cxnSp>
        <p:nvCxnSpPr>
          <p:cNvPr id="10" name="Straight Connector 9">
            <a:extLst>
              <a:ext uri="{FF2B5EF4-FFF2-40B4-BE49-F238E27FC236}">
                <a16:creationId xmlns:a16="http://schemas.microsoft.com/office/drawing/2014/main" id="{9EAA119C-39A7-2598-0455-A45A90FE0B4B}"/>
              </a:ext>
            </a:extLst>
          </p:cNvPr>
          <p:cNvCxnSpPr/>
          <p:nvPr userDrawn="1"/>
        </p:nvCxnSpPr>
        <p:spPr>
          <a:xfrm flipH="1">
            <a:off x="-807" y="901285"/>
            <a:ext cx="562708"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Google Shape;216;p14">
            <a:extLst>
              <a:ext uri="{FF2B5EF4-FFF2-40B4-BE49-F238E27FC236}">
                <a16:creationId xmlns:a16="http://schemas.microsoft.com/office/drawing/2014/main" id="{04337C43-D948-2DA3-CE9F-40E6C529BEEB}"/>
              </a:ext>
            </a:extLst>
          </p:cNvPr>
          <p:cNvSpPr txBox="1">
            <a:spLocks noGrp="1"/>
          </p:cNvSpPr>
          <p:nvPr>
            <p:ph type="body" idx="2" hasCustomPrompt="1"/>
          </p:nvPr>
        </p:nvSpPr>
        <p:spPr>
          <a:xfrm>
            <a:off x="607540" y="1887682"/>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12" name="Google Shape;217;p14">
            <a:extLst>
              <a:ext uri="{FF2B5EF4-FFF2-40B4-BE49-F238E27FC236}">
                <a16:creationId xmlns:a16="http://schemas.microsoft.com/office/drawing/2014/main" id="{D355D115-2773-5F07-921A-47DE2C0A217E}"/>
              </a:ext>
            </a:extLst>
          </p:cNvPr>
          <p:cNvSpPr txBox="1">
            <a:spLocks noGrp="1"/>
          </p:cNvSpPr>
          <p:nvPr>
            <p:ph type="body" idx="3"/>
          </p:nvPr>
        </p:nvSpPr>
        <p:spPr>
          <a:xfrm>
            <a:off x="1627704" y="1876990"/>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3" name="Google Shape;218;p14">
            <a:extLst>
              <a:ext uri="{FF2B5EF4-FFF2-40B4-BE49-F238E27FC236}">
                <a16:creationId xmlns:a16="http://schemas.microsoft.com/office/drawing/2014/main" id="{2764F764-EDA1-28D4-1C53-3F0BFD8B0E8A}"/>
              </a:ext>
            </a:extLst>
          </p:cNvPr>
          <p:cNvSpPr txBox="1">
            <a:spLocks noGrp="1"/>
          </p:cNvSpPr>
          <p:nvPr>
            <p:ph type="body" idx="4"/>
          </p:nvPr>
        </p:nvSpPr>
        <p:spPr>
          <a:xfrm>
            <a:off x="1627704" y="2188787"/>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4" name="Google Shape;216;p14">
            <a:extLst>
              <a:ext uri="{FF2B5EF4-FFF2-40B4-BE49-F238E27FC236}">
                <a16:creationId xmlns:a16="http://schemas.microsoft.com/office/drawing/2014/main" id="{5155DF80-632E-3402-0F4D-FFB821C8EF10}"/>
              </a:ext>
            </a:extLst>
          </p:cNvPr>
          <p:cNvSpPr txBox="1">
            <a:spLocks noGrp="1"/>
          </p:cNvSpPr>
          <p:nvPr>
            <p:ph type="body" idx="33" hasCustomPrompt="1"/>
          </p:nvPr>
        </p:nvSpPr>
        <p:spPr>
          <a:xfrm>
            <a:off x="607540" y="2671055"/>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15" name="Google Shape;217;p14">
            <a:extLst>
              <a:ext uri="{FF2B5EF4-FFF2-40B4-BE49-F238E27FC236}">
                <a16:creationId xmlns:a16="http://schemas.microsoft.com/office/drawing/2014/main" id="{4DA4B023-4741-BC15-10D9-32ED3C0C15CC}"/>
              </a:ext>
            </a:extLst>
          </p:cNvPr>
          <p:cNvSpPr txBox="1">
            <a:spLocks noGrp="1"/>
          </p:cNvSpPr>
          <p:nvPr>
            <p:ph type="body" idx="34"/>
          </p:nvPr>
        </p:nvSpPr>
        <p:spPr>
          <a:xfrm>
            <a:off x="1627704" y="2660363"/>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6" name="Google Shape;218;p14">
            <a:extLst>
              <a:ext uri="{FF2B5EF4-FFF2-40B4-BE49-F238E27FC236}">
                <a16:creationId xmlns:a16="http://schemas.microsoft.com/office/drawing/2014/main" id="{FFBC1ABB-24CA-9D1E-0F74-E295FB046247}"/>
              </a:ext>
            </a:extLst>
          </p:cNvPr>
          <p:cNvSpPr txBox="1">
            <a:spLocks noGrp="1"/>
          </p:cNvSpPr>
          <p:nvPr>
            <p:ph type="body" idx="35"/>
          </p:nvPr>
        </p:nvSpPr>
        <p:spPr>
          <a:xfrm>
            <a:off x="1627704" y="2972160"/>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7" name="Google Shape;216;p14">
            <a:extLst>
              <a:ext uri="{FF2B5EF4-FFF2-40B4-BE49-F238E27FC236}">
                <a16:creationId xmlns:a16="http://schemas.microsoft.com/office/drawing/2014/main" id="{10430689-16D3-078D-9CC6-5836918A334B}"/>
              </a:ext>
            </a:extLst>
          </p:cNvPr>
          <p:cNvSpPr txBox="1">
            <a:spLocks noGrp="1"/>
          </p:cNvSpPr>
          <p:nvPr>
            <p:ph type="body" idx="36" hasCustomPrompt="1"/>
          </p:nvPr>
        </p:nvSpPr>
        <p:spPr>
          <a:xfrm>
            <a:off x="607540" y="3452385"/>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18" name="Google Shape;217;p14">
            <a:extLst>
              <a:ext uri="{FF2B5EF4-FFF2-40B4-BE49-F238E27FC236}">
                <a16:creationId xmlns:a16="http://schemas.microsoft.com/office/drawing/2014/main" id="{97DC8C94-5302-2B54-87AB-BF4EA567EB05}"/>
              </a:ext>
            </a:extLst>
          </p:cNvPr>
          <p:cNvSpPr txBox="1">
            <a:spLocks noGrp="1"/>
          </p:cNvSpPr>
          <p:nvPr>
            <p:ph type="body" idx="37"/>
          </p:nvPr>
        </p:nvSpPr>
        <p:spPr>
          <a:xfrm>
            <a:off x="1627704" y="3441693"/>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218;p14">
            <a:extLst>
              <a:ext uri="{FF2B5EF4-FFF2-40B4-BE49-F238E27FC236}">
                <a16:creationId xmlns:a16="http://schemas.microsoft.com/office/drawing/2014/main" id="{66B1984C-E600-1713-E7C8-524DF6FCC3EC}"/>
              </a:ext>
            </a:extLst>
          </p:cNvPr>
          <p:cNvSpPr txBox="1">
            <a:spLocks noGrp="1"/>
          </p:cNvSpPr>
          <p:nvPr>
            <p:ph type="body" idx="38"/>
          </p:nvPr>
        </p:nvSpPr>
        <p:spPr>
          <a:xfrm>
            <a:off x="1627704" y="3753490"/>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 name="Google Shape;216;p14">
            <a:extLst>
              <a:ext uri="{FF2B5EF4-FFF2-40B4-BE49-F238E27FC236}">
                <a16:creationId xmlns:a16="http://schemas.microsoft.com/office/drawing/2014/main" id="{B011A836-8E19-1CAC-D9CE-19D3DB17B57B}"/>
              </a:ext>
            </a:extLst>
          </p:cNvPr>
          <p:cNvSpPr txBox="1">
            <a:spLocks noGrp="1"/>
          </p:cNvSpPr>
          <p:nvPr>
            <p:ph type="body" idx="39" hasCustomPrompt="1"/>
          </p:nvPr>
        </p:nvSpPr>
        <p:spPr>
          <a:xfrm>
            <a:off x="607540" y="4236031"/>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21" name="Google Shape;217;p14">
            <a:extLst>
              <a:ext uri="{FF2B5EF4-FFF2-40B4-BE49-F238E27FC236}">
                <a16:creationId xmlns:a16="http://schemas.microsoft.com/office/drawing/2014/main" id="{AC29FCC0-FAC1-961D-4BBD-A7F1EA1029C0}"/>
              </a:ext>
            </a:extLst>
          </p:cNvPr>
          <p:cNvSpPr txBox="1">
            <a:spLocks noGrp="1"/>
          </p:cNvSpPr>
          <p:nvPr>
            <p:ph type="body" idx="40"/>
          </p:nvPr>
        </p:nvSpPr>
        <p:spPr>
          <a:xfrm>
            <a:off x="1627704" y="4225339"/>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2" name="Google Shape;218;p14">
            <a:extLst>
              <a:ext uri="{FF2B5EF4-FFF2-40B4-BE49-F238E27FC236}">
                <a16:creationId xmlns:a16="http://schemas.microsoft.com/office/drawing/2014/main" id="{8FD1EA67-C9D0-AF0E-7FF5-D34E70353C7B}"/>
              </a:ext>
            </a:extLst>
          </p:cNvPr>
          <p:cNvSpPr txBox="1">
            <a:spLocks noGrp="1"/>
          </p:cNvSpPr>
          <p:nvPr>
            <p:ph type="body" idx="41"/>
          </p:nvPr>
        </p:nvSpPr>
        <p:spPr>
          <a:xfrm>
            <a:off x="1627704" y="4537136"/>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3" name="Google Shape;216;p14">
            <a:extLst>
              <a:ext uri="{FF2B5EF4-FFF2-40B4-BE49-F238E27FC236}">
                <a16:creationId xmlns:a16="http://schemas.microsoft.com/office/drawing/2014/main" id="{594FDA8D-0E42-0697-D82F-87A802579C3D}"/>
              </a:ext>
            </a:extLst>
          </p:cNvPr>
          <p:cNvSpPr txBox="1">
            <a:spLocks noGrp="1"/>
          </p:cNvSpPr>
          <p:nvPr>
            <p:ph type="body" idx="42" hasCustomPrompt="1"/>
          </p:nvPr>
        </p:nvSpPr>
        <p:spPr>
          <a:xfrm>
            <a:off x="607540" y="5027776"/>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24" name="Google Shape;217;p14">
            <a:extLst>
              <a:ext uri="{FF2B5EF4-FFF2-40B4-BE49-F238E27FC236}">
                <a16:creationId xmlns:a16="http://schemas.microsoft.com/office/drawing/2014/main" id="{6A1C8247-1CD0-8FF6-196F-4C48543A1121}"/>
              </a:ext>
            </a:extLst>
          </p:cNvPr>
          <p:cNvSpPr txBox="1">
            <a:spLocks noGrp="1"/>
          </p:cNvSpPr>
          <p:nvPr>
            <p:ph type="body" idx="43"/>
          </p:nvPr>
        </p:nvSpPr>
        <p:spPr>
          <a:xfrm>
            <a:off x="1627704" y="5017084"/>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5" name="Google Shape;218;p14">
            <a:extLst>
              <a:ext uri="{FF2B5EF4-FFF2-40B4-BE49-F238E27FC236}">
                <a16:creationId xmlns:a16="http://schemas.microsoft.com/office/drawing/2014/main" id="{9ADF0632-CBC8-F27B-401E-4512A61BDF00}"/>
              </a:ext>
            </a:extLst>
          </p:cNvPr>
          <p:cNvSpPr txBox="1">
            <a:spLocks noGrp="1"/>
          </p:cNvSpPr>
          <p:nvPr>
            <p:ph type="body" idx="44"/>
          </p:nvPr>
        </p:nvSpPr>
        <p:spPr>
          <a:xfrm>
            <a:off x="1627704" y="5328881"/>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6" name="Google Shape;216;p14">
            <a:extLst>
              <a:ext uri="{FF2B5EF4-FFF2-40B4-BE49-F238E27FC236}">
                <a16:creationId xmlns:a16="http://schemas.microsoft.com/office/drawing/2014/main" id="{390231F9-88C1-CB0C-7CA1-AF96CC16BF0A}"/>
              </a:ext>
            </a:extLst>
          </p:cNvPr>
          <p:cNvSpPr txBox="1">
            <a:spLocks noGrp="1"/>
          </p:cNvSpPr>
          <p:nvPr>
            <p:ph type="body" idx="45" hasCustomPrompt="1"/>
          </p:nvPr>
        </p:nvSpPr>
        <p:spPr>
          <a:xfrm>
            <a:off x="4575282" y="1887682"/>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27" name="Google Shape;217;p14">
            <a:extLst>
              <a:ext uri="{FF2B5EF4-FFF2-40B4-BE49-F238E27FC236}">
                <a16:creationId xmlns:a16="http://schemas.microsoft.com/office/drawing/2014/main" id="{D741EA5A-B0FD-F8BA-F24C-BF5808B6073C}"/>
              </a:ext>
            </a:extLst>
          </p:cNvPr>
          <p:cNvSpPr txBox="1">
            <a:spLocks noGrp="1"/>
          </p:cNvSpPr>
          <p:nvPr>
            <p:ph type="body" idx="46"/>
          </p:nvPr>
        </p:nvSpPr>
        <p:spPr>
          <a:xfrm>
            <a:off x="5595446" y="1876990"/>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8" name="Google Shape;218;p14">
            <a:extLst>
              <a:ext uri="{FF2B5EF4-FFF2-40B4-BE49-F238E27FC236}">
                <a16:creationId xmlns:a16="http://schemas.microsoft.com/office/drawing/2014/main" id="{56980EA3-6451-C50C-92FF-EDEE18E51E7B}"/>
              </a:ext>
            </a:extLst>
          </p:cNvPr>
          <p:cNvSpPr txBox="1">
            <a:spLocks noGrp="1"/>
          </p:cNvSpPr>
          <p:nvPr>
            <p:ph type="body" idx="47"/>
          </p:nvPr>
        </p:nvSpPr>
        <p:spPr>
          <a:xfrm>
            <a:off x="5595446" y="2188787"/>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9" name="Google Shape;216;p14">
            <a:extLst>
              <a:ext uri="{FF2B5EF4-FFF2-40B4-BE49-F238E27FC236}">
                <a16:creationId xmlns:a16="http://schemas.microsoft.com/office/drawing/2014/main" id="{4CC0D83E-695D-1233-1A31-BC7115318B10}"/>
              </a:ext>
            </a:extLst>
          </p:cNvPr>
          <p:cNvSpPr txBox="1">
            <a:spLocks noGrp="1"/>
          </p:cNvSpPr>
          <p:nvPr>
            <p:ph type="body" idx="48" hasCustomPrompt="1"/>
          </p:nvPr>
        </p:nvSpPr>
        <p:spPr>
          <a:xfrm>
            <a:off x="4575282" y="2671055"/>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30" name="Google Shape;217;p14">
            <a:extLst>
              <a:ext uri="{FF2B5EF4-FFF2-40B4-BE49-F238E27FC236}">
                <a16:creationId xmlns:a16="http://schemas.microsoft.com/office/drawing/2014/main" id="{D44D53FA-4AF6-DEBD-764D-BC5D79F92312}"/>
              </a:ext>
            </a:extLst>
          </p:cNvPr>
          <p:cNvSpPr txBox="1">
            <a:spLocks noGrp="1"/>
          </p:cNvSpPr>
          <p:nvPr>
            <p:ph type="body" idx="49"/>
          </p:nvPr>
        </p:nvSpPr>
        <p:spPr>
          <a:xfrm>
            <a:off x="5595446" y="2660363"/>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1" name="Google Shape;218;p14">
            <a:extLst>
              <a:ext uri="{FF2B5EF4-FFF2-40B4-BE49-F238E27FC236}">
                <a16:creationId xmlns:a16="http://schemas.microsoft.com/office/drawing/2014/main" id="{A3EB1469-EFB2-1BAD-4869-0DCBA274791D}"/>
              </a:ext>
            </a:extLst>
          </p:cNvPr>
          <p:cNvSpPr txBox="1">
            <a:spLocks noGrp="1"/>
          </p:cNvSpPr>
          <p:nvPr>
            <p:ph type="body" idx="50"/>
          </p:nvPr>
        </p:nvSpPr>
        <p:spPr>
          <a:xfrm>
            <a:off x="5595446" y="2972160"/>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2" name="Google Shape;216;p14">
            <a:extLst>
              <a:ext uri="{FF2B5EF4-FFF2-40B4-BE49-F238E27FC236}">
                <a16:creationId xmlns:a16="http://schemas.microsoft.com/office/drawing/2014/main" id="{747274C6-A70B-B23D-EA30-C2681838B16A}"/>
              </a:ext>
            </a:extLst>
          </p:cNvPr>
          <p:cNvSpPr txBox="1">
            <a:spLocks noGrp="1"/>
          </p:cNvSpPr>
          <p:nvPr>
            <p:ph type="body" idx="51" hasCustomPrompt="1"/>
          </p:nvPr>
        </p:nvSpPr>
        <p:spPr>
          <a:xfrm>
            <a:off x="4575282" y="3452385"/>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33" name="Google Shape;217;p14">
            <a:extLst>
              <a:ext uri="{FF2B5EF4-FFF2-40B4-BE49-F238E27FC236}">
                <a16:creationId xmlns:a16="http://schemas.microsoft.com/office/drawing/2014/main" id="{57ACB6BF-9981-A936-F9D5-547A83CF7FD1}"/>
              </a:ext>
            </a:extLst>
          </p:cNvPr>
          <p:cNvSpPr txBox="1">
            <a:spLocks noGrp="1"/>
          </p:cNvSpPr>
          <p:nvPr>
            <p:ph type="body" idx="52"/>
          </p:nvPr>
        </p:nvSpPr>
        <p:spPr>
          <a:xfrm>
            <a:off x="5595446" y="3441693"/>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4" name="Google Shape;218;p14">
            <a:extLst>
              <a:ext uri="{FF2B5EF4-FFF2-40B4-BE49-F238E27FC236}">
                <a16:creationId xmlns:a16="http://schemas.microsoft.com/office/drawing/2014/main" id="{518A91F0-FEDB-8538-D110-BE064B588E4F}"/>
              </a:ext>
            </a:extLst>
          </p:cNvPr>
          <p:cNvSpPr txBox="1">
            <a:spLocks noGrp="1"/>
          </p:cNvSpPr>
          <p:nvPr>
            <p:ph type="body" idx="53"/>
          </p:nvPr>
        </p:nvSpPr>
        <p:spPr>
          <a:xfrm>
            <a:off x="5595446" y="3753490"/>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5" name="Google Shape;216;p14">
            <a:extLst>
              <a:ext uri="{FF2B5EF4-FFF2-40B4-BE49-F238E27FC236}">
                <a16:creationId xmlns:a16="http://schemas.microsoft.com/office/drawing/2014/main" id="{662E9774-EE3D-E86A-A40C-041D1E23BBB0}"/>
              </a:ext>
            </a:extLst>
          </p:cNvPr>
          <p:cNvSpPr txBox="1">
            <a:spLocks noGrp="1"/>
          </p:cNvSpPr>
          <p:nvPr>
            <p:ph type="body" idx="54" hasCustomPrompt="1"/>
          </p:nvPr>
        </p:nvSpPr>
        <p:spPr>
          <a:xfrm>
            <a:off x="4575282" y="4236031"/>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36" name="Google Shape;217;p14">
            <a:extLst>
              <a:ext uri="{FF2B5EF4-FFF2-40B4-BE49-F238E27FC236}">
                <a16:creationId xmlns:a16="http://schemas.microsoft.com/office/drawing/2014/main" id="{76103C33-6BE8-9834-23C6-1DB8638A0D3A}"/>
              </a:ext>
            </a:extLst>
          </p:cNvPr>
          <p:cNvSpPr txBox="1">
            <a:spLocks noGrp="1"/>
          </p:cNvSpPr>
          <p:nvPr>
            <p:ph type="body" idx="55"/>
          </p:nvPr>
        </p:nvSpPr>
        <p:spPr>
          <a:xfrm>
            <a:off x="5595446" y="4225339"/>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7" name="Google Shape;218;p14">
            <a:extLst>
              <a:ext uri="{FF2B5EF4-FFF2-40B4-BE49-F238E27FC236}">
                <a16:creationId xmlns:a16="http://schemas.microsoft.com/office/drawing/2014/main" id="{36748CA1-01CE-251B-FFCB-24B7728647C0}"/>
              </a:ext>
            </a:extLst>
          </p:cNvPr>
          <p:cNvSpPr txBox="1">
            <a:spLocks noGrp="1"/>
          </p:cNvSpPr>
          <p:nvPr>
            <p:ph type="body" idx="56"/>
          </p:nvPr>
        </p:nvSpPr>
        <p:spPr>
          <a:xfrm>
            <a:off x="5595446" y="4537136"/>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8" name="Google Shape;216;p14">
            <a:extLst>
              <a:ext uri="{FF2B5EF4-FFF2-40B4-BE49-F238E27FC236}">
                <a16:creationId xmlns:a16="http://schemas.microsoft.com/office/drawing/2014/main" id="{BDCA9E63-92B5-BFD5-84F4-C1BA3B5476FC}"/>
              </a:ext>
            </a:extLst>
          </p:cNvPr>
          <p:cNvSpPr txBox="1">
            <a:spLocks noGrp="1"/>
          </p:cNvSpPr>
          <p:nvPr>
            <p:ph type="body" idx="57" hasCustomPrompt="1"/>
          </p:nvPr>
        </p:nvSpPr>
        <p:spPr>
          <a:xfrm>
            <a:off x="4575282" y="5027776"/>
            <a:ext cx="721351" cy="461665"/>
          </a:xfrm>
          <a:prstGeom prst="rect">
            <a:avLst/>
          </a:prstGeom>
          <a:noFill/>
          <a:ln>
            <a:noFill/>
          </a:ln>
        </p:spPr>
        <p:txBody>
          <a:bodyPr spcFirstLastPara="1" wrap="none" lIns="0" tIns="0" rIns="0" bIns="0" anchor="t" anchorCtr="0">
            <a:spAutoFit/>
          </a:bodyPr>
          <a:lstStyle>
            <a:lvl1pPr marL="457200" marR="0" lvl="0" indent="-228600" algn="l" rtl="0">
              <a:lnSpc>
                <a:spcPct val="100000"/>
              </a:lnSpc>
              <a:spcBef>
                <a:spcPts val="0"/>
              </a:spcBef>
              <a:spcAft>
                <a:spcPts val="0"/>
              </a:spcAft>
              <a:buClr>
                <a:schemeClr val="lt1"/>
              </a:buClr>
              <a:buSzPts val="3000"/>
              <a:buFont typeface="Arial"/>
              <a:buNone/>
              <a:defRPr sz="30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00</a:t>
            </a:r>
            <a:endParaRPr dirty="0"/>
          </a:p>
        </p:txBody>
      </p:sp>
      <p:sp>
        <p:nvSpPr>
          <p:cNvPr id="39" name="Google Shape;217;p14">
            <a:extLst>
              <a:ext uri="{FF2B5EF4-FFF2-40B4-BE49-F238E27FC236}">
                <a16:creationId xmlns:a16="http://schemas.microsoft.com/office/drawing/2014/main" id="{757958BC-8447-9B9D-FFC4-98A62AF5C1CA}"/>
              </a:ext>
            </a:extLst>
          </p:cNvPr>
          <p:cNvSpPr txBox="1">
            <a:spLocks noGrp="1"/>
          </p:cNvSpPr>
          <p:nvPr>
            <p:ph type="body" idx="58"/>
          </p:nvPr>
        </p:nvSpPr>
        <p:spPr>
          <a:xfrm>
            <a:off x="5595446" y="5017084"/>
            <a:ext cx="2504029" cy="274844"/>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600"/>
              <a:buFont typeface="Arial"/>
              <a:buNone/>
              <a:tabLst/>
              <a:defRPr sz="16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40" name="Google Shape;218;p14">
            <a:extLst>
              <a:ext uri="{FF2B5EF4-FFF2-40B4-BE49-F238E27FC236}">
                <a16:creationId xmlns:a16="http://schemas.microsoft.com/office/drawing/2014/main" id="{FA2B01E7-0F38-6818-BEC1-F43A6B25F83D}"/>
              </a:ext>
            </a:extLst>
          </p:cNvPr>
          <p:cNvSpPr txBox="1">
            <a:spLocks noGrp="1"/>
          </p:cNvSpPr>
          <p:nvPr>
            <p:ph type="body" idx="59"/>
          </p:nvPr>
        </p:nvSpPr>
        <p:spPr>
          <a:xfrm>
            <a:off x="5595446" y="5328881"/>
            <a:ext cx="2504029" cy="239660"/>
          </a:xfrm>
          <a:prstGeom prst="rect">
            <a:avLst/>
          </a:prstGeom>
          <a:noFill/>
          <a:ln>
            <a:noFill/>
          </a:ln>
        </p:spPr>
        <p:txBody>
          <a:bodyPr spcFirstLastPara="1" wrap="square" lIns="0" tIns="0" rIns="0" bIns="0" anchor="t" anchorCtr="0">
            <a:noAutofit/>
          </a:bodyPr>
          <a:lstStyle>
            <a:lvl1pPr marL="14288" marR="0" lvl="0" indent="0" algn="l" rtl="0">
              <a:lnSpc>
                <a:spcPct val="100000"/>
              </a:lnSpc>
              <a:spcBef>
                <a:spcPts val="0"/>
              </a:spcBef>
              <a:spcAft>
                <a:spcPts val="0"/>
              </a:spcAft>
              <a:buClr>
                <a:schemeClr val="lt1"/>
              </a:buClr>
              <a:buSzPts val="1100"/>
              <a:buFont typeface="Arial"/>
              <a:buNone/>
              <a:tabLst/>
              <a:defRPr sz="1100" b="0" i="0" u="none" strike="noStrike" cap="none">
                <a:solidFill>
                  <a:schemeClr val="tx2"/>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3" name="Slide Number Placeholder 2">
            <a:extLst>
              <a:ext uri="{FF2B5EF4-FFF2-40B4-BE49-F238E27FC236}">
                <a16:creationId xmlns:a16="http://schemas.microsoft.com/office/drawing/2014/main" id="{042AC5D0-3F3C-FF67-DE9D-40EB6F529DA1}"/>
              </a:ext>
            </a:extLst>
          </p:cNvPr>
          <p:cNvSpPr>
            <a:spLocks noGrp="1"/>
          </p:cNvSpPr>
          <p:nvPr>
            <p:ph type="sldNum" sz="quarter" idx="60"/>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065497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Slide_2_White_Boxes">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3" name="Rectangle 2">
            <a:extLst>
              <a:ext uri="{FF2B5EF4-FFF2-40B4-BE49-F238E27FC236}">
                <a16:creationId xmlns:a16="http://schemas.microsoft.com/office/drawing/2014/main" id="{42CA42C5-689D-59A2-9C35-B1C67325E061}"/>
              </a:ext>
            </a:extLst>
          </p:cNvPr>
          <p:cNvSpPr/>
          <p:nvPr userDrawn="1"/>
        </p:nvSpPr>
        <p:spPr>
          <a:xfrm>
            <a:off x="957833" y="1961587"/>
            <a:ext cx="504237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B3C92025-C347-F7D4-2885-D7049E1E6C94}"/>
              </a:ext>
            </a:extLst>
          </p:cNvPr>
          <p:cNvSpPr/>
          <p:nvPr/>
        </p:nvSpPr>
        <p:spPr>
          <a:xfrm>
            <a:off x="6213759" y="1961587"/>
            <a:ext cx="504237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9" name="Google Shape;56;p6">
            <a:extLst>
              <a:ext uri="{FF2B5EF4-FFF2-40B4-BE49-F238E27FC236}">
                <a16:creationId xmlns:a16="http://schemas.microsoft.com/office/drawing/2014/main" id="{07B5CC4D-C7B2-8C5C-C19A-7EDE7769D878}"/>
              </a:ext>
            </a:extLst>
          </p:cNvPr>
          <p:cNvSpPr txBox="1"/>
          <p:nvPr userDrawn="1"/>
        </p:nvSpPr>
        <p:spPr>
          <a:xfrm>
            <a:off x="4991701" y="4096294"/>
            <a:ext cx="1144544" cy="7344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4800" b="0" i="0" dirty="0">
                <a:solidFill>
                  <a:schemeClr val="accent2"/>
                </a:solidFill>
                <a:latin typeface="Verdana" panose="020B0604030504040204" pitchFamily="34" charset="0"/>
                <a:ea typeface="Verdana" panose="020B0604030504040204" pitchFamily="34" charset="0"/>
                <a:cs typeface="Verdana" panose="020B0604030504040204" pitchFamily="34" charset="0"/>
                <a:sym typeface="Arial"/>
              </a:rPr>
              <a:t>01</a:t>
            </a:r>
            <a:endParaRPr sz="1000" b="0" i="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Google Shape;60;p6">
            <a:extLst>
              <a:ext uri="{FF2B5EF4-FFF2-40B4-BE49-F238E27FC236}">
                <a16:creationId xmlns:a16="http://schemas.microsoft.com/office/drawing/2014/main" id="{F58F823D-B1D5-38F5-0C11-F7CAE492BF3C}"/>
              </a:ext>
            </a:extLst>
          </p:cNvPr>
          <p:cNvSpPr txBox="1"/>
          <p:nvPr userDrawn="1"/>
        </p:nvSpPr>
        <p:spPr>
          <a:xfrm>
            <a:off x="10246726" y="4096294"/>
            <a:ext cx="1144544" cy="7344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4800" b="0" i="0" dirty="0">
                <a:solidFill>
                  <a:schemeClr val="accent4"/>
                </a:solidFill>
                <a:latin typeface="Verdana" panose="020B0604030504040204" pitchFamily="34" charset="0"/>
                <a:ea typeface="Verdana" panose="020B0604030504040204" pitchFamily="34" charset="0"/>
                <a:cs typeface="Verdana" panose="020B0604030504040204" pitchFamily="34" charset="0"/>
                <a:sym typeface="Arial"/>
              </a:rPr>
              <a:t>02</a:t>
            </a:r>
            <a:endParaRPr sz="1000" b="0" i="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a:extLst>
              <a:ext uri="{FF2B5EF4-FFF2-40B4-BE49-F238E27FC236}">
                <a16:creationId xmlns:a16="http://schemas.microsoft.com/office/drawing/2014/main" id="{56FF2A64-ED76-070C-8018-C96932A050AD}"/>
              </a:ext>
            </a:extLst>
          </p:cNvPr>
          <p:cNvSpPr/>
          <p:nvPr userDrawn="1"/>
        </p:nvSpPr>
        <p:spPr>
          <a:xfrm>
            <a:off x="957833" y="4973054"/>
            <a:ext cx="5042374" cy="128507"/>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a:extLst>
              <a:ext uri="{FF2B5EF4-FFF2-40B4-BE49-F238E27FC236}">
                <a16:creationId xmlns:a16="http://schemas.microsoft.com/office/drawing/2014/main" id="{372F4317-D130-7715-EF08-16CB1E82D168}"/>
              </a:ext>
            </a:extLst>
          </p:cNvPr>
          <p:cNvSpPr/>
          <p:nvPr userDrawn="1"/>
        </p:nvSpPr>
        <p:spPr>
          <a:xfrm>
            <a:off x="6213759" y="4973054"/>
            <a:ext cx="5042374" cy="128507"/>
          </a:xfrm>
          <a:prstGeom prst="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descr="A black and white logo  AI-generated content may be incorrect.">
            <a:extLst>
              <a:ext uri="{FF2B5EF4-FFF2-40B4-BE49-F238E27FC236}">
                <a16:creationId xmlns:a16="http://schemas.microsoft.com/office/drawing/2014/main" id="{8B6E4EEE-BD80-B728-F1C9-85B534D1A0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7" name="Text Placeholder 7">
            <a:extLst>
              <a:ext uri="{FF2B5EF4-FFF2-40B4-BE49-F238E27FC236}">
                <a16:creationId xmlns:a16="http://schemas.microsoft.com/office/drawing/2014/main" id="{5FFC1E8A-7ECA-9192-4419-CDE3F2262E7E}"/>
              </a:ext>
            </a:extLst>
          </p:cNvPr>
          <p:cNvSpPr>
            <a:spLocks noGrp="1"/>
          </p:cNvSpPr>
          <p:nvPr>
            <p:ph type="body" sz="quarter" idx="20" hasCustomPrompt="1"/>
          </p:nvPr>
        </p:nvSpPr>
        <p:spPr>
          <a:xfrm>
            <a:off x="1260004" y="2286406"/>
            <a:ext cx="4386416" cy="16912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20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6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9" name="Text Placeholder 7">
            <a:extLst>
              <a:ext uri="{FF2B5EF4-FFF2-40B4-BE49-F238E27FC236}">
                <a16:creationId xmlns:a16="http://schemas.microsoft.com/office/drawing/2014/main" id="{16F17A50-6B27-E53C-7706-FBB41F0DFC4F}"/>
              </a:ext>
            </a:extLst>
          </p:cNvPr>
          <p:cNvSpPr>
            <a:spLocks noGrp="1"/>
          </p:cNvSpPr>
          <p:nvPr>
            <p:ph type="body" sz="quarter" idx="21" hasCustomPrompt="1"/>
          </p:nvPr>
        </p:nvSpPr>
        <p:spPr>
          <a:xfrm>
            <a:off x="6563524" y="2286406"/>
            <a:ext cx="4386416" cy="16912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20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6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6" name="Slide Number Placeholder 5">
            <a:extLst>
              <a:ext uri="{FF2B5EF4-FFF2-40B4-BE49-F238E27FC236}">
                <a16:creationId xmlns:a16="http://schemas.microsoft.com/office/drawing/2014/main" id="{37931C47-EDA7-ADCB-D2CE-60BE3E45EFAD}"/>
              </a:ext>
            </a:extLst>
          </p:cNvPr>
          <p:cNvSpPr>
            <a:spLocks noGrp="1"/>
          </p:cNvSpPr>
          <p:nvPr>
            <p:ph type="sldNum" sz="quarter" idx="22"/>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890681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Slide_3_White_Boxes">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7" name="Rectangle 6">
            <a:extLst>
              <a:ext uri="{FF2B5EF4-FFF2-40B4-BE49-F238E27FC236}">
                <a16:creationId xmlns:a16="http://schemas.microsoft.com/office/drawing/2014/main" id="{18BD3EAA-F8E5-C287-15A1-7E5652DB7919}"/>
              </a:ext>
            </a:extLst>
          </p:cNvPr>
          <p:cNvSpPr/>
          <p:nvPr userDrawn="1"/>
        </p:nvSpPr>
        <p:spPr>
          <a:xfrm>
            <a:off x="1118253" y="2186175"/>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5F99CCA-4859-7AC6-8CF7-289F6F017A28}"/>
              </a:ext>
            </a:extLst>
          </p:cNvPr>
          <p:cNvSpPr/>
          <p:nvPr userDrawn="1"/>
        </p:nvSpPr>
        <p:spPr>
          <a:xfrm>
            <a:off x="4531639" y="2186175"/>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63F0690-7DC5-EC1B-0957-722C2063C07E}"/>
              </a:ext>
            </a:extLst>
          </p:cNvPr>
          <p:cNvSpPr/>
          <p:nvPr userDrawn="1"/>
        </p:nvSpPr>
        <p:spPr>
          <a:xfrm>
            <a:off x="7919423" y="2186175"/>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56;p6">
            <a:extLst>
              <a:ext uri="{FF2B5EF4-FFF2-40B4-BE49-F238E27FC236}">
                <a16:creationId xmlns:a16="http://schemas.microsoft.com/office/drawing/2014/main" id="{C856B168-308B-3791-80CD-E0FF3E90DC89}"/>
              </a:ext>
            </a:extLst>
          </p:cNvPr>
          <p:cNvSpPr txBox="1"/>
          <p:nvPr userDrawn="1"/>
        </p:nvSpPr>
        <p:spPr>
          <a:xfrm>
            <a:off x="1439304" y="2389712"/>
            <a:ext cx="1144544" cy="7344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4400" b="0" i="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01</a:t>
            </a:r>
            <a:endParaRPr sz="900" b="0" i="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Google Shape;60;p6">
            <a:extLst>
              <a:ext uri="{FF2B5EF4-FFF2-40B4-BE49-F238E27FC236}">
                <a16:creationId xmlns:a16="http://schemas.microsoft.com/office/drawing/2014/main" id="{CFF0B4AE-1C8D-119F-5B84-155402098060}"/>
              </a:ext>
            </a:extLst>
          </p:cNvPr>
          <p:cNvSpPr txBox="1"/>
          <p:nvPr userDrawn="1"/>
        </p:nvSpPr>
        <p:spPr>
          <a:xfrm>
            <a:off x="4822973" y="2389712"/>
            <a:ext cx="1144544" cy="7344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4400" b="0" i="0" dirty="0">
                <a:solidFill>
                  <a:schemeClr val="accent2"/>
                </a:solidFill>
                <a:latin typeface="Verdana" panose="020B0604030504040204" pitchFamily="34" charset="0"/>
                <a:ea typeface="Verdana" panose="020B0604030504040204" pitchFamily="34" charset="0"/>
                <a:cs typeface="Verdana" panose="020B0604030504040204" pitchFamily="34" charset="0"/>
                <a:sym typeface="Arial"/>
              </a:rPr>
              <a:t>02</a:t>
            </a:r>
            <a:endParaRPr sz="900" b="0" i="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Google Shape;61;p6">
            <a:extLst>
              <a:ext uri="{FF2B5EF4-FFF2-40B4-BE49-F238E27FC236}">
                <a16:creationId xmlns:a16="http://schemas.microsoft.com/office/drawing/2014/main" id="{37CDFC9C-F3E0-FB81-41D7-5D222875B013}"/>
              </a:ext>
            </a:extLst>
          </p:cNvPr>
          <p:cNvSpPr txBox="1"/>
          <p:nvPr userDrawn="1"/>
        </p:nvSpPr>
        <p:spPr>
          <a:xfrm>
            <a:off x="8206642" y="2389712"/>
            <a:ext cx="1144544" cy="7344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4400" b="0" i="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03</a:t>
            </a:r>
            <a:endParaRPr sz="900" b="0" i="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a:extLst>
              <a:ext uri="{FF2B5EF4-FFF2-40B4-BE49-F238E27FC236}">
                <a16:creationId xmlns:a16="http://schemas.microsoft.com/office/drawing/2014/main" id="{2FAF6C1C-217C-7F07-0E0B-2BE5889DC0EF}"/>
              </a:ext>
            </a:extLst>
          </p:cNvPr>
          <p:cNvSpPr/>
          <p:nvPr userDrawn="1"/>
        </p:nvSpPr>
        <p:spPr>
          <a:xfrm>
            <a:off x="1118253" y="2124349"/>
            <a:ext cx="3154324" cy="98152"/>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38E41E7-C1E5-BFD4-71D2-EE27C78FF59C}"/>
              </a:ext>
            </a:extLst>
          </p:cNvPr>
          <p:cNvSpPr/>
          <p:nvPr userDrawn="1"/>
        </p:nvSpPr>
        <p:spPr>
          <a:xfrm>
            <a:off x="4531639" y="2124349"/>
            <a:ext cx="3154324" cy="98152"/>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6822E3E-446A-88EF-0287-9B40F0287E74}"/>
              </a:ext>
            </a:extLst>
          </p:cNvPr>
          <p:cNvSpPr/>
          <p:nvPr userDrawn="1"/>
        </p:nvSpPr>
        <p:spPr>
          <a:xfrm>
            <a:off x="7919423" y="2124349"/>
            <a:ext cx="3154324" cy="98152"/>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black and white logo  AI-generated content may be incorrect.">
            <a:extLst>
              <a:ext uri="{FF2B5EF4-FFF2-40B4-BE49-F238E27FC236}">
                <a16:creationId xmlns:a16="http://schemas.microsoft.com/office/drawing/2014/main" id="{9C3A32AA-C8C2-8FA2-EE41-E8EDF2250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Text Placeholder 7">
            <a:extLst>
              <a:ext uri="{FF2B5EF4-FFF2-40B4-BE49-F238E27FC236}">
                <a16:creationId xmlns:a16="http://schemas.microsoft.com/office/drawing/2014/main" id="{2546917B-1111-F0AA-04E2-3A5626A1D5C7}"/>
              </a:ext>
            </a:extLst>
          </p:cNvPr>
          <p:cNvSpPr>
            <a:spLocks noGrp="1"/>
          </p:cNvSpPr>
          <p:nvPr>
            <p:ph type="body" sz="quarter" idx="22" hasCustomPrompt="1"/>
          </p:nvPr>
        </p:nvSpPr>
        <p:spPr>
          <a:xfrm>
            <a:off x="1418367" y="3303290"/>
            <a:ext cx="2570703" cy="15658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6" name="Text Placeholder 7">
            <a:extLst>
              <a:ext uri="{FF2B5EF4-FFF2-40B4-BE49-F238E27FC236}">
                <a16:creationId xmlns:a16="http://schemas.microsoft.com/office/drawing/2014/main" id="{4267036D-0642-CB41-EEA8-C0126CB57B4A}"/>
              </a:ext>
            </a:extLst>
          </p:cNvPr>
          <p:cNvSpPr>
            <a:spLocks noGrp="1"/>
          </p:cNvSpPr>
          <p:nvPr>
            <p:ph type="body" sz="quarter" idx="23" hasCustomPrompt="1"/>
          </p:nvPr>
        </p:nvSpPr>
        <p:spPr>
          <a:xfrm>
            <a:off x="4799856" y="3303290"/>
            <a:ext cx="2570703" cy="15658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9" name="Text Placeholder 7">
            <a:extLst>
              <a:ext uri="{FF2B5EF4-FFF2-40B4-BE49-F238E27FC236}">
                <a16:creationId xmlns:a16="http://schemas.microsoft.com/office/drawing/2014/main" id="{AB86FFD8-6704-2A4D-7FC3-9C5D767B9B9F}"/>
              </a:ext>
            </a:extLst>
          </p:cNvPr>
          <p:cNvSpPr>
            <a:spLocks noGrp="1"/>
          </p:cNvSpPr>
          <p:nvPr>
            <p:ph type="body" sz="quarter" idx="24" hasCustomPrompt="1"/>
          </p:nvPr>
        </p:nvSpPr>
        <p:spPr>
          <a:xfrm>
            <a:off x="8184232" y="3303290"/>
            <a:ext cx="2570703" cy="15658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5" name="Slide Number Placeholder 4">
            <a:extLst>
              <a:ext uri="{FF2B5EF4-FFF2-40B4-BE49-F238E27FC236}">
                <a16:creationId xmlns:a16="http://schemas.microsoft.com/office/drawing/2014/main" id="{72154FE4-AD4F-5223-6EEB-F1267174BCAD}"/>
              </a:ext>
            </a:extLst>
          </p:cNvPr>
          <p:cNvSpPr>
            <a:spLocks noGrp="1"/>
          </p:cNvSpPr>
          <p:nvPr>
            <p:ph type="sldNum" sz="quarter" idx="25"/>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106038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Slide_4_White_Boxes">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Rectangle 1">
            <a:extLst>
              <a:ext uri="{FF2B5EF4-FFF2-40B4-BE49-F238E27FC236}">
                <a16:creationId xmlns:a16="http://schemas.microsoft.com/office/drawing/2014/main" id="{0ED374B7-321B-7559-C7AB-8BB28B78EB6F}"/>
              </a:ext>
            </a:extLst>
          </p:cNvPr>
          <p:cNvSpPr/>
          <p:nvPr userDrawn="1"/>
        </p:nvSpPr>
        <p:spPr>
          <a:xfrm>
            <a:off x="8902569" y="2405217"/>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156F5955-E88D-8A5D-F446-B611418D142A}"/>
              </a:ext>
            </a:extLst>
          </p:cNvPr>
          <p:cNvSpPr/>
          <p:nvPr userDrawn="1"/>
        </p:nvSpPr>
        <p:spPr>
          <a:xfrm>
            <a:off x="762653" y="2405217"/>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57D17BC6-3F23-2CEA-AE71-D50ECC1A8999}"/>
              </a:ext>
            </a:extLst>
          </p:cNvPr>
          <p:cNvSpPr/>
          <p:nvPr userDrawn="1"/>
        </p:nvSpPr>
        <p:spPr>
          <a:xfrm>
            <a:off x="3483917" y="2405217"/>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825CCC7F-C4F1-D2E1-17DF-A31F70D525BD}"/>
              </a:ext>
            </a:extLst>
          </p:cNvPr>
          <p:cNvSpPr/>
          <p:nvPr userDrawn="1"/>
        </p:nvSpPr>
        <p:spPr>
          <a:xfrm>
            <a:off x="6184769" y="2405217"/>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Google Shape;56;p6">
            <a:extLst>
              <a:ext uri="{FF2B5EF4-FFF2-40B4-BE49-F238E27FC236}">
                <a16:creationId xmlns:a16="http://schemas.microsoft.com/office/drawing/2014/main" id="{0731D5E3-9F1B-8B3D-066A-293A31CCA080}"/>
              </a:ext>
            </a:extLst>
          </p:cNvPr>
          <p:cNvSpPr txBox="1"/>
          <p:nvPr userDrawn="1"/>
        </p:nvSpPr>
        <p:spPr>
          <a:xfrm>
            <a:off x="999895" y="2546612"/>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01</a:t>
            </a:r>
            <a:endParaRPr sz="700" b="0" i="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Google Shape;60;p6">
            <a:extLst>
              <a:ext uri="{FF2B5EF4-FFF2-40B4-BE49-F238E27FC236}">
                <a16:creationId xmlns:a16="http://schemas.microsoft.com/office/drawing/2014/main" id="{C44A530D-F0B0-238F-E02C-9FB3A5AB85C8}"/>
              </a:ext>
            </a:extLst>
          </p:cNvPr>
          <p:cNvSpPr txBox="1"/>
          <p:nvPr userDrawn="1"/>
        </p:nvSpPr>
        <p:spPr>
          <a:xfrm>
            <a:off x="3701145" y="2546612"/>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2"/>
                </a:solidFill>
                <a:latin typeface="Verdana" panose="020B0604030504040204" pitchFamily="34" charset="0"/>
                <a:ea typeface="Verdana" panose="020B0604030504040204" pitchFamily="34" charset="0"/>
                <a:cs typeface="Verdana" panose="020B0604030504040204" pitchFamily="34" charset="0"/>
                <a:sym typeface="Arial"/>
              </a:rPr>
              <a:t>02</a:t>
            </a:r>
            <a:endParaRPr sz="700" b="0" i="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Google Shape;61;p6">
            <a:extLst>
              <a:ext uri="{FF2B5EF4-FFF2-40B4-BE49-F238E27FC236}">
                <a16:creationId xmlns:a16="http://schemas.microsoft.com/office/drawing/2014/main" id="{55DC33A0-6476-42F1-2EEA-334000807FD8}"/>
              </a:ext>
            </a:extLst>
          </p:cNvPr>
          <p:cNvSpPr txBox="1"/>
          <p:nvPr userDrawn="1"/>
        </p:nvSpPr>
        <p:spPr>
          <a:xfrm>
            <a:off x="6421033" y="2546612"/>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03</a:t>
            </a:r>
            <a:endParaRPr sz="700" b="0" i="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Google Shape;61;p6">
            <a:extLst>
              <a:ext uri="{FF2B5EF4-FFF2-40B4-BE49-F238E27FC236}">
                <a16:creationId xmlns:a16="http://schemas.microsoft.com/office/drawing/2014/main" id="{4419227F-EBB9-FD26-E85A-6DD023779DCC}"/>
              </a:ext>
            </a:extLst>
          </p:cNvPr>
          <p:cNvSpPr txBox="1"/>
          <p:nvPr userDrawn="1"/>
        </p:nvSpPr>
        <p:spPr>
          <a:xfrm>
            <a:off x="9126133" y="2546612"/>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4"/>
                </a:solidFill>
                <a:latin typeface="Verdana" panose="020B0604030504040204" pitchFamily="34" charset="0"/>
                <a:ea typeface="Verdana" panose="020B0604030504040204" pitchFamily="34" charset="0"/>
                <a:cs typeface="Verdana" panose="020B0604030504040204" pitchFamily="34" charset="0"/>
                <a:sym typeface="Arial"/>
              </a:rPr>
              <a:t>04</a:t>
            </a:r>
            <a:endParaRPr sz="700" b="0" i="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id="{0DCA5F1D-8705-E0B7-DF97-D6B7C728032A}"/>
              </a:ext>
            </a:extLst>
          </p:cNvPr>
          <p:cNvSpPr/>
          <p:nvPr userDrawn="1"/>
        </p:nvSpPr>
        <p:spPr>
          <a:xfrm>
            <a:off x="8902569" y="2310063"/>
            <a:ext cx="2514731" cy="128337"/>
          </a:xfrm>
          <a:prstGeom prst="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11E8006D-2E25-3550-0461-9578B6046968}"/>
              </a:ext>
            </a:extLst>
          </p:cNvPr>
          <p:cNvSpPr/>
          <p:nvPr userDrawn="1"/>
        </p:nvSpPr>
        <p:spPr>
          <a:xfrm>
            <a:off x="762653" y="2310063"/>
            <a:ext cx="2514731" cy="128337"/>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E541575C-6907-618E-AC28-4E619665B5BB}"/>
              </a:ext>
            </a:extLst>
          </p:cNvPr>
          <p:cNvSpPr/>
          <p:nvPr userDrawn="1"/>
        </p:nvSpPr>
        <p:spPr>
          <a:xfrm>
            <a:off x="3483917" y="2310063"/>
            <a:ext cx="2514731" cy="128337"/>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a:extLst>
              <a:ext uri="{FF2B5EF4-FFF2-40B4-BE49-F238E27FC236}">
                <a16:creationId xmlns:a16="http://schemas.microsoft.com/office/drawing/2014/main" id="{8DBB6BF8-C8EF-79CF-C0A0-F822B553F517}"/>
              </a:ext>
            </a:extLst>
          </p:cNvPr>
          <p:cNvSpPr/>
          <p:nvPr userDrawn="1"/>
        </p:nvSpPr>
        <p:spPr>
          <a:xfrm>
            <a:off x="6184769" y="2310063"/>
            <a:ext cx="2514731" cy="128337"/>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descr="A black and white logo  AI-generated content may be incorrect.">
            <a:extLst>
              <a:ext uri="{FF2B5EF4-FFF2-40B4-BE49-F238E27FC236}">
                <a16:creationId xmlns:a16="http://schemas.microsoft.com/office/drawing/2014/main" id="{077CE46F-DB05-6A59-B341-E4A4982BAC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1" name="Text Placeholder 7">
            <a:extLst>
              <a:ext uri="{FF2B5EF4-FFF2-40B4-BE49-F238E27FC236}">
                <a16:creationId xmlns:a16="http://schemas.microsoft.com/office/drawing/2014/main" id="{9C59B190-9741-288B-135E-DB81C1650F58}"/>
              </a:ext>
            </a:extLst>
          </p:cNvPr>
          <p:cNvSpPr>
            <a:spLocks noGrp="1"/>
          </p:cNvSpPr>
          <p:nvPr>
            <p:ph type="body" sz="quarter" idx="22" hasCustomPrompt="1"/>
          </p:nvPr>
        </p:nvSpPr>
        <p:spPr>
          <a:xfrm>
            <a:off x="984027" y="326900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2" name="Text Placeholder 7">
            <a:extLst>
              <a:ext uri="{FF2B5EF4-FFF2-40B4-BE49-F238E27FC236}">
                <a16:creationId xmlns:a16="http://schemas.microsoft.com/office/drawing/2014/main" id="{5B267A1E-EAEC-D3F8-2861-77FE73A1DF35}"/>
              </a:ext>
            </a:extLst>
          </p:cNvPr>
          <p:cNvSpPr>
            <a:spLocks noGrp="1"/>
          </p:cNvSpPr>
          <p:nvPr>
            <p:ph type="body" sz="quarter" idx="23" hasCustomPrompt="1"/>
          </p:nvPr>
        </p:nvSpPr>
        <p:spPr>
          <a:xfrm>
            <a:off x="3682018" y="326900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3" name="Text Placeholder 7">
            <a:extLst>
              <a:ext uri="{FF2B5EF4-FFF2-40B4-BE49-F238E27FC236}">
                <a16:creationId xmlns:a16="http://schemas.microsoft.com/office/drawing/2014/main" id="{5CFEC983-66B6-E9CD-EC19-470E3531BA96}"/>
              </a:ext>
            </a:extLst>
          </p:cNvPr>
          <p:cNvSpPr>
            <a:spLocks noGrp="1"/>
          </p:cNvSpPr>
          <p:nvPr>
            <p:ph type="body" sz="quarter" idx="24" hasCustomPrompt="1"/>
          </p:nvPr>
        </p:nvSpPr>
        <p:spPr>
          <a:xfrm>
            <a:off x="6406892" y="326900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4" name="Text Placeholder 7">
            <a:extLst>
              <a:ext uri="{FF2B5EF4-FFF2-40B4-BE49-F238E27FC236}">
                <a16:creationId xmlns:a16="http://schemas.microsoft.com/office/drawing/2014/main" id="{21DD6A88-1D8E-30AC-88B4-062ED9D91694}"/>
              </a:ext>
            </a:extLst>
          </p:cNvPr>
          <p:cNvSpPr>
            <a:spLocks noGrp="1"/>
          </p:cNvSpPr>
          <p:nvPr>
            <p:ph type="body" sz="quarter" idx="25" hasCustomPrompt="1"/>
          </p:nvPr>
        </p:nvSpPr>
        <p:spPr>
          <a:xfrm>
            <a:off x="9108906" y="326900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8" name="Slide Number Placeholder 7">
            <a:extLst>
              <a:ext uri="{FF2B5EF4-FFF2-40B4-BE49-F238E27FC236}">
                <a16:creationId xmlns:a16="http://schemas.microsoft.com/office/drawing/2014/main" id="{9AABAAA1-358E-1276-EFA4-300843EA8FC4}"/>
              </a:ext>
            </a:extLst>
          </p:cNvPr>
          <p:cNvSpPr>
            <a:spLocks noGrp="1"/>
          </p:cNvSpPr>
          <p:nvPr>
            <p:ph type="sldNum" sz="quarter" idx="2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539601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Slide_5_White_Boxes">
    <p:bg>
      <p:bgPr>
        <a:solidFill>
          <a:srgbClr val="F2F2F2"/>
        </a:solidFill>
        <a:effectLst/>
      </p:bgPr>
    </p:bg>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Rectangle 1">
            <a:extLst>
              <a:ext uri="{FF2B5EF4-FFF2-40B4-BE49-F238E27FC236}">
                <a16:creationId xmlns:a16="http://schemas.microsoft.com/office/drawing/2014/main" id="{0ED374B7-321B-7559-C7AB-8BB28B78EB6F}"/>
              </a:ext>
            </a:extLst>
          </p:cNvPr>
          <p:cNvSpPr/>
          <p:nvPr userDrawn="1"/>
        </p:nvSpPr>
        <p:spPr>
          <a:xfrm>
            <a:off x="3485015" y="4041512"/>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156F5955-E88D-8A5D-F446-B611418D142A}"/>
              </a:ext>
            </a:extLst>
          </p:cNvPr>
          <p:cNvSpPr/>
          <p:nvPr userDrawn="1"/>
        </p:nvSpPr>
        <p:spPr>
          <a:xfrm>
            <a:off x="2130910"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57D17BC6-3F23-2CEA-AE71-D50ECC1A8999}"/>
              </a:ext>
            </a:extLst>
          </p:cNvPr>
          <p:cNvSpPr/>
          <p:nvPr userDrawn="1"/>
        </p:nvSpPr>
        <p:spPr>
          <a:xfrm>
            <a:off x="4852174"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825CCC7F-C4F1-D2E1-17DF-A31F70D525BD}"/>
              </a:ext>
            </a:extLst>
          </p:cNvPr>
          <p:cNvSpPr/>
          <p:nvPr userDrawn="1"/>
        </p:nvSpPr>
        <p:spPr>
          <a:xfrm>
            <a:off x="7553026"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Google Shape;56;p6">
            <a:extLst>
              <a:ext uri="{FF2B5EF4-FFF2-40B4-BE49-F238E27FC236}">
                <a16:creationId xmlns:a16="http://schemas.microsoft.com/office/drawing/2014/main" id="{0731D5E3-9F1B-8B3D-066A-293A31CCA080}"/>
              </a:ext>
            </a:extLst>
          </p:cNvPr>
          <p:cNvSpPr txBox="1"/>
          <p:nvPr userDrawn="1"/>
        </p:nvSpPr>
        <p:spPr>
          <a:xfrm>
            <a:off x="2368152"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01</a:t>
            </a:r>
            <a:endParaRPr sz="700" b="0" i="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Google Shape;60;p6">
            <a:extLst>
              <a:ext uri="{FF2B5EF4-FFF2-40B4-BE49-F238E27FC236}">
                <a16:creationId xmlns:a16="http://schemas.microsoft.com/office/drawing/2014/main" id="{C44A530D-F0B0-238F-E02C-9FB3A5AB85C8}"/>
              </a:ext>
            </a:extLst>
          </p:cNvPr>
          <p:cNvSpPr txBox="1"/>
          <p:nvPr userDrawn="1"/>
        </p:nvSpPr>
        <p:spPr>
          <a:xfrm>
            <a:off x="5069402"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2"/>
                </a:solidFill>
                <a:latin typeface="Verdana" panose="020B0604030504040204" pitchFamily="34" charset="0"/>
                <a:ea typeface="Verdana" panose="020B0604030504040204" pitchFamily="34" charset="0"/>
                <a:cs typeface="Verdana" panose="020B0604030504040204" pitchFamily="34" charset="0"/>
                <a:sym typeface="Arial"/>
              </a:rPr>
              <a:t>02</a:t>
            </a:r>
            <a:endParaRPr sz="700" b="0" i="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Google Shape;61;p6">
            <a:extLst>
              <a:ext uri="{FF2B5EF4-FFF2-40B4-BE49-F238E27FC236}">
                <a16:creationId xmlns:a16="http://schemas.microsoft.com/office/drawing/2014/main" id="{55DC33A0-6476-42F1-2EEA-334000807FD8}"/>
              </a:ext>
            </a:extLst>
          </p:cNvPr>
          <p:cNvSpPr txBox="1"/>
          <p:nvPr userDrawn="1"/>
        </p:nvSpPr>
        <p:spPr>
          <a:xfrm>
            <a:off x="7789290"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03</a:t>
            </a:r>
            <a:endParaRPr sz="700" b="0" i="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Google Shape;61;p6">
            <a:extLst>
              <a:ext uri="{FF2B5EF4-FFF2-40B4-BE49-F238E27FC236}">
                <a16:creationId xmlns:a16="http://schemas.microsoft.com/office/drawing/2014/main" id="{4419227F-EBB9-FD26-E85A-6DD023779DCC}"/>
              </a:ext>
            </a:extLst>
          </p:cNvPr>
          <p:cNvSpPr txBox="1"/>
          <p:nvPr userDrawn="1"/>
        </p:nvSpPr>
        <p:spPr>
          <a:xfrm>
            <a:off x="3708579" y="4182907"/>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4"/>
                </a:solidFill>
                <a:latin typeface="Verdana" panose="020B0604030504040204" pitchFamily="34" charset="0"/>
                <a:ea typeface="Verdana" panose="020B0604030504040204" pitchFamily="34" charset="0"/>
                <a:cs typeface="Verdana" panose="020B0604030504040204" pitchFamily="34" charset="0"/>
                <a:sym typeface="Arial"/>
              </a:rPr>
              <a:t>04</a:t>
            </a:r>
            <a:endParaRPr sz="700" b="0" i="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id="{0DCA5F1D-8705-E0B7-DF97-D6B7C728032A}"/>
              </a:ext>
            </a:extLst>
          </p:cNvPr>
          <p:cNvSpPr/>
          <p:nvPr userDrawn="1"/>
        </p:nvSpPr>
        <p:spPr>
          <a:xfrm>
            <a:off x="3485015" y="3946358"/>
            <a:ext cx="2514731" cy="128337"/>
          </a:xfrm>
          <a:prstGeom prst="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11E8006D-2E25-3550-0461-9578B6046968}"/>
              </a:ext>
            </a:extLst>
          </p:cNvPr>
          <p:cNvSpPr/>
          <p:nvPr userDrawn="1"/>
        </p:nvSpPr>
        <p:spPr>
          <a:xfrm>
            <a:off x="2130910" y="1267327"/>
            <a:ext cx="2514731" cy="128337"/>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E541575C-6907-618E-AC28-4E619665B5BB}"/>
              </a:ext>
            </a:extLst>
          </p:cNvPr>
          <p:cNvSpPr/>
          <p:nvPr userDrawn="1"/>
        </p:nvSpPr>
        <p:spPr>
          <a:xfrm>
            <a:off x="4852174" y="1267327"/>
            <a:ext cx="2514731" cy="128337"/>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a:extLst>
              <a:ext uri="{FF2B5EF4-FFF2-40B4-BE49-F238E27FC236}">
                <a16:creationId xmlns:a16="http://schemas.microsoft.com/office/drawing/2014/main" id="{8DBB6BF8-C8EF-79CF-C0A0-F822B553F517}"/>
              </a:ext>
            </a:extLst>
          </p:cNvPr>
          <p:cNvSpPr/>
          <p:nvPr userDrawn="1"/>
        </p:nvSpPr>
        <p:spPr>
          <a:xfrm>
            <a:off x="7553026" y="1267327"/>
            <a:ext cx="2514731" cy="128337"/>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23139477-63C2-0ADA-A10E-204F1C447D8E}"/>
              </a:ext>
            </a:extLst>
          </p:cNvPr>
          <p:cNvSpPr/>
          <p:nvPr userDrawn="1"/>
        </p:nvSpPr>
        <p:spPr>
          <a:xfrm>
            <a:off x="6209383" y="4041512"/>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Google Shape;61;p6">
            <a:extLst>
              <a:ext uri="{FF2B5EF4-FFF2-40B4-BE49-F238E27FC236}">
                <a16:creationId xmlns:a16="http://schemas.microsoft.com/office/drawing/2014/main" id="{404CAFE2-DE55-B1C7-BA4F-04B88E16FE04}"/>
              </a:ext>
            </a:extLst>
          </p:cNvPr>
          <p:cNvSpPr txBox="1"/>
          <p:nvPr userDrawn="1"/>
        </p:nvSpPr>
        <p:spPr>
          <a:xfrm>
            <a:off x="6432947" y="4182907"/>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5"/>
                </a:solidFill>
                <a:latin typeface="Verdana" panose="020B0604030504040204" pitchFamily="34" charset="0"/>
                <a:ea typeface="Verdana" panose="020B0604030504040204" pitchFamily="34" charset="0"/>
                <a:cs typeface="Verdana" panose="020B0604030504040204" pitchFamily="34" charset="0"/>
                <a:sym typeface="Arial"/>
              </a:rPr>
              <a:t>05</a:t>
            </a:r>
            <a:endParaRPr sz="700" b="0" i="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7C38CA9-6649-55AE-E725-0008BACDF294}"/>
              </a:ext>
            </a:extLst>
          </p:cNvPr>
          <p:cNvSpPr/>
          <p:nvPr userDrawn="1"/>
        </p:nvSpPr>
        <p:spPr>
          <a:xfrm>
            <a:off x="6209383" y="3946358"/>
            <a:ext cx="2514731" cy="128337"/>
          </a:xfrm>
          <a:prstGeom prst="rect">
            <a:avLst/>
          </a:prstGeom>
          <a:solidFill>
            <a:schemeClr val="accent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1" name="Picture 10" descr="A black and white logo  AI-generated content may be incorrect.">
            <a:extLst>
              <a:ext uri="{FF2B5EF4-FFF2-40B4-BE49-F238E27FC236}">
                <a16:creationId xmlns:a16="http://schemas.microsoft.com/office/drawing/2014/main" id="{B83A0D11-80BF-D540-5C19-1836470B1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15" name="Text Placeholder 7">
            <a:extLst>
              <a:ext uri="{FF2B5EF4-FFF2-40B4-BE49-F238E27FC236}">
                <a16:creationId xmlns:a16="http://schemas.microsoft.com/office/drawing/2014/main" id="{0C771F51-C8A7-F01C-5CAC-12DC1BF735CF}"/>
              </a:ext>
            </a:extLst>
          </p:cNvPr>
          <p:cNvSpPr>
            <a:spLocks noGrp="1"/>
          </p:cNvSpPr>
          <p:nvPr>
            <p:ph type="body" sz="quarter" idx="22" hasCustomPrompt="1"/>
          </p:nvPr>
        </p:nvSpPr>
        <p:spPr>
          <a:xfrm>
            <a:off x="2355627"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7" name="Text Placeholder 7">
            <a:extLst>
              <a:ext uri="{FF2B5EF4-FFF2-40B4-BE49-F238E27FC236}">
                <a16:creationId xmlns:a16="http://schemas.microsoft.com/office/drawing/2014/main" id="{4FADE8C2-5062-A0F1-E4BD-F5110E16F383}"/>
              </a:ext>
            </a:extLst>
          </p:cNvPr>
          <p:cNvSpPr>
            <a:spLocks noGrp="1"/>
          </p:cNvSpPr>
          <p:nvPr>
            <p:ph type="body" sz="quarter" idx="23" hasCustomPrompt="1"/>
          </p:nvPr>
        </p:nvSpPr>
        <p:spPr>
          <a:xfrm>
            <a:off x="5053618"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8" name="Text Placeholder 7">
            <a:extLst>
              <a:ext uri="{FF2B5EF4-FFF2-40B4-BE49-F238E27FC236}">
                <a16:creationId xmlns:a16="http://schemas.microsoft.com/office/drawing/2014/main" id="{CA23DB2A-D65C-045D-95BC-438171EC86EB}"/>
              </a:ext>
            </a:extLst>
          </p:cNvPr>
          <p:cNvSpPr>
            <a:spLocks noGrp="1"/>
          </p:cNvSpPr>
          <p:nvPr>
            <p:ph type="body" sz="quarter" idx="24" hasCustomPrompt="1"/>
          </p:nvPr>
        </p:nvSpPr>
        <p:spPr>
          <a:xfrm>
            <a:off x="7778492"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34" name="Text Placeholder 7">
            <a:extLst>
              <a:ext uri="{FF2B5EF4-FFF2-40B4-BE49-F238E27FC236}">
                <a16:creationId xmlns:a16="http://schemas.microsoft.com/office/drawing/2014/main" id="{B617D682-28EF-E530-B410-6C856B888244}"/>
              </a:ext>
            </a:extLst>
          </p:cNvPr>
          <p:cNvSpPr>
            <a:spLocks noGrp="1"/>
          </p:cNvSpPr>
          <p:nvPr>
            <p:ph type="body" sz="quarter" idx="25" hasCustomPrompt="1"/>
          </p:nvPr>
        </p:nvSpPr>
        <p:spPr>
          <a:xfrm>
            <a:off x="3692937" y="490345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35" name="Text Placeholder 7">
            <a:extLst>
              <a:ext uri="{FF2B5EF4-FFF2-40B4-BE49-F238E27FC236}">
                <a16:creationId xmlns:a16="http://schemas.microsoft.com/office/drawing/2014/main" id="{E7C7DDEA-8ED0-6E63-7468-364CC76336BF}"/>
              </a:ext>
            </a:extLst>
          </p:cNvPr>
          <p:cNvSpPr>
            <a:spLocks noGrp="1"/>
          </p:cNvSpPr>
          <p:nvPr>
            <p:ph type="body" sz="quarter" idx="26" hasCustomPrompt="1"/>
          </p:nvPr>
        </p:nvSpPr>
        <p:spPr>
          <a:xfrm>
            <a:off x="6390928" y="490345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9" name="Slide Number Placeholder 8">
            <a:extLst>
              <a:ext uri="{FF2B5EF4-FFF2-40B4-BE49-F238E27FC236}">
                <a16:creationId xmlns:a16="http://schemas.microsoft.com/office/drawing/2014/main" id="{64AFA1AA-B4C6-DF25-8E03-7CC7EB21410D}"/>
              </a:ext>
            </a:extLst>
          </p:cNvPr>
          <p:cNvSpPr>
            <a:spLocks noGrp="1"/>
          </p:cNvSpPr>
          <p:nvPr>
            <p:ph type="sldNum" sz="quarter" idx="27"/>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721584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Slide_6_White_Boxes">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Rectangle 1">
            <a:extLst>
              <a:ext uri="{FF2B5EF4-FFF2-40B4-BE49-F238E27FC236}">
                <a16:creationId xmlns:a16="http://schemas.microsoft.com/office/drawing/2014/main" id="{0ED374B7-321B-7559-C7AB-8BB28B78EB6F}"/>
              </a:ext>
            </a:extLst>
          </p:cNvPr>
          <p:cNvSpPr/>
          <p:nvPr userDrawn="1"/>
        </p:nvSpPr>
        <p:spPr>
          <a:xfrm>
            <a:off x="2121436" y="4041512"/>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156F5955-E88D-8A5D-F446-B611418D142A}"/>
              </a:ext>
            </a:extLst>
          </p:cNvPr>
          <p:cNvSpPr/>
          <p:nvPr userDrawn="1"/>
        </p:nvSpPr>
        <p:spPr>
          <a:xfrm>
            <a:off x="2130910"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57D17BC6-3F23-2CEA-AE71-D50ECC1A8999}"/>
              </a:ext>
            </a:extLst>
          </p:cNvPr>
          <p:cNvSpPr/>
          <p:nvPr userDrawn="1"/>
        </p:nvSpPr>
        <p:spPr>
          <a:xfrm>
            <a:off x="4852174"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825CCC7F-C4F1-D2E1-17DF-A31F70D525BD}"/>
              </a:ext>
            </a:extLst>
          </p:cNvPr>
          <p:cNvSpPr/>
          <p:nvPr userDrawn="1"/>
        </p:nvSpPr>
        <p:spPr>
          <a:xfrm>
            <a:off x="7553026" y="1362481"/>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Google Shape;56;p6">
            <a:extLst>
              <a:ext uri="{FF2B5EF4-FFF2-40B4-BE49-F238E27FC236}">
                <a16:creationId xmlns:a16="http://schemas.microsoft.com/office/drawing/2014/main" id="{0731D5E3-9F1B-8B3D-066A-293A31CCA080}"/>
              </a:ext>
            </a:extLst>
          </p:cNvPr>
          <p:cNvSpPr txBox="1"/>
          <p:nvPr userDrawn="1"/>
        </p:nvSpPr>
        <p:spPr>
          <a:xfrm>
            <a:off x="2368152"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01</a:t>
            </a:r>
            <a:endParaRPr sz="700" b="0" i="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Google Shape;60;p6">
            <a:extLst>
              <a:ext uri="{FF2B5EF4-FFF2-40B4-BE49-F238E27FC236}">
                <a16:creationId xmlns:a16="http://schemas.microsoft.com/office/drawing/2014/main" id="{C44A530D-F0B0-238F-E02C-9FB3A5AB85C8}"/>
              </a:ext>
            </a:extLst>
          </p:cNvPr>
          <p:cNvSpPr txBox="1"/>
          <p:nvPr userDrawn="1"/>
        </p:nvSpPr>
        <p:spPr>
          <a:xfrm>
            <a:off x="5069402"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2"/>
                </a:solidFill>
                <a:latin typeface="Verdana" panose="020B0604030504040204" pitchFamily="34" charset="0"/>
                <a:ea typeface="Verdana" panose="020B0604030504040204" pitchFamily="34" charset="0"/>
                <a:cs typeface="Verdana" panose="020B0604030504040204" pitchFamily="34" charset="0"/>
                <a:sym typeface="Arial"/>
              </a:rPr>
              <a:t>02</a:t>
            </a:r>
            <a:endParaRPr sz="700" b="0" i="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Google Shape;61;p6">
            <a:extLst>
              <a:ext uri="{FF2B5EF4-FFF2-40B4-BE49-F238E27FC236}">
                <a16:creationId xmlns:a16="http://schemas.microsoft.com/office/drawing/2014/main" id="{55DC33A0-6476-42F1-2EEA-334000807FD8}"/>
              </a:ext>
            </a:extLst>
          </p:cNvPr>
          <p:cNvSpPr txBox="1"/>
          <p:nvPr userDrawn="1"/>
        </p:nvSpPr>
        <p:spPr>
          <a:xfrm>
            <a:off x="7789290" y="1503876"/>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03</a:t>
            </a:r>
            <a:endParaRPr sz="700" b="0" i="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Google Shape;61;p6">
            <a:extLst>
              <a:ext uri="{FF2B5EF4-FFF2-40B4-BE49-F238E27FC236}">
                <a16:creationId xmlns:a16="http://schemas.microsoft.com/office/drawing/2014/main" id="{4419227F-EBB9-FD26-E85A-6DD023779DCC}"/>
              </a:ext>
            </a:extLst>
          </p:cNvPr>
          <p:cNvSpPr txBox="1"/>
          <p:nvPr userDrawn="1"/>
        </p:nvSpPr>
        <p:spPr>
          <a:xfrm>
            <a:off x="2345000" y="4182907"/>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4"/>
                </a:solidFill>
                <a:latin typeface="Verdana" panose="020B0604030504040204" pitchFamily="34" charset="0"/>
                <a:ea typeface="Verdana" panose="020B0604030504040204" pitchFamily="34" charset="0"/>
                <a:cs typeface="Verdana" panose="020B0604030504040204" pitchFamily="34" charset="0"/>
                <a:sym typeface="Arial"/>
              </a:rPr>
              <a:t>04</a:t>
            </a:r>
            <a:endParaRPr sz="700" b="0" i="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a:extLst>
              <a:ext uri="{FF2B5EF4-FFF2-40B4-BE49-F238E27FC236}">
                <a16:creationId xmlns:a16="http://schemas.microsoft.com/office/drawing/2014/main" id="{0DCA5F1D-8705-E0B7-DF97-D6B7C728032A}"/>
              </a:ext>
            </a:extLst>
          </p:cNvPr>
          <p:cNvSpPr/>
          <p:nvPr userDrawn="1"/>
        </p:nvSpPr>
        <p:spPr>
          <a:xfrm>
            <a:off x="2121436" y="3946358"/>
            <a:ext cx="2514731" cy="128337"/>
          </a:xfrm>
          <a:prstGeom prst="rect">
            <a:avLst/>
          </a:pr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Rectangle 27">
            <a:extLst>
              <a:ext uri="{FF2B5EF4-FFF2-40B4-BE49-F238E27FC236}">
                <a16:creationId xmlns:a16="http://schemas.microsoft.com/office/drawing/2014/main" id="{11E8006D-2E25-3550-0461-9578B6046968}"/>
              </a:ext>
            </a:extLst>
          </p:cNvPr>
          <p:cNvSpPr/>
          <p:nvPr userDrawn="1"/>
        </p:nvSpPr>
        <p:spPr>
          <a:xfrm>
            <a:off x="2130910" y="1267327"/>
            <a:ext cx="2514731" cy="128337"/>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ectangle 28">
            <a:extLst>
              <a:ext uri="{FF2B5EF4-FFF2-40B4-BE49-F238E27FC236}">
                <a16:creationId xmlns:a16="http://schemas.microsoft.com/office/drawing/2014/main" id="{E541575C-6907-618E-AC28-4E619665B5BB}"/>
              </a:ext>
            </a:extLst>
          </p:cNvPr>
          <p:cNvSpPr/>
          <p:nvPr userDrawn="1"/>
        </p:nvSpPr>
        <p:spPr>
          <a:xfrm>
            <a:off x="4852174" y="1267327"/>
            <a:ext cx="2514731" cy="128337"/>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a:extLst>
              <a:ext uri="{FF2B5EF4-FFF2-40B4-BE49-F238E27FC236}">
                <a16:creationId xmlns:a16="http://schemas.microsoft.com/office/drawing/2014/main" id="{8DBB6BF8-C8EF-79CF-C0A0-F822B553F517}"/>
              </a:ext>
            </a:extLst>
          </p:cNvPr>
          <p:cNvSpPr/>
          <p:nvPr userDrawn="1"/>
        </p:nvSpPr>
        <p:spPr>
          <a:xfrm>
            <a:off x="7553026" y="1267327"/>
            <a:ext cx="2514731" cy="128337"/>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23139477-63C2-0ADA-A10E-204F1C447D8E}"/>
              </a:ext>
            </a:extLst>
          </p:cNvPr>
          <p:cNvSpPr/>
          <p:nvPr userDrawn="1"/>
        </p:nvSpPr>
        <p:spPr>
          <a:xfrm>
            <a:off x="4845804" y="4041512"/>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Google Shape;61;p6">
            <a:extLst>
              <a:ext uri="{FF2B5EF4-FFF2-40B4-BE49-F238E27FC236}">
                <a16:creationId xmlns:a16="http://schemas.microsoft.com/office/drawing/2014/main" id="{404CAFE2-DE55-B1C7-BA4F-04B88E16FE04}"/>
              </a:ext>
            </a:extLst>
          </p:cNvPr>
          <p:cNvSpPr txBox="1"/>
          <p:nvPr userDrawn="1"/>
        </p:nvSpPr>
        <p:spPr>
          <a:xfrm>
            <a:off x="5069368" y="4182907"/>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5"/>
                </a:solidFill>
                <a:latin typeface="Verdana" panose="020B0604030504040204" pitchFamily="34" charset="0"/>
                <a:ea typeface="Verdana" panose="020B0604030504040204" pitchFamily="34" charset="0"/>
                <a:cs typeface="Verdana" panose="020B0604030504040204" pitchFamily="34" charset="0"/>
                <a:sym typeface="Arial"/>
              </a:rPr>
              <a:t>05</a:t>
            </a:r>
            <a:endParaRPr sz="700" b="0" i="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7C38CA9-6649-55AE-E725-0008BACDF294}"/>
              </a:ext>
            </a:extLst>
          </p:cNvPr>
          <p:cNvSpPr/>
          <p:nvPr userDrawn="1"/>
        </p:nvSpPr>
        <p:spPr>
          <a:xfrm>
            <a:off x="4845804" y="3946358"/>
            <a:ext cx="2514731" cy="128337"/>
          </a:xfrm>
          <a:prstGeom prst="rect">
            <a:avLst/>
          </a:prstGeom>
          <a:solidFill>
            <a:schemeClr val="accent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11" name="Rectangle 10">
            <a:extLst>
              <a:ext uri="{FF2B5EF4-FFF2-40B4-BE49-F238E27FC236}">
                <a16:creationId xmlns:a16="http://schemas.microsoft.com/office/drawing/2014/main" id="{A9CC8500-4DA5-7D55-19B0-843D1FEF0A25}"/>
              </a:ext>
            </a:extLst>
          </p:cNvPr>
          <p:cNvSpPr/>
          <p:nvPr userDrawn="1"/>
        </p:nvSpPr>
        <p:spPr>
          <a:xfrm>
            <a:off x="7552202" y="4041512"/>
            <a:ext cx="2514731" cy="2399155"/>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Google Shape;61;p6">
            <a:extLst>
              <a:ext uri="{FF2B5EF4-FFF2-40B4-BE49-F238E27FC236}">
                <a16:creationId xmlns:a16="http://schemas.microsoft.com/office/drawing/2014/main" id="{5FB91684-827D-F587-232D-54575EE6241C}"/>
              </a:ext>
            </a:extLst>
          </p:cNvPr>
          <p:cNvSpPr txBox="1"/>
          <p:nvPr userDrawn="1"/>
        </p:nvSpPr>
        <p:spPr>
          <a:xfrm>
            <a:off x="7775766" y="4182907"/>
            <a:ext cx="912468" cy="5855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fr-FR" sz="3600" b="0" i="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sym typeface="Arial"/>
              </a:rPr>
              <a:t>06</a:t>
            </a:r>
            <a:endParaRPr sz="700" b="0" i="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23407C53-C2F3-3E99-49A3-B7C59D466B4D}"/>
              </a:ext>
            </a:extLst>
          </p:cNvPr>
          <p:cNvSpPr/>
          <p:nvPr userDrawn="1"/>
        </p:nvSpPr>
        <p:spPr>
          <a:xfrm>
            <a:off x="7552202" y="3946358"/>
            <a:ext cx="2514731" cy="128337"/>
          </a:xfrm>
          <a:prstGeom prst="rect">
            <a:avLst/>
          </a:prstGeom>
          <a:solidFill>
            <a:schemeClr val="accent5">
              <a:lumMod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pic>
        <p:nvPicPr>
          <p:cNvPr id="15" name="Picture 14" descr="A black and white logo  AI-generated content may be incorrect.">
            <a:extLst>
              <a:ext uri="{FF2B5EF4-FFF2-40B4-BE49-F238E27FC236}">
                <a16:creationId xmlns:a16="http://schemas.microsoft.com/office/drawing/2014/main" id="{18495B13-E6F2-C38B-AC37-B776982E92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4" name="Text Placeholder 7">
            <a:extLst>
              <a:ext uri="{FF2B5EF4-FFF2-40B4-BE49-F238E27FC236}">
                <a16:creationId xmlns:a16="http://schemas.microsoft.com/office/drawing/2014/main" id="{06A2C690-36F4-1B73-12BE-03878D63D3D8}"/>
              </a:ext>
            </a:extLst>
          </p:cNvPr>
          <p:cNvSpPr>
            <a:spLocks noGrp="1"/>
          </p:cNvSpPr>
          <p:nvPr>
            <p:ph type="body" sz="quarter" idx="22" hasCustomPrompt="1"/>
          </p:nvPr>
        </p:nvSpPr>
        <p:spPr>
          <a:xfrm>
            <a:off x="2355627"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7" name="Text Placeholder 7">
            <a:extLst>
              <a:ext uri="{FF2B5EF4-FFF2-40B4-BE49-F238E27FC236}">
                <a16:creationId xmlns:a16="http://schemas.microsoft.com/office/drawing/2014/main" id="{20984AEE-10B8-D6B7-1C75-582A7418D258}"/>
              </a:ext>
            </a:extLst>
          </p:cNvPr>
          <p:cNvSpPr>
            <a:spLocks noGrp="1"/>
          </p:cNvSpPr>
          <p:nvPr>
            <p:ph type="body" sz="quarter" idx="23" hasCustomPrompt="1"/>
          </p:nvPr>
        </p:nvSpPr>
        <p:spPr>
          <a:xfrm>
            <a:off x="5053618"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8" name="Text Placeholder 7">
            <a:extLst>
              <a:ext uri="{FF2B5EF4-FFF2-40B4-BE49-F238E27FC236}">
                <a16:creationId xmlns:a16="http://schemas.microsoft.com/office/drawing/2014/main" id="{9830D306-671E-9FD9-D523-BA6A34AEB368}"/>
              </a:ext>
            </a:extLst>
          </p:cNvPr>
          <p:cNvSpPr>
            <a:spLocks noGrp="1"/>
          </p:cNvSpPr>
          <p:nvPr>
            <p:ph type="body" sz="quarter" idx="24" hasCustomPrompt="1"/>
          </p:nvPr>
        </p:nvSpPr>
        <p:spPr>
          <a:xfrm>
            <a:off x="7778492" y="2228870"/>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35" name="Text Placeholder 7">
            <a:extLst>
              <a:ext uri="{FF2B5EF4-FFF2-40B4-BE49-F238E27FC236}">
                <a16:creationId xmlns:a16="http://schemas.microsoft.com/office/drawing/2014/main" id="{BF1F3B73-F589-81F6-1E90-F2C8634CEBA9}"/>
              </a:ext>
            </a:extLst>
          </p:cNvPr>
          <p:cNvSpPr>
            <a:spLocks noGrp="1"/>
          </p:cNvSpPr>
          <p:nvPr>
            <p:ph type="body" sz="quarter" idx="25" hasCustomPrompt="1"/>
          </p:nvPr>
        </p:nvSpPr>
        <p:spPr>
          <a:xfrm>
            <a:off x="2355627" y="4906878"/>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36" name="Text Placeholder 7">
            <a:extLst>
              <a:ext uri="{FF2B5EF4-FFF2-40B4-BE49-F238E27FC236}">
                <a16:creationId xmlns:a16="http://schemas.microsoft.com/office/drawing/2014/main" id="{F4BE16A2-F900-9699-CA01-96AE8C187941}"/>
              </a:ext>
            </a:extLst>
          </p:cNvPr>
          <p:cNvSpPr>
            <a:spLocks noGrp="1"/>
          </p:cNvSpPr>
          <p:nvPr>
            <p:ph type="body" sz="quarter" idx="26" hasCustomPrompt="1"/>
          </p:nvPr>
        </p:nvSpPr>
        <p:spPr>
          <a:xfrm>
            <a:off x="5053618" y="4906878"/>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37" name="Text Placeholder 7">
            <a:extLst>
              <a:ext uri="{FF2B5EF4-FFF2-40B4-BE49-F238E27FC236}">
                <a16:creationId xmlns:a16="http://schemas.microsoft.com/office/drawing/2014/main" id="{76921884-6203-5443-25AB-B260197B8F58}"/>
              </a:ext>
            </a:extLst>
          </p:cNvPr>
          <p:cNvSpPr>
            <a:spLocks noGrp="1"/>
          </p:cNvSpPr>
          <p:nvPr>
            <p:ph type="body" sz="quarter" idx="27" hasCustomPrompt="1"/>
          </p:nvPr>
        </p:nvSpPr>
        <p:spPr>
          <a:xfrm>
            <a:off x="7778492" y="4906878"/>
            <a:ext cx="2113503" cy="133729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text</a:t>
            </a:r>
          </a:p>
        </p:txBody>
      </p:sp>
      <p:sp>
        <p:nvSpPr>
          <p:cNvPr id="13" name="Slide Number Placeholder 12">
            <a:extLst>
              <a:ext uri="{FF2B5EF4-FFF2-40B4-BE49-F238E27FC236}">
                <a16:creationId xmlns:a16="http://schemas.microsoft.com/office/drawing/2014/main" id="{F6818E97-A532-5FBE-F8D9-573B6B9AB7D9}"/>
              </a:ext>
            </a:extLst>
          </p:cNvPr>
          <p:cNvSpPr>
            <a:spLocks noGrp="1"/>
          </p:cNvSpPr>
          <p:nvPr>
            <p:ph type="sldNum" sz="quarter" idx="28"/>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0323268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Slide_2_Arrows">
    <p:bg>
      <p:bgPr>
        <a:solidFill>
          <a:srgbClr val="F2F2F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D7445949-00BB-81B4-2F7F-A31BC62014A8}"/>
              </a:ext>
            </a:extLst>
          </p:cNvPr>
          <p:cNvCxnSpPr/>
          <p:nvPr userDrawn="1"/>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8" name="Chevron 17">
            <a:extLst>
              <a:ext uri="{FF2B5EF4-FFF2-40B4-BE49-F238E27FC236}">
                <a16:creationId xmlns:a16="http://schemas.microsoft.com/office/drawing/2014/main" id="{54D4B37A-21B4-4EC7-7FB4-8F5B5968ED40}"/>
              </a:ext>
            </a:extLst>
          </p:cNvPr>
          <p:cNvSpPr/>
          <p:nvPr userDrawn="1"/>
        </p:nvSpPr>
        <p:spPr>
          <a:xfrm>
            <a:off x="1738835" y="1909916"/>
            <a:ext cx="4460529" cy="3149764"/>
          </a:xfrm>
          <a:prstGeom prst="chevron">
            <a:avLst>
              <a:gd name="adj" fmla="val 20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31" name="TextBox 15">
            <a:extLst>
              <a:ext uri="{FF2B5EF4-FFF2-40B4-BE49-F238E27FC236}">
                <a16:creationId xmlns:a16="http://schemas.microsoft.com/office/drawing/2014/main" id="{21CEB660-64A9-7788-28F6-D9A7867C980D}"/>
              </a:ext>
            </a:extLst>
          </p:cNvPr>
          <p:cNvSpPr txBox="1">
            <a:spLocks noChangeArrowheads="1"/>
          </p:cNvSpPr>
          <p:nvPr userDrawn="1"/>
        </p:nvSpPr>
        <p:spPr bwMode="auto">
          <a:xfrm>
            <a:off x="2449770" y="2113647"/>
            <a:ext cx="941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p:txBody>
      </p:sp>
      <p:sp>
        <p:nvSpPr>
          <p:cNvPr id="38" name="Text Placeholder 13">
            <a:extLst>
              <a:ext uri="{FF2B5EF4-FFF2-40B4-BE49-F238E27FC236}">
                <a16:creationId xmlns:a16="http://schemas.microsoft.com/office/drawing/2014/main" id="{DA1DC81E-D3D5-9C08-AAA3-3FD2FFCD9689}"/>
              </a:ext>
            </a:extLst>
          </p:cNvPr>
          <p:cNvSpPr>
            <a:spLocks noGrp="1"/>
          </p:cNvSpPr>
          <p:nvPr>
            <p:ph type="body" sz="quarter" idx="16" hasCustomPrompt="1"/>
          </p:nvPr>
        </p:nvSpPr>
        <p:spPr>
          <a:xfrm>
            <a:off x="2646858" y="2829576"/>
            <a:ext cx="2900434" cy="337138"/>
          </a:xfrm>
          <a:prstGeom prst="rect">
            <a:avLst/>
          </a:prstGeom>
        </p:spPr>
        <p:txBody>
          <a:bodyPr wrap="square" lIns="0" tIns="0" rIns="0" bIns="0">
            <a:noAutofit/>
          </a:bodyPr>
          <a:lstStyle>
            <a:lvl1pPr marL="0" indent="0">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2" name="Chevron 1">
            <a:extLst>
              <a:ext uri="{FF2B5EF4-FFF2-40B4-BE49-F238E27FC236}">
                <a16:creationId xmlns:a16="http://schemas.microsoft.com/office/drawing/2014/main" id="{E405CA85-31E1-E5F2-FE1F-05A57C2A7483}"/>
              </a:ext>
            </a:extLst>
          </p:cNvPr>
          <p:cNvSpPr/>
          <p:nvPr userDrawn="1"/>
        </p:nvSpPr>
        <p:spPr>
          <a:xfrm>
            <a:off x="5740544" y="1909916"/>
            <a:ext cx="4460529" cy="3149764"/>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3" name="TextBox 15">
            <a:extLst>
              <a:ext uri="{FF2B5EF4-FFF2-40B4-BE49-F238E27FC236}">
                <a16:creationId xmlns:a16="http://schemas.microsoft.com/office/drawing/2014/main" id="{9D21233B-9E5C-87BB-849B-A0C5E145B2E3}"/>
              </a:ext>
            </a:extLst>
          </p:cNvPr>
          <p:cNvSpPr txBox="1">
            <a:spLocks noChangeArrowheads="1"/>
          </p:cNvSpPr>
          <p:nvPr userDrawn="1"/>
        </p:nvSpPr>
        <p:spPr bwMode="auto">
          <a:xfrm>
            <a:off x="6451479" y="2113647"/>
            <a:ext cx="941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p:txBody>
      </p:sp>
      <p:sp>
        <p:nvSpPr>
          <p:cNvPr id="5" name="Text Placeholder 13">
            <a:extLst>
              <a:ext uri="{FF2B5EF4-FFF2-40B4-BE49-F238E27FC236}">
                <a16:creationId xmlns:a16="http://schemas.microsoft.com/office/drawing/2014/main" id="{D63B231E-659C-5C64-E47D-FCAACB09A96B}"/>
              </a:ext>
            </a:extLst>
          </p:cNvPr>
          <p:cNvSpPr>
            <a:spLocks noGrp="1"/>
          </p:cNvSpPr>
          <p:nvPr>
            <p:ph type="body" sz="quarter" idx="18" hasCustomPrompt="1"/>
          </p:nvPr>
        </p:nvSpPr>
        <p:spPr>
          <a:xfrm>
            <a:off x="6648567" y="2829576"/>
            <a:ext cx="2900434" cy="337138"/>
          </a:xfrm>
          <a:prstGeom prst="rect">
            <a:avLst/>
          </a:prstGeom>
        </p:spPr>
        <p:txBody>
          <a:bodyPr wrap="square" lIns="0" tIns="0" rIns="0" bIns="0">
            <a:noAutofit/>
          </a:bodyPr>
          <a:lstStyle>
            <a:lvl1pPr marL="0" indent="0">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pic>
        <p:nvPicPr>
          <p:cNvPr id="7" name="Picture 6" descr="A black and white logo  AI-generated content may be incorrect.">
            <a:extLst>
              <a:ext uri="{FF2B5EF4-FFF2-40B4-BE49-F238E27FC236}">
                <a16:creationId xmlns:a16="http://schemas.microsoft.com/office/drawing/2014/main" id="{537EB924-E281-D6B7-0A3F-B51AA8C2AA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8" name="Text Placeholder 7">
            <a:extLst>
              <a:ext uri="{FF2B5EF4-FFF2-40B4-BE49-F238E27FC236}">
                <a16:creationId xmlns:a16="http://schemas.microsoft.com/office/drawing/2014/main" id="{5F0F01E2-7F69-4968-1BA5-5FEF02DD63A1}"/>
              </a:ext>
            </a:extLst>
          </p:cNvPr>
          <p:cNvSpPr>
            <a:spLocks noGrp="1"/>
          </p:cNvSpPr>
          <p:nvPr>
            <p:ph type="body" sz="quarter" idx="27" hasCustomPrompt="1"/>
          </p:nvPr>
        </p:nvSpPr>
        <p:spPr>
          <a:xfrm>
            <a:off x="2640330" y="3257550"/>
            <a:ext cx="2914650" cy="145161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10" name="Text Placeholder 7">
            <a:extLst>
              <a:ext uri="{FF2B5EF4-FFF2-40B4-BE49-F238E27FC236}">
                <a16:creationId xmlns:a16="http://schemas.microsoft.com/office/drawing/2014/main" id="{B79158DC-7D70-52DF-AA51-837E7069F5FA}"/>
              </a:ext>
            </a:extLst>
          </p:cNvPr>
          <p:cNvSpPr>
            <a:spLocks noGrp="1"/>
          </p:cNvSpPr>
          <p:nvPr>
            <p:ph type="body" sz="quarter" idx="28" hasCustomPrompt="1"/>
          </p:nvPr>
        </p:nvSpPr>
        <p:spPr>
          <a:xfrm>
            <a:off x="6645776" y="3257550"/>
            <a:ext cx="2914650" cy="145161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6" name="Slide Number Placeholder 5">
            <a:extLst>
              <a:ext uri="{FF2B5EF4-FFF2-40B4-BE49-F238E27FC236}">
                <a16:creationId xmlns:a16="http://schemas.microsoft.com/office/drawing/2014/main" id="{7F082D74-76AA-A2ED-16B1-F6A952C77D79}"/>
              </a:ext>
            </a:extLst>
          </p:cNvPr>
          <p:cNvSpPr>
            <a:spLocks noGrp="1"/>
          </p:cNvSpPr>
          <p:nvPr>
            <p:ph type="sldNum" sz="quarter" idx="29"/>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145036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Slide_3_Arrows">
    <p:bg>
      <p:bgPr>
        <a:solidFill>
          <a:srgbClr val="F2F2F2"/>
        </a:solidFill>
        <a:effectLst/>
      </p:bgPr>
    </p:bg>
    <p:spTree>
      <p:nvGrpSpPr>
        <p:cNvPr id="1" name=""/>
        <p:cNvGrpSpPr/>
        <p:nvPr/>
      </p:nvGrpSpPr>
      <p:grpSpPr>
        <a:xfrm>
          <a:off x="0" y="0"/>
          <a:ext cx="0" cy="0"/>
          <a:chOff x="0" y="0"/>
          <a:chExt cx="0" cy="0"/>
        </a:xfrm>
      </p:grpSpPr>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5" name="Chevron 14">
            <a:extLst>
              <a:ext uri="{FF2B5EF4-FFF2-40B4-BE49-F238E27FC236}">
                <a16:creationId xmlns:a16="http://schemas.microsoft.com/office/drawing/2014/main" id="{8E9C8112-B0CA-9B7D-D20C-4CAADE2F50A5}"/>
              </a:ext>
            </a:extLst>
          </p:cNvPr>
          <p:cNvSpPr/>
          <p:nvPr userDrawn="1"/>
        </p:nvSpPr>
        <p:spPr>
          <a:xfrm>
            <a:off x="4240774" y="2138516"/>
            <a:ext cx="3655027" cy="2580967"/>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17" name="Chevron 16">
            <a:extLst>
              <a:ext uri="{FF2B5EF4-FFF2-40B4-BE49-F238E27FC236}">
                <a16:creationId xmlns:a16="http://schemas.microsoft.com/office/drawing/2014/main" id="{662F4A4A-3D14-250B-A1BA-9214A0488173}"/>
              </a:ext>
            </a:extLst>
          </p:cNvPr>
          <p:cNvSpPr/>
          <p:nvPr userDrawn="1"/>
        </p:nvSpPr>
        <p:spPr>
          <a:xfrm>
            <a:off x="7596643" y="2138516"/>
            <a:ext cx="3655029" cy="2580967"/>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18" name="Chevron 17">
            <a:extLst>
              <a:ext uri="{FF2B5EF4-FFF2-40B4-BE49-F238E27FC236}">
                <a16:creationId xmlns:a16="http://schemas.microsoft.com/office/drawing/2014/main" id="{54D4B37A-21B4-4EC7-7FB4-8F5B5968ED40}"/>
              </a:ext>
            </a:extLst>
          </p:cNvPr>
          <p:cNvSpPr/>
          <p:nvPr userDrawn="1"/>
        </p:nvSpPr>
        <p:spPr>
          <a:xfrm>
            <a:off x="870155" y="2138516"/>
            <a:ext cx="3655029" cy="2580967"/>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31" name="TextBox 15">
            <a:extLst>
              <a:ext uri="{FF2B5EF4-FFF2-40B4-BE49-F238E27FC236}">
                <a16:creationId xmlns:a16="http://schemas.microsoft.com/office/drawing/2014/main" id="{21CEB660-64A9-7788-28F6-D9A7867C980D}"/>
              </a:ext>
            </a:extLst>
          </p:cNvPr>
          <p:cNvSpPr txBox="1">
            <a:spLocks noChangeArrowheads="1"/>
          </p:cNvSpPr>
          <p:nvPr userDrawn="1"/>
        </p:nvSpPr>
        <p:spPr bwMode="auto">
          <a:xfrm>
            <a:off x="1703010" y="2342247"/>
            <a:ext cx="771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p:txBody>
      </p:sp>
      <p:sp>
        <p:nvSpPr>
          <p:cNvPr id="35" name="TextBox 34">
            <a:extLst>
              <a:ext uri="{FF2B5EF4-FFF2-40B4-BE49-F238E27FC236}">
                <a16:creationId xmlns:a16="http://schemas.microsoft.com/office/drawing/2014/main" id="{769B36F7-71C0-1A55-B9E3-A9CAE900FD37}"/>
              </a:ext>
            </a:extLst>
          </p:cNvPr>
          <p:cNvSpPr txBox="1">
            <a:spLocks noChangeArrowheads="1"/>
          </p:cNvSpPr>
          <p:nvPr userDrawn="1"/>
        </p:nvSpPr>
        <p:spPr bwMode="auto">
          <a:xfrm>
            <a:off x="4934304" y="2342247"/>
            <a:ext cx="771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p:txBody>
      </p:sp>
      <p:sp>
        <p:nvSpPr>
          <p:cNvPr id="37" name="TextBox 36">
            <a:extLst>
              <a:ext uri="{FF2B5EF4-FFF2-40B4-BE49-F238E27FC236}">
                <a16:creationId xmlns:a16="http://schemas.microsoft.com/office/drawing/2014/main" id="{A920408D-D02C-BC08-48DF-E2B252201882}"/>
              </a:ext>
            </a:extLst>
          </p:cNvPr>
          <p:cNvSpPr txBox="1">
            <a:spLocks noChangeArrowheads="1"/>
          </p:cNvSpPr>
          <p:nvPr userDrawn="1"/>
        </p:nvSpPr>
        <p:spPr bwMode="auto">
          <a:xfrm>
            <a:off x="8343836" y="2342247"/>
            <a:ext cx="7713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p:txBody>
      </p:sp>
      <p:sp>
        <p:nvSpPr>
          <p:cNvPr id="38" name="Text Placeholder 13">
            <a:extLst>
              <a:ext uri="{FF2B5EF4-FFF2-40B4-BE49-F238E27FC236}">
                <a16:creationId xmlns:a16="http://schemas.microsoft.com/office/drawing/2014/main" id="{DA1DC81E-D3D5-9C08-AAA3-3FD2FFCD9689}"/>
              </a:ext>
            </a:extLst>
          </p:cNvPr>
          <p:cNvSpPr>
            <a:spLocks noGrp="1"/>
          </p:cNvSpPr>
          <p:nvPr>
            <p:ph type="body" sz="quarter" idx="16" hasCustomPrompt="1"/>
          </p:nvPr>
        </p:nvSpPr>
        <p:spPr>
          <a:xfrm>
            <a:off x="1778178" y="3058176"/>
            <a:ext cx="2179000" cy="276256"/>
          </a:xfrm>
          <a:prstGeom prst="rect">
            <a:avLst/>
          </a:prstGeom>
        </p:spPr>
        <p:txBody>
          <a:bodyPr wrap="square" lIns="0" tIns="0" rIns="0" bIns="0">
            <a:noAutofit/>
          </a:bodyPr>
          <a:lstStyle>
            <a:lvl1pPr marL="0" indent="0">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40" name="Text Placeholder 13">
            <a:extLst>
              <a:ext uri="{FF2B5EF4-FFF2-40B4-BE49-F238E27FC236}">
                <a16:creationId xmlns:a16="http://schemas.microsoft.com/office/drawing/2014/main" id="{8D77F37D-FE14-661E-4EEC-452744BB98EC}"/>
              </a:ext>
            </a:extLst>
          </p:cNvPr>
          <p:cNvSpPr>
            <a:spLocks noGrp="1"/>
          </p:cNvSpPr>
          <p:nvPr>
            <p:ph type="body" sz="quarter" idx="18" hasCustomPrompt="1"/>
          </p:nvPr>
        </p:nvSpPr>
        <p:spPr>
          <a:xfrm>
            <a:off x="5045651" y="3058176"/>
            <a:ext cx="2179000" cy="276256"/>
          </a:xfrm>
          <a:prstGeom prst="rect">
            <a:avLst/>
          </a:prstGeom>
        </p:spPr>
        <p:txBody>
          <a:bodyPr wrap="square" lIns="0" tIns="0" rIns="0" bIns="0">
            <a:noAutofit/>
          </a:bodyPr>
          <a:lstStyle>
            <a:lvl1pPr marL="0" indent="0">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42" name="Text Placeholder 13">
            <a:extLst>
              <a:ext uri="{FF2B5EF4-FFF2-40B4-BE49-F238E27FC236}">
                <a16:creationId xmlns:a16="http://schemas.microsoft.com/office/drawing/2014/main" id="{0324C8D1-4B3A-12C5-0C6F-F255BC7BAC5B}"/>
              </a:ext>
            </a:extLst>
          </p:cNvPr>
          <p:cNvSpPr>
            <a:spLocks noGrp="1"/>
          </p:cNvSpPr>
          <p:nvPr>
            <p:ph type="body" sz="quarter" idx="20" hasCustomPrompt="1"/>
          </p:nvPr>
        </p:nvSpPr>
        <p:spPr>
          <a:xfrm>
            <a:off x="8472264" y="3058176"/>
            <a:ext cx="2179000" cy="276256"/>
          </a:xfrm>
          <a:prstGeom prst="rect">
            <a:avLst/>
          </a:prstGeom>
        </p:spPr>
        <p:txBody>
          <a:bodyPr wrap="square" lIns="0" tIns="0" rIns="0" bIns="0">
            <a:noAutofit/>
          </a:bodyPr>
          <a:lstStyle>
            <a:lvl1pPr marL="0" indent="0">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3" name="Text Placeholder 7">
            <a:extLst>
              <a:ext uri="{FF2B5EF4-FFF2-40B4-BE49-F238E27FC236}">
                <a16:creationId xmlns:a16="http://schemas.microsoft.com/office/drawing/2014/main" id="{E85FFDA8-DCBB-1741-933E-6FC597DFE93C}"/>
              </a:ext>
            </a:extLst>
          </p:cNvPr>
          <p:cNvSpPr>
            <a:spLocks noGrp="1"/>
          </p:cNvSpPr>
          <p:nvPr>
            <p:ph type="body" sz="quarter" idx="28" hasCustomPrompt="1"/>
          </p:nvPr>
        </p:nvSpPr>
        <p:spPr>
          <a:xfrm>
            <a:off x="1776596" y="3486150"/>
            <a:ext cx="2189614" cy="104013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6" name="Text Placeholder 7">
            <a:extLst>
              <a:ext uri="{FF2B5EF4-FFF2-40B4-BE49-F238E27FC236}">
                <a16:creationId xmlns:a16="http://schemas.microsoft.com/office/drawing/2014/main" id="{A55F3571-CD71-72DD-5CAA-1A4D6C62A518}"/>
              </a:ext>
            </a:extLst>
          </p:cNvPr>
          <p:cNvSpPr>
            <a:spLocks noGrp="1"/>
          </p:cNvSpPr>
          <p:nvPr>
            <p:ph type="body" sz="quarter" idx="29" hasCustomPrompt="1"/>
          </p:nvPr>
        </p:nvSpPr>
        <p:spPr>
          <a:xfrm>
            <a:off x="5038740" y="3486150"/>
            <a:ext cx="2189614" cy="104013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8" name="Text Placeholder 7">
            <a:extLst>
              <a:ext uri="{FF2B5EF4-FFF2-40B4-BE49-F238E27FC236}">
                <a16:creationId xmlns:a16="http://schemas.microsoft.com/office/drawing/2014/main" id="{404C0976-D3FF-9E8B-C9F7-61282AE0AB24}"/>
              </a:ext>
            </a:extLst>
          </p:cNvPr>
          <p:cNvSpPr>
            <a:spLocks noGrp="1"/>
          </p:cNvSpPr>
          <p:nvPr>
            <p:ph type="body" sz="quarter" idx="30" hasCustomPrompt="1"/>
          </p:nvPr>
        </p:nvSpPr>
        <p:spPr>
          <a:xfrm>
            <a:off x="8472264" y="3486150"/>
            <a:ext cx="2189614" cy="104013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text</a:t>
            </a:r>
          </a:p>
        </p:txBody>
      </p:sp>
      <p:sp>
        <p:nvSpPr>
          <p:cNvPr id="5" name="Slide Number Placeholder 4">
            <a:extLst>
              <a:ext uri="{FF2B5EF4-FFF2-40B4-BE49-F238E27FC236}">
                <a16:creationId xmlns:a16="http://schemas.microsoft.com/office/drawing/2014/main" id="{6A3B0771-7B15-4D08-D1AF-48D75F19C683}"/>
              </a:ext>
            </a:extLst>
          </p:cNvPr>
          <p:cNvSpPr>
            <a:spLocks noGrp="1"/>
          </p:cNvSpPr>
          <p:nvPr>
            <p:ph type="sldNum" sz="quarter" idx="31"/>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258589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Slide_4_Arrows">
    <p:bg>
      <p:bgPr>
        <a:solidFill>
          <a:srgbClr val="F2F2F2"/>
        </a:solidFill>
        <a:effectLst/>
      </p:bgPr>
    </p:bg>
    <p:spTree>
      <p:nvGrpSpPr>
        <p:cNvPr id="1" name=""/>
        <p:cNvGrpSpPr/>
        <p:nvPr/>
      </p:nvGrpSpPr>
      <p:grpSpPr>
        <a:xfrm>
          <a:off x="0" y="0"/>
          <a:ext cx="0" cy="0"/>
          <a:chOff x="0" y="0"/>
          <a:chExt cx="0" cy="0"/>
        </a:xfrm>
      </p:grpSpPr>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6" name="Chevron 15">
            <a:extLst>
              <a:ext uri="{FF2B5EF4-FFF2-40B4-BE49-F238E27FC236}">
                <a16:creationId xmlns:a16="http://schemas.microsoft.com/office/drawing/2014/main" id="{4BEEE88D-384D-4DBB-F3F6-A956C95A4E7B}"/>
              </a:ext>
            </a:extLst>
          </p:cNvPr>
          <p:cNvSpPr/>
          <p:nvPr userDrawn="1"/>
        </p:nvSpPr>
        <p:spPr>
          <a:xfrm>
            <a:off x="3291759" y="2390274"/>
            <a:ext cx="2916535" cy="2329209"/>
          </a:xfrm>
          <a:prstGeom prst="chevron">
            <a:avLst>
              <a:gd name="adj" fmla="val 2075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19" name="Chevron 18">
            <a:extLst>
              <a:ext uri="{FF2B5EF4-FFF2-40B4-BE49-F238E27FC236}">
                <a16:creationId xmlns:a16="http://schemas.microsoft.com/office/drawing/2014/main" id="{134B78D0-8644-5A56-BF2D-7982EEEE6378}"/>
              </a:ext>
            </a:extLst>
          </p:cNvPr>
          <p:cNvSpPr/>
          <p:nvPr userDrawn="1"/>
        </p:nvSpPr>
        <p:spPr>
          <a:xfrm>
            <a:off x="5848054" y="2390274"/>
            <a:ext cx="2916537" cy="2329209"/>
          </a:xfrm>
          <a:prstGeom prst="chevron">
            <a:avLst>
              <a:gd name="adj" fmla="val 2075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20" name="Chevron 19">
            <a:extLst>
              <a:ext uri="{FF2B5EF4-FFF2-40B4-BE49-F238E27FC236}">
                <a16:creationId xmlns:a16="http://schemas.microsoft.com/office/drawing/2014/main" id="{A8CF67BB-E4EE-2754-73FE-F30D8FB401CC}"/>
              </a:ext>
            </a:extLst>
          </p:cNvPr>
          <p:cNvSpPr/>
          <p:nvPr userDrawn="1"/>
        </p:nvSpPr>
        <p:spPr>
          <a:xfrm>
            <a:off x="693692" y="2390274"/>
            <a:ext cx="2916537" cy="2329209"/>
          </a:xfrm>
          <a:prstGeom prst="chevron">
            <a:avLst>
              <a:gd name="adj" fmla="val 207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21" name="TextBox 15">
            <a:extLst>
              <a:ext uri="{FF2B5EF4-FFF2-40B4-BE49-F238E27FC236}">
                <a16:creationId xmlns:a16="http://schemas.microsoft.com/office/drawing/2014/main" id="{26545544-D1A2-C9AF-40BE-3E94DF7D6392}"/>
              </a:ext>
            </a:extLst>
          </p:cNvPr>
          <p:cNvSpPr txBox="1">
            <a:spLocks noChangeArrowheads="1"/>
          </p:cNvSpPr>
          <p:nvPr userDrawn="1"/>
        </p:nvSpPr>
        <p:spPr bwMode="auto">
          <a:xfrm>
            <a:off x="1430293" y="2677369"/>
            <a:ext cx="847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01</a:t>
            </a:r>
          </a:p>
        </p:txBody>
      </p:sp>
      <p:sp>
        <p:nvSpPr>
          <p:cNvPr id="23" name="Chevron 22">
            <a:extLst>
              <a:ext uri="{FF2B5EF4-FFF2-40B4-BE49-F238E27FC236}">
                <a16:creationId xmlns:a16="http://schemas.microsoft.com/office/drawing/2014/main" id="{6C71BF40-6C35-CE0B-5DBF-41AA9B32E487}"/>
              </a:ext>
            </a:extLst>
          </p:cNvPr>
          <p:cNvSpPr/>
          <p:nvPr userDrawn="1"/>
        </p:nvSpPr>
        <p:spPr>
          <a:xfrm>
            <a:off x="8405917" y="2390274"/>
            <a:ext cx="2916537" cy="2329209"/>
          </a:xfrm>
          <a:prstGeom prst="chevron">
            <a:avLst>
              <a:gd name="adj" fmla="val 2075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80" tIns="0" bIns="91440" anchor="ctr"/>
          <a:lstStyle/>
          <a:p>
            <a:pPr algn="ctr" eaLnBrk="1" fontAlgn="auto" hangingPunct="1">
              <a:spcBef>
                <a:spcPts val="0"/>
              </a:spcBef>
              <a:spcAft>
                <a:spcPts val="0"/>
              </a:spcAft>
              <a:defRPr/>
            </a:pPr>
            <a:endParaRPr lang="en-US" sz="1333" dirty="0">
              <a:solidFill>
                <a:srgbClr val="FFFFFF"/>
              </a:solidFill>
            </a:endParaRPr>
          </a:p>
        </p:txBody>
      </p:sp>
      <p:sp>
        <p:nvSpPr>
          <p:cNvPr id="24" name="TextBox 15">
            <a:extLst>
              <a:ext uri="{FF2B5EF4-FFF2-40B4-BE49-F238E27FC236}">
                <a16:creationId xmlns:a16="http://schemas.microsoft.com/office/drawing/2014/main" id="{F85B89D9-4D95-DEF5-4785-E565DD64EDB8}"/>
              </a:ext>
            </a:extLst>
          </p:cNvPr>
          <p:cNvSpPr txBox="1">
            <a:spLocks noChangeArrowheads="1"/>
          </p:cNvSpPr>
          <p:nvPr userDrawn="1"/>
        </p:nvSpPr>
        <p:spPr bwMode="auto">
          <a:xfrm>
            <a:off x="4092656" y="2677369"/>
            <a:ext cx="847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02</a:t>
            </a:r>
          </a:p>
        </p:txBody>
      </p:sp>
      <p:sp>
        <p:nvSpPr>
          <p:cNvPr id="26" name="TextBox 15">
            <a:extLst>
              <a:ext uri="{FF2B5EF4-FFF2-40B4-BE49-F238E27FC236}">
                <a16:creationId xmlns:a16="http://schemas.microsoft.com/office/drawing/2014/main" id="{1FFD1941-BAC3-306E-65F7-C400D6B0B3A8}"/>
              </a:ext>
            </a:extLst>
          </p:cNvPr>
          <p:cNvSpPr txBox="1">
            <a:spLocks noChangeArrowheads="1"/>
          </p:cNvSpPr>
          <p:nvPr userDrawn="1"/>
        </p:nvSpPr>
        <p:spPr bwMode="auto">
          <a:xfrm>
            <a:off x="6612936" y="2677369"/>
            <a:ext cx="847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03</a:t>
            </a:r>
          </a:p>
        </p:txBody>
      </p:sp>
      <p:sp>
        <p:nvSpPr>
          <p:cNvPr id="28" name="TextBox 15">
            <a:extLst>
              <a:ext uri="{FF2B5EF4-FFF2-40B4-BE49-F238E27FC236}">
                <a16:creationId xmlns:a16="http://schemas.microsoft.com/office/drawing/2014/main" id="{733879D8-7D5A-6A9F-C2AD-81EEAA4A1A54}"/>
              </a:ext>
            </a:extLst>
          </p:cNvPr>
          <p:cNvSpPr txBox="1">
            <a:spLocks noChangeArrowheads="1"/>
          </p:cNvSpPr>
          <p:nvPr userDrawn="1"/>
        </p:nvSpPr>
        <p:spPr bwMode="auto">
          <a:xfrm>
            <a:off x="8989200" y="2677369"/>
            <a:ext cx="847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to" panose="020F0502020204030203" pitchFamily="34" charset="0"/>
              </a:defRPr>
            </a:lvl1pPr>
            <a:lvl2pPr marL="742950" indent="-285750">
              <a:defRPr>
                <a:solidFill>
                  <a:schemeClr val="tx1"/>
                </a:solidFill>
                <a:latin typeface="Lato" panose="020F0502020204030203" pitchFamily="34" charset="0"/>
              </a:defRPr>
            </a:lvl2pPr>
            <a:lvl3pPr marL="1143000" indent="-228600">
              <a:defRPr>
                <a:solidFill>
                  <a:schemeClr val="tx1"/>
                </a:solidFill>
                <a:latin typeface="Lato" panose="020F0502020204030203" pitchFamily="34" charset="0"/>
              </a:defRPr>
            </a:lvl3pPr>
            <a:lvl4pPr marL="1600200" indent="-228600">
              <a:defRPr>
                <a:solidFill>
                  <a:schemeClr val="tx1"/>
                </a:solidFill>
                <a:latin typeface="Lato" panose="020F0502020204030203" pitchFamily="34" charset="0"/>
              </a:defRPr>
            </a:lvl4pPr>
            <a:lvl5pPr marL="2057400" indent="-228600">
              <a:defRPr>
                <a:solidFill>
                  <a:schemeClr val="tx1"/>
                </a:solidFill>
                <a:latin typeface="Lato" panose="020F0502020204030203" pitchFamily="34" charset="0"/>
              </a:defRPr>
            </a:lvl5pPr>
            <a:lvl6pPr marL="2514600" indent="-228600" fontAlgn="base">
              <a:spcBef>
                <a:spcPct val="0"/>
              </a:spcBef>
              <a:spcAft>
                <a:spcPct val="0"/>
              </a:spcAft>
              <a:defRPr>
                <a:solidFill>
                  <a:schemeClr val="tx1"/>
                </a:solidFill>
                <a:latin typeface="Lato" panose="020F0502020204030203" pitchFamily="34" charset="0"/>
              </a:defRPr>
            </a:lvl6pPr>
            <a:lvl7pPr marL="2971800" indent="-228600" fontAlgn="base">
              <a:spcBef>
                <a:spcPct val="0"/>
              </a:spcBef>
              <a:spcAft>
                <a:spcPct val="0"/>
              </a:spcAft>
              <a:defRPr>
                <a:solidFill>
                  <a:schemeClr val="tx1"/>
                </a:solidFill>
                <a:latin typeface="Lato" panose="020F0502020204030203" pitchFamily="34" charset="0"/>
              </a:defRPr>
            </a:lvl7pPr>
            <a:lvl8pPr marL="3429000" indent="-228600" fontAlgn="base">
              <a:spcBef>
                <a:spcPct val="0"/>
              </a:spcBef>
              <a:spcAft>
                <a:spcPct val="0"/>
              </a:spcAft>
              <a:defRPr>
                <a:solidFill>
                  <a:schemeClr val="tx1"/>
                </a:solidFill>
                <a:latin typeface="Lato" panose="020F0502020204030203" pitchFamily="34" charset="0"/>
              </a:defRPr>
            </a:lvl8pPr>
            <a:lvl9pPr marL="3886200" indent="-228600" fontAlgn="base">
              <a:spcBef>
                <a:spcPct val="0"/>
              </a:spcBef>
              <a:spcAft>
                <a:spcPct val="0"/>
              </a:spcAft>
              <a:defRPr>
                <a:solidFill>
                  <a:schemeClr val="tx1"/>
                </a:solidFill>
                <a:latin typeface="Lato" panose="020F0502020204030203" pitchFamily="34" charset="0"/>
              </a:defRPr>
            </a:lvl9pPr>
          </a:lstStyle>
          <a:p>
            <a:pPr algn="ctr" eaLnBrk="1" hangingPunct="1"/>
            <a:r>
              <a:rPr lang="en-US" altLang="en-US" sz="3600" b="0" dirty="0">
                <a:solidFill>
                  <a:schemeClr val="bg1"/>
                </a:solidFill>
                <a:latin typeface="Verdana" panose="020B0604030504040204" pitchFamily="34" charset="0"/>
                <a:ea typeface="Verdana" panose="020B0604030504040204" pitchFamily="34" charset="0"/>
                <a:cs typeface="Verdana" panose="020B0604030504040204" pitchFamily="34" charset="0"/>
              </a:rPr>
              <a:t>04</a:t>
            </a:r>
          </a:p>
        </p:txBody>
      </p:sp>
      <p:sp>
        <p:nvSpPr>
          <p:cNvPr id="3" name="Text Placeholder 7">
            <a:extLst>
              <a:ext uri="{FF2B5EF4-FFF2-40B4-BE49-F238E27FC236}">
                <a16:creationId xmlns:a16="http://schemas.microsoft.com/office/drawing/2014/main" id="{B57D25ED-05A9-E872-A62A-FE058E5EF326}"/>
              </a:ext>
            </a:extLst>
          </p:cNvPr>
          <p:cNvSpPr>
            <a:spLocks noGrp="1"/>
          </p:cNvSpPr>
          <p:nvPr>
            <p:ph type="body" sz="quarter" idx="30" hasCustomPrompt="1"/>
          </p:nvPr>
        </p:nvSpPr>
        <p:spPr>
          <a:xfrm>
            <a:off x="1591404" y="3417570"/>
            <a:ext cx="1494696" cy="85725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title</a:t>
            </a:r>
          </a:p>
        </p:txBody>
      </p:sp>
      <p:sp>
        <p:nvSpPr>
          <p:cNvPr id="6" name="Text Placeholder 7">
            <a:extLst>
              <a:ext uri="{FF2B5EF4-FFF2-40B4-BE49-F238E27FC236}">
                <a16:creationId xmlns:a16="http://schemas.microsoft.com/office/drawing/2014/main" id="{2721EA31-DA37-EE7C-44F3-70F1E6CD3DC3}"/>
              </a:ext>
            </a:extLst>
          </p:cNvPr>
          <p:cNvSpPr>
            <a:spLocks noGrp="1"/>
          </p:cNvSpPr>
          <p:nvPr>
            <p:ph type="body" sz="quarter" idx="31" hasCustomPrompt="1"/>
          </p:nvPr>
        </p:nvSpPr>
        <p:spPr>
          <a:xfrm>
            <a:off x="4258082" y="3417570"/>
            <a:ext cx="1494696" cy="85725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title</a:t>
            </a:r>
          </a:p>
        </p:txBody>
      </p:sp>
      <p:sp>
        <p:nvSpPr>
          <p:cNvPr id="9" name="Text Placeholder 7">
            <a:extLst>
              <a:ext uri="{FF2B5EF4-FFF2-40B4-BE49-F238E27FC236}">
                <a16:creationId xmlns:a16="http://schemas.microsoft.com/office/drawing/2014/main" id="{824B862F-3EA3-9A7C-C21A-071DA84B51F4}"/>
              </a:ext>
            </a:extLst>
          </p:cNvPr>
          <p:cNvSpPr>
            <a:spLocks noGrp="1"/>
          </p:cNvSpPr>
          <p:nvPr>
            <p:ph type="body" sz="quarter" idx="32" hasCustomPrompt="1"/>
          </p:nvPr>
        </p:nvSpPr>
        <p:spPr>
          <a:xfrm>
            <a:off x="6766932" y="3417570"/>
            <a:ext cx="1494696" cy="85725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title</a:t>
            </a:r>
          </a:p>
        </p:txBody>
      </p:sp>
      <p:sp>
        <p:nvSpPr>
          <p:cNvPr id="10" name="Text Placeholder 7">
            <a:extLst>
              <a:ext uri="{FF2B5EF4-FFF2-40B4-BE49-F238E27FC236}">
                <a16:creationId xmlns:a16="http://schemas.microsoft.com/office/drawing/2014/main" id="{30A951F6-8290-7F99-4E2B-1460189B0BC9}"/>
              </a:ext>
            </a:extLst>
          </p:cNvPr>
          <p:cNvSpPr>
            <a:spLocks noGrp="1"/>
          </p:cNvSpPr>
          <p:nvPr>
            <p:ph type="body" sz="quarter" idx="33" hasCustomPrompt="1"/>
          </p:nvPr>
        </p:nvSpPr>
        <p:spPr>
          <a:xfrm>
            <a:off x="9159290" y="3417570"/>
            <a:ext cx="1494696" cy="857250"/>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solidFill>
                  <a:schemeClr val="bg1"/>
                </a:solidFill>
                <a:latin typeface="Verdana" panose="020B0604030504040204" pitchFamily="34" charset="0"/>
                <a:ea typeface="Verdana" panose="020B0604030504040204" pitchFamily="34" charset="0"/>
                <a:cs typeface="Verdana" panose="020B0604030504040204" pitchFamily="34" charset="0"/>
              </a:defRPr>
            </a:lvl6pPr>
            <a:lvl7pPr marL="2743200" indent="0">
              <a:buNone/>
              <a:defRPr/>
            </a:lvl7pPr>
            <a:lvl8pPr marL="0" indent="0">
              <a:buFont typeface="Arial" panose="020B0604020202020204" pitchFamily="34" charset="0"/>
              <a:buNone/>
              <a:defRPr/>
            </a:lvl8pPr>
          </a:lstStyle>
          <a:p>
            <a:pPr lvl="0"/>
            <a:r>
              <a:rPr lang="en-GB" dirty="0"/>
              <a:t>Click here to add title</a:t>
            </a:r>
          </a:p>
        </p:txBody>
      </p:sp>
      <p:sp>
        <p:nvSpPr>
          <p:cNvPr id="5" name="Slide Number Placeholder 4">
            <a:extLst>
              <a:ext uri="{FF2B5EF4-FFF2-40B4-BE49-F238E27FC236}">
                <a16:creationId xmlns:a16="http://schemas.microsoft.com/office/drawing/2014/main" id="{20C7D595-6792-46BA-41E3-443114FA65E6}"/>
              </a:ext>
            </a:extLst>
          </p:cNvPr>
          <p:cNvSpPr>
            <a:spLocks noGrp="1"/>
          </p:cNvSpPr>
          <p:nvPr>
            <p:ph type="sldNum" sz="quarter" idx="3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279513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Slide_3_Boxes_Images">
    <p:bg>
      <p:bgPr>
        <a:solidFill>
          <a:srgbClr val="F2F2F2"/>
        </a:solidFill>
        <a:effectLst/>
      </p:bgPr>
    </p:bg>
    <p:spTree>
      <p:nvGrpSpPr>
        <p:cNvPr id="1" name=""/>
        <p:cNvGrpSpPr/>
        <p:nvPr/>
      </p:nvGrpSpPr>
      <p:grpSpPr>
        <a:xfrm>
          <a:off x="0" y="0"/>
          <a:ext cx="0" cy="0"/>
          <a:chOff x="0" y="0"/>
          <a:chExt cx="0" cy="0"/>
        </a:xfrm>
      </p:grpSpPr>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3" name="Picture Placeholder 64">
            <a:extLst>
              <a:ext uri="{FF2B5EF4-FFF2-40B4-BE49-F238E27FC236}">
                <a16:creationId xmlns:a16="http://schemas.microsoft.com/office/drawing/2014/main" id="{9E7020BA-ECF1-DC2F-D55C-DD545E8130D1}"/>
              </a:ext>
            </a:extLst>
          </p:cNvPr>
          <p:cNvSpPr>
            <a:spLocks noGrp="1"/>
          </p:cNvSpPr>
          <p:nvPr>
            <p:ph type="pic" sz="quarter" idx="13" hasCustomPrompt="1"/>
          </p:nvPr>
        </p:nvSpPr>
        <p:spPr>
          <a:xfrm>
            <a:off x="1347618"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r>
              <a:rPr lang="en-US" dirty="0"/>
              <a:t>Place con</a:t>
            </a:r>
          </a:p>
        </p:txBody>
      </p:sp>
      <p:sp>
        <p:nvSpPr>
          <p:cNvPr id="13" name="Google Shape;282;p39">
            <a:extLst>
              <a:ext uri="{FF2B5EF4-FFF2-40B4-BE49-F238E27FC236}">
                <a16:creationId xmlns:a16="http://schemas.microsoft.com/office/drawing/2014/main" id="{33E3649C-6675-68D9-A3C3-02F2E79B3F26}"/>
              </a:ext>
            </a:extLst>
          </p:cNvPr>
          <p:cNvSpPr/>
          <p:nvPr userDrawn="1"/>
        </p:nvSpPr>
        <p:spPr>
          <a:xfrm>
            <a:off x="1347618" y="1407017"/>
            <a:ext cx="3024000" cy="608400"/>
          </a:xfrm>
          <a:prstGeom prst="rect">
            <a:avLst/>
          </a:prstGeom>
          <a:solidFill>
            <a:schemeClr val="accent1"/>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14" name="Google Shape;297;p39">
            <a:extLst>
              <a:ext uri="{FF2B5EF4-FFF2-40B4-BE49-F238E27FC236}">
                <a16:creationId xmlns:a16="http://schemas.microsoft.com/office/drawing/2014/main" id="{B7648B3E-B50D-F6FA-A6E6-87C130F2F459}"/>
              </a:ext>
            </a:extLst>
          </p:cNvPr>
          <p:cNvSpPr/>
          <p:nvPr userDrawn="1"/>
        </p:nvSpPr>
        <p:spPr>
          <a:xfrm>
            <a:off x="1346868"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26" name="Text Placeholder 13">
            <a:extLst>
              <a:ext uri="{FF2B5EF4-FFF2-40B4-BE49-F238E27FC236}">
                <a16:creationId xmlns:a16="http://schemas.microsoft.com/office/drawing/2014/main" id="{22C626CB-0E33-5BB6-38C0-A361D868E92A}"/>
              </a:ext>
            </a:extLst>
          </p:cNvPr>
          <p:cNvSpPr>
            <a:spLocks noGrp="1"/>
          </p:cNvSpPr>
          <p:nvPr>
            <p:ph type="body" sz="quarter" idx="23" hasCustomPrompt="1"/>
          </p:nvPr>
        </p:nvSpPr>
        <p:spPr>
          <a:xfrm>
            <a:off x="1630349"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28" name="Picture Placeholder 64">
            <a:extLst>
              <a:ext uri="{FF2B5EF4-FFF2-40B4-BE49-F238E27FC236}">
                <a16:creationId xmlns:a16="http://schemas.microsoft.com/office/drawing/2014/main" id="{1E6E0DB5-62A1-B991-010A-71DDC1852438}"/>
              </a:ext>
            </a:extLst>
          </p:cNvPr>
          <p:cNvSpPr>
            <a:spLocks noGrp="1"/>
          </p:cNvSpPr>
          <p:nvPr>
            <p:ph type="pic" sz="quarter" idx="25"/>
          </p:nvPr>
        </p:nvSpPr>
        <p:spPr>
          <a:xfrm>
            <a:off x="4512574"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endParaRPr lang="en-US" dirty="0"/>
          </a:p>
        </p:txBody>
      </p:sp>
      <p:sp>
        <p:nvSpPr>
          <p:cNvPr id="29" name="Google Shape;282;p39">
            <a:extLst>
              <a:ext uri="{FF2B5EF4-FFF2-40B4-BE49-F238E27FC236}">
                <a16:creationId xmlns:a16="http://schemas.microsoft.com/office/drawing/2014/main" id="{EE52CC1C-3DCB-9B15-BD2C-AE794F9C2931}"/>
              </a:ext>
            </a:extLst>
          </p:cNvPr>
          <p:cNvSpPr/>
          <p:nvPr userDrawn="1"/>
        </p:nvSpPr>
        <p:spPr>
          <a:xfrm>
            <a:off x="4512574" y="1407017"/>
            <a:ext cx="3024000" cy="608400"/>
          </a:xfrm>
          <a:prstGeom prst="rect">
            <a:avLst/>
          </a:prstGeom>
          <a:solidFill>
            <a:schemeClr val="accent2"/>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30" name="Google Shape;297;p39">
            <a:extLst>
              <a:ext uri="{FF2B5EF4-FFF2-40B4-BE49-F238E27FC236}">
                <a16:creationId xmlns:a16="http://schemas.microsoft.com/office/drawing/2014/main" id="{224E1D8E-44AE-529C-F776-F2E831F405CA}"/>
              </a:ext>
            </a:extLst>
          </p:cNvPr>
          <p:cNvSpPr/>
          <p:nvPr userDrawn="1"/>
        </p:nvSpPr>
        <p:spPr>
          <a:xfrm>
            <a:off x="4511824"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34" name="Text Placeholder 13">
            <a:extLst>
              <a:ext uri="{FF2B5EF4-FFF2-40B4-BE49-F238E27FC236}">
                <a16:creationId xmlns:a16="http://schemas.microsoft.com/office/drawing/2014/main" id="{F5F52970-9677-2A4F-657C-E576FD627D4D}"/>
              </a:ext>
            </a:extLst>
          </p:cNvPr>
          <p:cNvSpPr>
            <a:spLocks noGrp="1"/>
          </p:cNvSpPr>
          <p:nvPr>
            <p:ph type="body" sz="quarter" idx="26" hasCustomPrompt="1"/>
          </p:nvPr>
        </p:nvSpPr>
        <p:spPr>
          <a:xfrm>
            <a:off x="4795305"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36" name="Picture Placeholder 64">
            <a:extLst>
              <a:ext uri="{FF2B5EF4-FFF2-40B4-BE49-F238E27FC236}">
                <a16:creationId xmlns:a16="http://schemas.microsoft.com/office/drawing/2014/main" id="{1AA5A931-2118-37A9-860F-468A1C7A5D31}"/>
              </a:ext>
            </a:extLst>
          </p:cNvPr>
          <p:cNvSpPr>
            <a:spLocks noGrp="1"/>
          </p:cNvSpPr>
          <p:nvPr>
            <p:ph type="pic" sz="quarter" idx="28"/>
          </p:nvPr>
        </p:nvSpPr>
        <p:spPr>
          <a:xfrm>
            <a:off x="7680176"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endParaRPr lang="en-US" dirty="0"/>
          </a:p>
        </p:txBody>
      </p:sp>
      <p:sp>
        <p:nvSpPr>
          <p:cNvPr id="37" name="Google Shape;282;p39">
            <a:extLst>
              <a:ext uri="{FF2B5EF4-FFF2-40B4-BE49-F238E27FC236}">
                <a16:creationId xmlns:a16="http://schemas.microsoft.com/office/drawing/2014/main" id="{3E9A0A20-D904-87C3-C07D-04C3865DD7B2}"/>
              </a:ext>
            </a:extLst>
          </p:cNvPr>
          <p:cNvSpPr/>
          <p:nvPr userDrawn="1"/>
        </p:nvSpPr>
        <p:spPr>
          <a:xfrm>
            <a:off x="7680176" y="1407017"/>
            <a:ext cx="3024000" cy="608400"/>
          </a:xfrm>
          <a:prstGeom prst="rect">
            <a:avLst/>
          </a:prstGeom>
          <a:solidFill>
            <a:schemeClr val="accent5"/>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39" name="Google Shape;297;p39">
            <a:extLst>
              <a:ext uri="{FF2B5EF4-FFF2-40B4-BE49-F238E27FC236}">
                <a16:creationId xmlns:a16="http://schemas.microsoft.com/office/drawing/2014/main" id="{34562C0C-8FD6-EBF0-4B1C-79D797E60C4C}"/>
              </a:ext>
            </a:extLst>
          </p:cNvPr>
          <p:cNvSpPr/>
          <p:nvPr userDrawn="1"/>
        </p:nvSpPr>
        <p:spPr>
          <a:xfrm>
            <a:off x="7679426"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40" name="Text Placeholder 13">
            <a:extLst>
              <a:ext uri="{FF2B5EF4-FFF2-40B4-BE49-F238E27FC236}">
                <a16:creationId xmlns:a16="http://schemas.microsoft.com/office/drawing/2014/main" id="{D17F305F-305F-DBF9-FEA9-95B6329F3F73}"/>
              </a:ext>
            </a:extLst>
          </p:cNvPr>
          <p:cNvSpPr>
            <a:spLocks noGrp="1"/>
          </p:cNvSpPr>
          <p:nvPr>
            <p:ph type="body" sz="quarter" idx="29" hasCustomPrompt="1"/>
          </p:nvPr>
        </p:nvSpPr>
        <p:spPr>
          <a:xfrm>
            <a:off x="7962907"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5" name="Text Placeholder 7">
            <a:extLst>
              <a:ext uri="{FF2B5EF4-FFF2-40B4-BE49-F238E27FC236}">
                <a16:creationId xmlns:a16="http://schemas.microsoft.com/office/drawing/2014/main" id="{95AF3DD2-8862-D400-1120-E8F1C1794992}"/>
              </a:ext>
            </a:extLst>
          </p:cNvPr>
          <p:cNvSpPr>
            <a:spLocks noGrp="1"/>
          </p:cNvSpPr>
          <p:nvPr>
            <p:ph type="body" sz="quarter" idx="18" hasCustomPrompt="1"/>
          </p:nvPr>
        </p:nvSpPr>
        <p:spPr>
          <a:xfrm>
            <a:off x="1497331"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7" name="Text Placeholder 7">
            <a:extLst>
              <a:ext uri="{FF2B5EF4-FFF2-40B4-BE49-F238E27FC236}">
                <a16:creationId xmlns:a16="http://schemas.microsoft.com/office/drawing/2014/main" id="{F8E6C1E2-E774-55C3-A7D3-8BEEB4228D49}"/>
              </a:ext>
            </a:extLst>
          </p:cNvPr>
          <p:cNvSpPr>
            <a:spLocks noGrp="1"/>
          </p:cNvSpPr>
          <p:nvPr>
            <p:ph type="body" sz="quarter" idx="31" hasCustomPrompt="1"/>
          </p:nvPr>
        </p:nvSpPr>
        <p:spPr>
          <a:xfrm>
            <a:off x="4655840"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9" name="Text Placeholder 7">
            <a:extLst>
              <a:ext uri="{FF2B5EF4-FFF2-40B4-BE49-F238E27FC236}">
                <a16:creationId xmlns:a16="http://schemas.microsoft.com/office/drawing/2014/main" id="{B0EE80FC-E4D9-F105-CF69-61DC8A03D451}"/>
              </a:ext>
            </a:extLst>
          </p:cNvPr>
          <p:cNvSpPr>
            <a:spLocks noGrp="1"/>
          </p:cNvSpPr>
          <p:nvPr>
            <p:ph type="body" sz="quarter" idx="32" hasCustomPrompt="1"/>
          </p:nvPr>
        </p:nvSpPr>
        <p:spPr>
          <a:xfrm>
            <a:off x="7824192"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6" name="Slide Number Placeholder 5">
            <a:extLst>
              <a:ext uri="{FF2B5EF4-FFF2-40B4-BE49-F238E27FC236}">
                <a16:creationId xmlns:a16="http://schemas.microsoft.com/office/drawing/2014/main" id="{29E6C8D4-AE21-7EA3-DF15-C98D65EF0A3B}"/>
              </a:ext>
            </a:extLst>
          </p:cNvPr>
          <p:cNvSpPr>
            <a:spLocks noGrp="1"/>
          </p:cNvSpPr>
          <p:nvPr>
            <p:ph type="sldNum" sz="quarter" idx="33"/>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213764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_Slide_3_Boxes_Images">
    <p:bg>
      <p:bgPr>
        <a:solidFill>
          <a:srgbClr val="F2F2F2"/>
        </a:solidFill>
        <a:effectLst/>
      </p:bgPr>
    </p:bg>
    <p:spTree>
      <p:nvGrpSpPr>
        <p:cNvPr id="1" name=""/>
        <p:cNvGrpSpPr/>
        <p:nvPr/>
      </p:nvGrpSpPr>
      <p:grpSpPr>
        <a:xfrm>
          <a:off x="0" y="0"/>
          <a:ext cx="0" cy="0"/>
          <a:chOff x="0" y="0"/>
          <a:chExt cx="0" cy="0"/>
        </a:xfrm>
      </p:grpSpPr>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3" name="Picture Placeholder 64">
            <a:extLst>
              <a:ext uri="{FF2B5EF4-FFF2-40B4-BE49-F238E27FC236}">
                <a16:creationId xmlns:a16="http://schemas.microsoft.com/office/drawing/2014/main" id="{9E7020BA-ECF1-DC2F-D55C-DD545E8130D1}"/>
              </a:ext>
            </a:extLst>
          </p:cNvPr>
          <p:cNvSpPr>
            <a:spLocks noGrp="1"/>
          </p:cNvSpPr>
          <p:nvPr>
            <p:ph type="pic" sz="quarter" idx="13" hasCustomPrompt="1"/>
          </p:nvPr>
        </p:nvSpPr>
        <p:spPr>
          <a:xfrm>
            <a:off x="1347618"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r>
              <a:rPr lang="en-US" dirty="0"/>
              <a:t>Place con</a:t>
            </a:r>
          </a:p>
        </p:txBody>
      </p:sp>
      <p:sp>
        <p:nvSpPr>
          <p:cNvPr id="13" name="Google Shape;282;p39">
            <a:extLst>
              <a:ext uri="{FF2B5EF4-FFF2-40B4-BE49-F238E27FC236}">
                <a16:creationId xmlns:a16="http://schemas.microsoft.com/office/drawing/2014/main" id="{33E3649C-6675-68D9-A3C3-02F2E79B3F26}"/>
              </a:ext>
            </a:extLst>
          </p:cNvPr>
          <p:cNvSpPr/>
          <p:nvPr userDrawn="1"/>
        </p:nvSpPr>
        <p:spPr>
          <a:xfrm>
            <a:off x="1347618" y="1407017"/>
            <a:ext cx="3024000" cy="608400"/>
          </a:xfrm>
          <a:prstGeom prst="rect">
            <a:avLst/>
          </a:prstGeom>
          <a:solidFill>
            <a:schemeClr val="accent3"/>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14" name="Google Shape;297;p39">
            <a:extLst>
              <a:ext uri="{FF2B5EF4-FFF2-40B4-BE49-F238E27FC236}">
                <a16:creationId xmlns:a16="http://schemas.microsoft.com/office/drawing/2014/main" id="{B7648B3E-B50D-F6FA-A6E6-87C130F2F459}"/>
              </a:ext>
            </a:extLst>
          </p:cNvPr>
          <p:cNvSpPr/>
          <p:nvPr userDrawn="1"/>
        </p:nvSpPr>
        <p:spPr>
          <a:xfrm>
            <a:off x="1346868"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26" name="Text Placeholder 13">
            <a:extLst>
              <a:ext uri="{FF2B5EF4-FFF2-40B4-BE49-F238E27FC236}">
                <a16:creationId xmlns:a16="http://schemas.microsoft.com/office/drawing/2014/main" id="{22C626CB-0E33-5BB6-38C0-A361D868E92A}"/>
              </a:ext>
            </a:extLst>
          </p:cNvPr>
          <p:cNvSpPr>
            <a:spLocks noGrp="1"/>
          </p:cNvSpPr>
          <p:nvPr>
            <p:ph type="body" sz="quarter" idx="23" hasCustomPrompt="1"/>
          </p:nvPr>
        </p:nvSpPr>
        <p:spPr>
          <a:xfrm>
            <a:off x="1630349"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28" name="Picture Placeholder 64">
            <a:extLst>
              <a:ext uri="{FF2B5EF4-FFF2-40B4-BE49-F238E27FC236}">
                <a16:creationId xmlns:a16="http://schemas.microsoft.com/office/drawing/2014/main" id="{1E6E0DB5-62A1-B991-010A-71DDC1852438}"/>
              </a:ext>
            </a:extLst>
          </p:cNvPr>
          <p:cNvSpPr>
            <a:spLocks noGrp="1"/>
          </p:cNvSpPr>
          <p:nvPr>
            <p:ph type="pic" sz="quarter" idx="25"/>
          </p:nvPr>
        </p:nvSpPr>
        <p:spPr>
          <a:xfrm>
            <a:off x="4512574"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endParaRPr lang="en-US" dirty="0"/>
          </a:p>
        </p:txBody>
      </p:sp>
      <p:sp>
        <p:nvSpPr>
          <p:cNvPr id="29" name="Google Shape;282;p39">
            <a:extLst>
              <a:ext uri="{FF2B5EF4-FFF2-40B4-BE49-F238E27FC236}">
                <a16:creationId xmlns:a16="http://schemas.microsoft.com/office/drawing/2014/main" id="{EE52CC1C-3DCB-9B15-BD2C-AE794F9C2931}"/>
              </a:ext>
            </a:extLst>
          </p:cNvPr>
          <p:cNvSpPr/>
          <p:nvPr userDrawn="1"/>
        </p:nvSpPr>
        <p:spPr>
          <a:xfrm>
            <a:off x="4512574" y="1407017"/>
            <a:ext cx="3024000" cy="608400"/>
          </a:xfrm>
          <a:prstGeom prst="rect">
            <a:avLst/>
          </a:prstGeom>
          <a:solidFill>
            <a:schemeClr val="accent4"/>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30" name="Google Shape;297;p39">
            <a:extLst>
              <a:ext uri="{FF2B5EF4-FFF2-40B4-BE49-F238E27FC236}">
                <a16:creationId xmlns:a16="http://schemas.microsoft.com/office/drawing/2014/main" id="{224E1D8E-44AE-529C-F776-F2E831F405CA}"/>
              </a:ext>
            </a:extLst>
          </p:cNvPr>
          <p:cNvSpPr/>
          <p:nvPr userDrawn="1"/>
        </p:nvSpPr>
        <p:spPr>
          <a:xfrm>
            <a:off x="4511824"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34" name="Text Placeholder 13">
            <a:extLst>
              <a:ext uri="{FF2B5EF4-FFF2-40B4-BE49-F238E27FC236}">
                <a16:creationId xmlns:a16="http://schemas.microsoft.com/office/drawing/2014/main" id="{F5F52970-9677-2A4F-657C-E576FD627D4D}"/>
              </a:ext>
            </a:extLst>
          </p:cNvPr>
          <p:cNvSpPr>
            <a:spLocks noGrp="1"/>
          </p:cNvSpPr>
          <p:nvPr>
            <p:ph type="body" sz="quarter" idx="26" hasCustomPrompt="1"/>
          </p:nvPr>
        </p:nvSpPr>
        <p:spPr>
          <a:xfrm>
            <a:off x="4795305"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36" name="Picture Placeholder 64">
            <a:extLst>
              <a:ext uri="{FF2B5EF4-FFF2-40B4-BE49-F238E27FC236}">
                <a16:creationId xmlns:a16="http://schemas.microsoft.com/office/drawing/2014/main" id="{1AA5A931-2118-37A9-860F-468A1C7A5D31}"/>
              </a:ext>
            </a:extLst>
          </p:cNvPr>
          <p:cNvSpPr>
            <a:spLocks noGrp="1"/>
          </p:cNvSpPr>
          <p:nvPr>
            <p:ph type="pic" sz="quarter" idx="28"/>
          </p:nvPr>
        </p:nvSpPr>
        <p:spPr>
          <a:xfrm>
            <a:off x="7680176" y="2009550"/>
            <a:ext cx="3024000" cy="2671200"/>
          </a:xfrm>
          <a:prstGeom prst="rect">
            <a:avLst/>
          </a:prstGeom>
          <a:solidFill>
            <a:schemeClr val="accent5">
              <a:lumMod val="20000"/>
              <a:lumOff val="80000"/>
            </a:schemeClr>
          </a:solidFill>
        </p:spPr>
        <p:txBody>
          <a:bodyPr/>
          <a:lstStyle>
            <a:lvl1pPr marL="0" indent="0">
              <a:buNone/>
              <a:defRPr sz="1100">
                <a:solidFill>
                  <a:schemeClr val="accent5">
                    <a:lumMod val="20000"/>
                    <a:lumOff val="80000"/>
                  </a:schemeClr>
                </a:solidFill>
                <a:latin typeface="+mn-lt"/>
              </a:defRPr>
            </a:lvl1pPr>
          </a:lstStyle>
          <a:p>
            <a:endParaRPr lang="en-US" dirty="0"/>
          </a:p>
        </p:txBody>
      </p:sp>
      <p:sp>
        <p:nvSpPr>
          <p:cNvPr id="37" name="Google Shape;282;p39">
            <a:extLst>
              <a:ext uri="{FF2B5EF4-FFF2-40B4-BE49-F238E27FC236}">
                <a16:creationId xmlns:a16="http://schemas.microsoft.com/office/drawing/2014/main" id="{3E9A0A20-D904-87C3-C07D-04C3865DD7B2}"/>
              </a:ext>
            </a:extLst>
          </p:cNvPr>
          <p:cNvSpPr/>
          <p:nvPr userDrawn="1"/>
        </p:nvSpPr>
        <p:spPr>
          <a:xfrm>
            <a:off x="7680176" y="1407017"/>
            <a:ext cx="3024000" cy="608400"/>
          </a:xfrm>
          <a:prstGeom prst="rect">
            <a:avLst/>
          </a:prstGeom>
          <a:solidFill>
            <a:schemeClr val="accent5">
              <a:lumMod val="75000"/>
            </a:schemeClr>
          </a:solidFill>
          <a:ln>
            <a:noFill/>
          </a:ln>
        </p:spPr>
        <p:txBody>
          <a:bodyPr spcFirstLastPara="1" wrap="square" lIns="288000" tIns="0" rIns="0" bIns="0" anchor="ctr" anchorCtr="0">
            <a:noAutofit/>
          </a:bodyPr>
          <a:lstStyle/>
          <a:p>
            <a:pPr>
              <a:buClr>
                <a:srgbClr val="000000"/>
              </a:buClr>
              <a:buSzPts val="600"/>
            </a:pPr>
            <a:endParaRPr lang="en-GB" sz="1500" dirty="0">
              <a:solidFill>
                <a:srgbClr val="FFFFFF"/>
              </a:solidFill>
              <a:latin typeface="+mn-lt"/>
            </a:endParaRPr>
          </a:p>
        </p:txBody>
      </p:sp>
      <p:sp>
        <p:nvSpPr>
          <p:cNvPr id="39" name="Google Shape;297;p39">
            <a:extLst>
              <a:ext uri="{FF2B5EF4-FFF2-40B4-BE49-F238E27FC236}">
                <a16:creationId xmlns:a16="http://schemas.microsoft.com/office/drawing/2014/main" id="{34562C0C-8FD6-EBF0-4B1C-79D797E60C4C}"/>
              </a:ext>
            </a:extLst>
          </p:cNvPr>
          <p:cNvSpPr/>
          <p:nvPr userDrawn="1"/>
        </p:nvSpPr>
        <p:spPr>
          <a:xfrm>
            <a:off x="7679426" y="4688483"/>
            <a:ext cx="3025500" cy="1165354"/>
          </a:xfrm>
          <a:prstGeom prst="rect">
            <a:avLst/>
          </a:prstGeom>
          <a:solidFill>
            <a:schemeClr val="bg1"/>
          </a:solidFill>
          <a:ln>
            <a:noFill/>
          </a:ln>
          <a:effectLst>
            <a:outerShdw blurRad="362877" sx="102000" sy="102000" algn="ctr" rotWithShape="0">
              <a:prstClr val="black">
                <a:alpha val="13143"/>
              </a:prstClr>
            </a:outerShdw>
          </a:effectLst>
        </p:spPr>
        <p:txBody>
          <a:bodyPr spcFirstLastPara="1" wrap="square" lIns="288000" tIns="0" rIns="0" bIns="0" anchor="ctr" anchorCtr="0">
            <a:noAutofit/>
          </a:bodyPr>
          <a:lstStyle/>
          <a:p>
            <a:pPr>
              <a:buClr>
                <a:srgbClr val="000000"/>
              </a:buClr>
              <a:buSzPts val="600"/>
            </a:pPr>
            <a:endParaRPr lang="en-GB" sz="1200" dirty="0">
              <a:latin typeface="+mn-lt"/>
            </a:endParaRPr>
          </a:p>
        </p:txBody>
      </p:sp>
      <p:sp>
        <p:nvSpPr>
          <p:cNvPr id="40" name="Text Placeholder 13">
            <a:extLst>
              <a:ext uri="{FF2B5EF4-FFF2-40B4-BE49-F238E27FC236}">
                <a16:creationId xmlns:a16="http://schemas.microsoft.com/office/drawing/2014/main" id="{D17F305F-305F-DBF9-FEA9-95B6329F3F73}"/>
              </a:ext>
            </a:extLst>
          </p:cNvPr>
          <p:cNvSpPr>
            <a:spLocks noGrp="1"/>
          </p:cNvSpPr>
          <p:nvPr>
            <p:ph type="body" sz="quarter" idx="29" hasCustomPrompt="1"/>
          </p:nvPr>
        </p:nvSpPr>
        <p:spPr>
          <a:xfrm>
            <a:off x="7962907" y="1606877"/>
            <a:ext cx="2237683" cy="215444"/>
          </a:xfrm>
          <a:prstGeom prst="rect">
            <a:avLst/>
          </a:prstGeom>
        </p:spPr>
        <p:txBody>
          <a:bodyPr wrap="square" lIns="0" tIns="0" rIns="0" bIns="0">
            <a:spAutoFit/>
          </a:bodyPr>
          <a:lstStyle>
            <a:lvl1pPr marL="0" indent="0" algn="l">
              <a:lnSpc>
                <a:spcPct val="100000"/>
              </a:lnSpc>
              <a:spcBef>
                <a:spcPts val="0"/>
              </a:spcBef>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title here</a:t>
            </a:r>
            <a:endParaRPr lang="en-US" dirty="0"/>
          </a:p>
        </p:txBody>
      </p:sp>
      <p:sp>
        <p:nvSpPr>
          <p:cNvPr id="2" name="Text Placeholder 7">
            <a:extLst>
              <a:ext uri="{FF2B5EF4-FFF2-40B4-BE49-F238E27FC236}">
                <a16:creationId xmlns:a16="http://schemas.microsoft.com/office/drawing/2014/main" id="{CB2C415B-1181-8DF0-F6E9-64C1A558E192}"/>
              </a:ext>
            </a:extLst>
          </p:cNvPr>
          <p:cNvSpPr>
            <a:spLocks noGrp="1"/>
          </p:cNvSpPr>
          <p:nvPr>
            <p:ph type="body" sz="quarter" idx="18" hasCustomPrompt="1"/>
          </p:nvPr>
        </p:nvSpPr>
        <p:spPr>
          <a:xfrm>
            <a:off x="1497331"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5" name="Text Placeholder 7">
            <a:extLst>
              <a:ext uri="{FF2B5EF4-FFF2-40B4-BE49-F238E27FC236}">
                <a16:creationId xmlns:a16="http://schemas.microsoft.com/office/drawing/2014/main" id="{2ADB21F0-84F6-633D-E866-582D373CE463}"/>
              </a:ext>
            </a:extLst>
          </p:cNvPr>
          <p:cNvSpPr>
            <a:spLocks noGrp="1"/>
          </p:cNvSpPr>
          <p:nvPr>
            <p:ph type="body" sz="quarter" idx="31" hasCustomPrompt="1"/>
          </p:nvPr>
        </p:nvSpPr>
        <p:spPr>
          <a:xfrm>
            <a:off x="4655840"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6" name="Text Placeholder 7">
            <a:extLst>
              <a:ext uri="{FF2B5EF4-FFF2-40B4-BE49-F238E27FC236}">
                <a16:creationId xmlns:a16="http://schemas.microsoft.com/office/drawing/2014/main" id="{6668B0D0-F26B-A9D2-F840-9E1AAD112191}"/>
              </a:ext>
            </a:extLst>
          </p:cNvPr>
          <p:cNvSpPr>
            <a:spLocks noGrp="1"/>
          </p:cNvSpPr>
          <p:nvPr>
            <p:ph type="body" sz="quarter" idx="32" hasCustomPrompt="1"/>
          </p:nvPr>
        </p:nvSpPr>
        <p:spPr>
          <a:xfrm>
            <a:off x="7824192" y="4812030"/>
            <a:ext cx="2731770" cy="906634"/>
          </a:xfrm>
          <a:prstGeom prst="rect">
            <a:avLst/>
          </a:prstGeom>
        </p:spPr>
        <p:txBody>
          <a:bodyPr lIns="0" tIns="0" rIns="0" bIns="0"/>
          <a:lstStyle>
            <a:lvl1pPr marL="0" indent="0">
              <a:lnSpc>
                <a:spcPct val="100000"/>
              </a:lnSpc>
              <a:spcBef>
                <a:spcPts val="0"/>
              </a:spcBef>
              <a:buFont typeface="Arial" panose="020B0604020202020204" pitchFamily="34" charset="0"/>
              <a:buNone/>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Place content here</a:t>
            </a:r>
          </a:p>
        </p:txBody>
      </p:sp>
      <p:sp>
        <p:nvSpPr>
          <p:cNvPr id="8" name="Slide Number Placeholder 7">
            <a:extLst>
              <a:ext uri="{FF2B5EF4-FFF2-40B4-BE49-F238E27FC236}">
                <a16:creationId xmlns:a16="http://schemas.microsoft.com/office/drawing/2014/main" id="{BABE1C69-AFD9-8389-AB39-3C1AC41A9F50}"/>
              </a:ext>
            </a:extLst>
          </p:cNvPr>
          <p:cNvSpPr>
            <a:spLocks noGrp="1"/>
          </p:cNvSpPr>
          <p:nvPr>
            <p:ph type="sldNum" sz="quarter" idx="33"/>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38037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column Yell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A07144-6131-C7D9-EBB6-BDA3BEACA223}"/>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0" name="Text Placeholder 4">
            <a:extLst>
              <a:ext uri="{FF2B5EF4-FFF2-40B4-BE49-F238E27FC236}">
                <a16:creationId xmlns:a16="http://schemas.microsoft.com/office/drawing/2014/main" id="{7E8C7323-9F3C-6EFF-5CC5-45653741AE02}"/>
              </a:ext>
            </a:extLst>
          </p:cNvPr>
          <p:cNvSpPr>
            <a:spLocks noGrp="1"/>
          </p:cNvSpPr>
          <p:nvPr>
            <p:ph type="body" sz="quarter" idx="11" hasCustomPrompt="1"/>
          </p:nvPr>
        </p:nvSpPr>
        <p:spPr>
          <a:xfrm>
            <a:off x="750793" y="1082811"/>
            <a:ext cx="10668340" cy="221599"/>
          </a:xfrm>
          <a:prstGeom prst="rect">
            <a:avLst/>
          </a:prstGeom>
        </p:spPr>
        <p:txBody>
          <a:bodyPr wrap="square" lIns="0" tIns="0" rIns="0" bIns="0">
            <a:spAutoFit/>
          </a:bodyPr>
          <a:lstStyle>
            <a:lvl1pPr marL="0" indent="0" algn="l">
              <a:spcBef>
                <a:spcPts val="400"/>
              </a:spcBef>
              <a:buNone/>
              <a:defRPr sz="16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sp>
        <p:nvSpPr>
          <p:cNvPr id="11" name="Text Placeholder 7">
            <a:extLst>
              <a:ext uri="{FF2B5EF4-FFF2-40B4-BE49-F238E27FC236}">
                <a16:creationId xmlns:a16="http://schemas.microsoft.com/office/drawing/2014/main" id="{237C2CB3-B049-0C3A-CF72-671289C626DE}"/>
              </a:ext>
            </a:extLst>
          </p:cNvPr>
          <p:cNvSpPr>
            <a:spLocks noGrp="1"/>
          </p:cNvSpPr>
          <p:nvPr>
            <p:ph type="body" sz="quarter" idx="13" hasCustomPrompt="1"/>
          </p:nvPr>
        </p:nvSpPr>
        <p:spPr>
          <a:xfrm>
            <a:off x="751113" y="1568671"/>
            <a:ext cx="10678887" cy="4554543"/>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cxnSp>
        <p:nvCxnSpPr>
          <p:cNvPr id="3" name="Straight Connector 2">
            <a:extLst>
              <a:ext uri="{FF2B5EF4-FFF2-40B4-BE49-F238E27FC236}">
                <a16:creationId xmlns:a16="http://schemas.microsoft.com/office/drawing/2014/main" id="{6CC3CDF7-4AFE-EB3B-7035-6CCE2BD07EAA}"/>
              </a:ext>
            </a:extLst>
          </p:cNvPr>
          <p:cNvCxnSpPr/>
          <p:nvPr userDrawn="1"/>
        </p:nvCxnSpPr>
        <p:spPr>
          <a:xfrm flipH="1">
            <a:off x="-807" y="672152"/>
            <a:ext cx="562708" cy="0"/>
          </a:xfrm>
          <a:prstGeom prst="line">
            <a:avLst/>
          </a:prstGeom>
          <a:ln w="1301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black and white logo  AI-generated content may be incorrect.">
            <a:extLst>
              <a:ext uri="{FF2B5EF4-FFF2-40B4-BE49-F238E27FC236}">
                <a16:creationId xmlns:a16="http://schemas.microsoft.com/office/drawing/2014/main" id="{A4F86EC6-1BFF-8385-4A5A-07BCC9822F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6" name="Slide Number Placeholder 5">
            <a:extLst>
              <a:ext uri="{FF2B5EF4-FFF2-40B4-BE49-F238E27FC236}">
                <a16:creationId xmlns:a16="http://schemas.microsoft.com/office/drawing/2014/main" id="{D5BB3CFE-8128-70F8-F984-ADED93879014}"/>
              </a:ext>
            </a:extLst>
          </p:cNvPr>
          <p:cNvSpPr>
            <a:spLocks noGrp="1"/>
          </p:cNvSpPr>
          <p:nvPr>
            <p:ph type="sldNum" sz="quarter" idx="1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134920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_Slide_1column_Gree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2C09401-9194-FEAF-657D-F7EABACEBA16}"/>
              </a:ext>
            </a:extLst>
          </p:cNvPr>
          <p:cNvCxnSpPr/>
          <p:nvPr userDrawn="1"/>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1785A986-6402-EAE5-D598-05DA0890F562}"/>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grpSp>
        <p:nvGrpSpPr>
          <p:cNvPr id="2" name="Group 1">
            <a:extLst>
              <a:ext uri="{FF2B5EF4-FFF2-40B4-BE49-F238E27FC236}">
                <a16:creationId xmlns:a16="http://schemas.microsoft.com/office/drawing/2014/main" id="{8E3D4DE8-68DE-A6A4-5D37-8266D6F13F50}"/>
              </a:ext>
            </a:extLst>
          </p:cNvPr>
          <p:cNvGrpSpPr/>
          <p:nvPr userDrawn="1"/>
        </p:nvGrpSpPr>
        <p:grpSpPr>
          <a:xfrm>
            <a:off x="0" y="1438836"/>
            <a:ext cx="12192000" cy="4424082"/>
            <a:chOff x="-515289" y="1532965"/>
            <a:chExt cx="12707289" cy="4424082"/>
          </a:xfrm>
        </p:grpSpPr>
        <p:sp>
          <p:nvSpPr>
            <p:cNvPr id="3" name="Rectangle 2">
              <a:extLst>
                <a:ext uri="{FF2B5EF4-FFF2-40B4-BE49-F238E27FC236}">
                  <a16:creationId xmlns:a16="http://schemas.microsoft.com/office/drawing/2014/main" id="{CD09F938-61CE-A1A2-854A-61CE3D344F46}"/>
                </a:ext>
              </a:extLst>
            </p:cNvPr>
            <p:cNvSpPr/>
            <p:nvPr/>
          </p:nvSpPr>
          <p:spPr>
            <a:xfrm>
              <a:off x="5836024" y="1532965"/>
              <a:ext cx="6355976" cy="4424082"/>
            </a:xfrm>
            <a:prstGeom prst="rect">
              <a:avLst/>
            </a:prstGeom>
            <a:solidFill>
              <a:schemeClr val="accent5">
                <a:lumMod val="40000"/>
                <a:lumOff val="60000"/>
                <a:alpha val="3449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7EAF58D-D69B-A847-57E2-B543D0FB4210}"/>
                </a:ext>
              </a:extLst>
            </p:cNvPr>
            <p:cNvSpPr/>
            <p:nvPr/>
          </p:nvSpPr>
          <p:spPr>
            <a:xfrm>
              <a:off x="-515289" y="1532965"/>
              <a:ext cx="6355976" cy="44240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A black and white logo  AI-generated content may be incorrect.">
            <a:extLst>
              <a:ext uri="{FF2B5EF4-FFF2-40B4-BE49-F238E27FC236}">
                <a16:creationId xmlns:a16="http://schemas.microsoft.com/office/drawing/2014/main" id="{BD424393-4B3F-648C-3644-88BFBAF5E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6" name="Slide Number Placeholder 5">
            <a:extLst>
              <a:ext uri="{FF2B5EF4-FFF2-40B4-BE49-F238E27FC236}">
                <a16:creationId xmlns:a16="http://schemas.microsoft.com/office/drawing/2014/main" id="{0D86D706-7101-3E83-0617-20BCC2D816DF}"/>
              </a:ext>
            </a:extLst>
          </p:cNvPr>
          <p:cNvSpPr>
            <a:spLocks noGrp="1"/>
          </p:cNvSpPr>
          <p:nvPr>
            <p:ph type="sldNum" sz="quarter" idx="11"/>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545575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F7C55F7-1F15-FCF9-BE7C-43988B8616F4}"/>
              </a:ext>
            </a:extLst>
          </p:cNvPr>
          <p:cNvSpPr>
            <a:spLocks noGrp="1"/>
          </p:cNvSpPr>
          <p:nvPr>
            <p:ph type="pic" sz="quarter" idx="15"/>
          </p:nvPr>
        </p:nvSpPr>
        <p:spPr>
          <a:xfrm>
            <a:off x="0" y="0"/>
            <a:ext cx="12192000" cy="6145213"/>
          </a:xfrm>
          <a:prstGeom prst="rect">
            <a:avLst/>
          </a:prstGeom>
          <a:solidFill>
            <a:schemeClr val="accent5">
              <a:lumMod val="40000"/>
              <a:lumOff val="60000"/>
            </a:schemeClr>
          </a:solidFill>
        </p:spPr>
        <p:txBody>
          <a:bodyPr/>
          <a:lstStyle>
            <a:lvl1pPr marL="0" indent="0">
              <a:buNone/>
              <a:defRPr>
                <a:solidFill>
                  <a:schemeClr val="accent5">
                    <a:lumMod val="40000"/>
                    <a:lumOff val="60000"/>
                  </a:schemeClr>
                </a:solidFill>
              </a:defRPr>
            </a:lvl1pPr>
          </a:lstStyle>
          <a:p>
            <a:endParaRPr lang="en-US" dirty="0"/>
          </a:p>
        </p:txBody>
      </p:sp>
      <p:pic>
        <p:nvPicPr>
          <p:cNvPr id="10" name="Picture 9" descr="A black and white logo  AI-generated content may be incorrect.">
            <a:extLst>
              <a:ext uri="{FF2B5EF4-FFF2-40B4-BE49-F238E27FC236}">
                <a16:creationId xmlns:a16="http://schemas.microsoft.com/office/drawing/2014/main" id="{AFF958A4-46C9-7A14-89F6-7DC6CA2B77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6888" y="6179127"/>
            <a:ext cx="2163600" cy="678873"/>
          </a:xfrm>
          <a:prstGeom prst="rect">
            <a:avLst/>
          </a:prstGeom>
        </p:spPr>
      </p:pic>
      <p:sp>
        <p:nvSpPr>
          <p:cNvPr id="12" name="Google Shape;17;p2">
            <a:extLst>
              <a:ext uri="{FF2B5EF4-FFF2-40B4-BE49-F238E27FC236}">
                <a16:creationId xmlns:a16="http://schemas.microsoft.com/office/drawing/2014/main" id="{6581CA40-1143-9542-7C3D-A15452BBE71B}"/>
              </a:ext>
            </a:extLst>
          </p:cNvPr>
          <p:cNvSpPr txBox="1">
            <a:spLocks noGrp="1"/>
          </p:cNvSpPr>
          <p:nvPr>
            <p:ph type="body" idx="13" hasCustomPrompt="1"/>
          </p:nvPr>
        </p:nvSpPr>
        <p:spPr>
          <a:xfrm>
            <a:off x="843352" y="5010440"/>
            <a:ext cx="3396139" cy="215444"/>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400" b="1"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Name Surname</a:t>
            </a:r>
            <a:endParaRPr dirty="0"/>
          </a:p>
        </p:txBody>
      </p:sp>
      <p:sp>
        <p:nvSpPr>
          <p:cNvPr id="13" name="Google Shape;17;p2">
            <a:extLst>
              <a:ext uri="{FF2B5EF4-FFF2-40B4-BE49-F238E27FC236}">
                <a16:creationId xmlns:a16="http://schemas.microsoft.com/office/drawing/2014/main" id="{656FF91F-B69C-E59F-E367-B28B296B9FE7}"/>
              </a:ext>
            </a:extLst>
          </p:cNvPr>
          <p:cNvSpPr txBox="1">
            <a:spLocks noGrp="1"/>
          </p:cNvSpPr>
          <p:nvPr>
            <p:ph type="body" idx="14" hasCustomPrompt="1"/>
          </p:nvPr>
        </p:nvSpPr>
        <p:spPr>
          <a:xfrm>
            <a:off x="843352" y="5301208"/>
            <a:ext cx="3396139" cy="184666"/>
          </a:xfrm>
          <a:prstGeom prst="rect">
            <a:avLst/>
          </a:prstGeom>
          <a:noFill/>
          <a:ln>
            <a:noFill/>
          </a:ln>
        </p:spPr>
        <p:txBody>
          <a:bodyPr spcFirstLastPara="1" wrap="square" lIns="0" tIns="0" rIns="0" bIns="0" anchor="t" anchorCtr="0">
            <a:spAutoFit/>
          </a:bodyPr>
          <a:lstStyle>
            <a:lvl1pPr marL="0" marR="0" lvl="0" indent="0" algn="l" rtl="0">
              <a:lnSpc>
                <a:spcPct val="100000"/>
              </a:lnSpc>
              <a:spcBef>
                <a:spcPts val="0"/>
              </a:spcBef>
              <a:spcAft>
                <a:spcPts val="0"/>
              </a:spcAft>
              <a:buClr>
                <a:schemeClr val="lt1"/>
              </a:buClr>
              <a:buSzPts val="2400"/>
              <a:buFont typeface="Arial"/>
              <a:buNone/>
              <a:defRPr sz="12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dirty="0"/>
              <a:t>Job Title</a:t>
            </a:r>
            <a:endParaRPr dirty="0"/>
          </a:p>
        </p:txBody>
      </p:sp>
      <p:sp>
        <p:nvSpPr>
          <p:cNvPr id="16" name="TextBox 15">
            <a:extLst>
              <a:ext uri="{FF2B5EF4-FFF2-40B4-BE49-F238E27FC236}">
                <a16:creationId xmlns:a16="http://schemas.microsoft.com/office/drawing/2014/main" id="{74614FCE-A03D-529A-1A21-7E39C80C152A}"/>
              </a:ext>
            </a:extLst>
          </p:cNvPr>
          <p:cNvSpPr txBox="1"/>
          <p:nvPr userDrawn="1"/>
        </p:nvSpPr>
        <p:spPr>
          <a:xfrm>
            <a:off x="749508" y="2518347"/>
            <a:ext cx="43471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chemeClr val="bg1"/>
                </a:solidFill>
              </a:rPr>
              <a:t>Thank you</a:t>
            </a:r>
            <a:endParaRPr lang="en-US" sz="4400" dirty="0">
              <a:solidFill>
                <a:schemeClr val="bg1"/>
              </a:solidFill>
            </a:endParaRPr>
          </a:p>
        </p:txBody>
      </p:sp>
      <p:sp>
        <p:nvSpPr>
          <p:cNvPr id="3" name="Slide Number Placeholder 2">
            <a:extLst>
              <a:ext uri="{FF2B5EF4-FFF2-40B4-BE49-F238E27FC236}">
                <a16:creationId xmlns:a16="http://schemas.microsoft.com/office/drawing/2014/main" id="{3FBF7F6A-5E1E-F5CB-AEA1-2AD21B5895B1}"/>
              </a:ext>
            </a:extLst>
          </p:cNvPr>
          <p:cNvSpPr>
            <a:spLocks noGrp="1"/>
          </p:cNvSpPr>
          <p:nvPr>
            <p:ph type="sldNum" sz="quarter" idx="16"/>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32175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ide_1column_Re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014D3C5-2C7A-4285-F4D8-7222D4996746}"/>
              </a:ext>
            </a:extLst>
          </p:cNvPr>
          <p:cNvCxnSpPr/>
          <p:nvPr userDrawn="1"/>
        </p:nvCxnSpPr>
        <p:spPr>
          <a:xfrm flipH="1">
            <a:off x="-807" y="672152"/>
            <a:ext cx="562708" cy="0"/>
          </a:xfrm>
          <a:prstGeom prst="line">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2B0FF96-C802-1336-E141-E448871F768C}"/>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11" name="Text Placeholder 4">
            <a:extLst>
              <a:ext uri="{FF2B5EF4-FFF2-40B4-BE49-F238E27FC236}">
                <a16:creationId xmlns:a16="http://schemas.microsoft.com/office/drawing/2014/main" id="{1286FBE4-348B-C687-DD3C-EEB20FEF4C79}"/>
              </a:ext>
            </a:extLst>
          </p:cNvPr>
          <p:cNvSpPr>
            <a:spLocks noGrp="1"/>
          </p:cNvSpPr>
          <p:nvPr>
            <p:ph type="body" sz="quarter" idx="11" hasCustomPrompt="1"/>
          </p:nvPr>
        </p:nvSpPr>
        <p:spPr>
          <a:xfrm>
            <a:off x="750793" y="1082811"/>
            <a:ext cx="10668340" cy="221599"/>
          </a:xfrm>
          <a:prstGeom prst="rect">
            <a:avLst/>
          </a:prstGeom>
        </p:spPr>
        <p:txBody>
          <a:bodyPr wrap="square" lIns="0" tIns="0" rIns="0" bIns="0">
            <a:spAutoFit/>
          </a:bodyPr>
          <a:lstStyle>
            <a:lvl1pPr marL="0" indent="0" algn="l">
              <a:spcBef>
                <a:spcPts val="400"/>
              </a:spcBef>
              <a:buNone/>
              <a:defRPr sz="16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pic>
        <p:nvPicPr>
          <p:cNvPr id="3" name="Picture 2" descr="A black and white logo  AI-generated content may be incorrect.">
            <a:extLst>
              <a:ext uri="{FF2B5EF4-FFF2-40B4-BE49-F238E27FC236}">
                <a16:creationId xmlns:a16="http://schemas.microsoft.com/office/drawing/2014/main" id="{F168426F-B96D-22A5-9D83-3B43E07C36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2" name="Text Placeholder 7">
            <a:extLst>
              <a:ext uri="{FF2B5EF4-FFF2-40B4-BE49-F238E27FC236}">
                <a16:creationId xmlns:a16="http://schemas.microsoft.com/office/drawing/2014/main" id="{F5984EF4-3191-8DE1-D06B-9C5C680AFEE6}"/>
              </a:ext>
            </a:extLst>
          </p:cNvPr>
          <p:cNvSpPr>
            <a:spLocks noGrp="1"/>
          </p:cNvSpPr>
          <p:nvPr>
            <p:ph type="body" sz="quarter" idx="13" hasCustomPrompt="1"/>
          </p:nvPr>
        </p:nvSpPr>
        <p:spPr>
          <a:xfrm>
            <a:off x="751113" y="1568671"/>
            <a:ext cx="10678887" cy="4554543"/>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5" name="Slide Number Placeholder 4">
            <a:extLst>
              <a:ext uri="{FF2B5EF4-FFF2-40B4-BE49-F238E27FC236}">
                <a16:creationId xmlns:a16="http://schemas.microsoft.com/office/drawing/2014/main" id="{89E801F2-F231-4258-4C66-4B24D1230EA3}"/>
              </a:ext>
            </a:extLst>
          </p:cNvPr>
          <p:cNvSpPr>
            <a:spLocks noGrp="1"/>
          </p:cNvSpPr>
          <p:nvPr>
            <p:ph type="sldNum" sz="quarter" idx="14"/>
          </p:nvPr>
        </p:nvSpPr>
        <p:spPr/>
        <p:txBody>
          <a:bodyPr/>
          <a:lstStyle/>
          <a:p>
            <a:fld id="{42BE1046-E46E-3E42-A89A-21E22695B0C2}" type="slidenum">
              <a:rPr lang="en-US" smtClean="0"/>
              <a:pPr/>
              <a:t>‹Nº›</a:t>
            </a:fld>
            <a:endParaRPr lang="en-US" dirty="0"/>
          </a:p>
        </p:txBody>
      </p:sp>
    </p:spTree>
    <p:extLst>
      <p:ext uri="{BB962C8B-B14F-4D97-AF65-F5344CB8AC3E}">
        <p14:creationId xmlns:p14="http://schemas.microsoft.com/office/powerpoint/2010/main" val="398767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1column_Gree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2C09401-9194-FEAF-657D-F7EABACEBA16}"/>
              </a:ext>
            </a:extLst>
          </p:cNvPr>
          <p:cNvCxnSpPr/>
          <p:nvPr userDrawn="1"/>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1785A986-6402-EAE5-D598-05DA0890F562}"/>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9" name="Text Placeholder 4">
            <a:extLst>
              <a:ext uri="{FF2B5EF4-FFF2-40B4-BE49-F238E27FC236}">
                <a16:creationId xmlns:a16="http://schemas.microsoft.com/office/drawing/2014/main" id="{EEFAAD42-9992-B0BB-8851-2879DBB49F83}"/>
              </a:ext>
            </a:extLst>
          </p:cNvPr>
          <p:cNvSpPr>
            <a:spLocks noGrp="1"/>
          </p:cNvSpPr>
          <p:nvPr>
            <p:ph type="body" sz="quarter" idx="11" hasCustomPrompt="1"/>
          </p:nvPr>
        </p:nvSpPr>
        <p:spPr>
          <a:xfrm>
            <a:off x="750793" y="1082811"/>
            <a:ext cx="10668340" cy="221599"/>
          </a:xfrm>
          <a:prstGeom prst="rect">
            <a:avLst/>
          </a:prstGeom>
        </p:spPr>
        <p:txBody>
          <a:bodyPr wrap="square" lIns="0" tIns="0" rIns="0" bIns="0">
            <a:spAutoFit/>
          </a:bodyPr>
          <a:lstStyle>
            <a:lvl1pPr marL="0" indent="0" algn="l">
              <a:spcBef>
                <a:spcPts val="400"/>
              </a:spcBef>
              <a:buNone/>
              <a:defRPr sz="16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pic>
        <p:nvPicPr>
          <p:cNvPr id="3" name="Picture 2" descr="A black and white logo  AI-generated content may be incorrect.">
            <a:extLst>
              <a:ext uri="{FF2B5EF4-FFF2-40B4-BE49-F238E27FC236}">
                <a16:creationId xmlns:a16="http://schemas.microsoft.com/office/drawing/2014/main" id="{8D4DB84E-39E3-DF9F-8BD8-5E71192BE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2" name="Text Placeholder 7">
            <a:extLst>
              <a:ext uri="{FF2B5EF4-FFF2-40B4-BE49-F238E27FC236}">
                <a16:creationId xmlns:a16="http://schemas.microsoft.com/office/drawing/2014/main" id="{751E0036-E302-688B-CB82-C81C7D184CB3}"/>
              </a:ext>
            </a:extLst>
          </p:cNvPr>
          <p:cNvSpPr>
            <a:spLocks noGrp="1"/>
          </p:cNvSpPr>
          <p:nvPr>
            <p:ph type="body" sz="quarter" idx="13" hasCustomPrompt="1"/>
          </p:nvPr>
        </p:nvSpPr>
        <p:spPr>
          <a:xfrm>
            <a:off x="751113" y="1568671"/>
            <a:ext cx="10678887" cy="4554543"/>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5" name="Slide Number Placeholder 4">
            <a:extLst>
              <a:ext uri="{FF2B5EF4-FFF2-40B4-BE49-F238E27FC236}">
                <a16:creationId xmlns:a16="http://schemas.microsoft.com/office/drawing/2014/main" id="{F4E0095E-0389-072B-1B9D-9516DFC6E566}"/>
              </a:ext>
            </a:extLst>
          </p:cNvPr>
          <p:cNvSpPr>
            <a:spLocks noGrp="1"/>
          </p:cNvSpPr>
          <p:nvPr>
            <p:ph type="sldNum" sz="quarter" idx="1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325478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1column_Blu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AF72B60-4424-7917-D490-DB7A7618A015}"/>
              </a:ext>
            </a:extLst>
          </p:cNvPr>
          <p:cNvCxnSpPr/>
          <p:nvPr userDrawn="1"/>
        </p:nvCxnSpPr>
        <p:spPr>
          <a:xfrm flipH="1">
            <a:off x="-807" y="672152"/>
            <a:ext cx="562708" cy="0"/>
          </a:xfrm>
          <a:prstGeom prst="line">
            <a:avLst/>
          </a:prstGeom>
          <a:ln w="130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C85BDE0D-3E02-54C7-8F11-BDA70CA0A658}"/>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9" name="Text Placeholder 4">
            <a:extLst>
              <a:ext uri="{FF2B5EF4-FFF2-40B4-BE49-F238E27FC236}">
                <a16:creationId xmlns:a16="http://schemas.microsoft.com/office/drawing/2014/main" id="{7E827AE8-CDFD-115C-E18F-96FB4A57CB32}"/>
              </a:ext>
            </a:extLst>
          </p:cNvPr>
          <p:cNvSpPr>
            <a:spLocks noGrp="1"/>
          </p:cNvSpPr>
          <p:nvPr>
            <p:ph type="body" sz="quarter" idx="11" hasCustomPrompt="1"/>
          </p:nvPr>
        </p:nvSpPr>
        <p:spPr>
          <a:xfrm>
            <a:off x="750793" y="1082811"/>
            <a:ext cx="10668340" cy="221599"/>
          </a:xfrm>
          <a:prstGeom prst="rect">
            <a:avLst/>
          </a:prstGeom>
        </p:spPr>
        <p:txBody>
          <a:bodyPr wrap="square" lIns="0" tIns="0" rIns="0" bIns="0">
            <a:spAutoFit/>
          </a:bodyPr>
          <a:lstStyle>
            <a:lvl1pPr marL="0" indent="0" algn="l">
              <a:spcBef>
                <a:spcPts val="400"/>
              </a:spcBef>
              <a:buNone/>
              <a:defRPr sz="16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pic>
        <p:nvPicPr>
          <p:cNvPr id="2" name="Picture 1" descr="A black and white logo  AI-generated content may be incorrect.">
            <a:extLst>
              <a:ext uri="{FF2B5EF4-FFF2-40B4-BE49-F238E27FC236}">
                <a16:creationId xmlns:a16="http://schemas.microsoft.com/office/drawing/2014/main" id="{6E148A15-318F-9343-5FC0-A65160A1DC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 name="Text Placeholder 7">
            <a:extLst>
              <a:ext uri="{FF2B5EF4-FFF2-40B4-BE49-F238E27FC236}">
                <a16:creationId xmlns:a16="http://schemas.microsoft.com/office/drawing/2014/main" id="{AD2FC3EB-5C26-D895-D147-E06A03361FD3}"/>
              </a:ext>
            </a:extLst>
          </p:cNvPr>
          <p:cNvSpPr>
            <a:spLocks noGrp="1"/>
          </p:cNvSpPr>
          <p:nvPr>
            <p:ph type="body" sz="quarter" idx="13" hasCustomPrompt="1"/>
          </p:nvPr>
        </p:nvSpPr>
        <p:spPr>
          <a:xfrm>
            <a:off x="751113" y="1568671"/>
            <a:ext cx="10678887" cy="4554543"/>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a:p>
            <a:pPr lvl="0"/>
            <a:endParaRPr lang="en-GB" dirty="0"/>
          </a:p>
        </p:txBody>
      </p:sp>
      <p:sp>
        <p:nvSpPr>
          <p:cNvPr id="5" name="Slide Number Placeholder 4">
            <a:extLst>
              <a:ext uri="{FF2B5EF4-FFF2-40B4-BE49-F238E27FC236}">
                <a16:creationId xmlns:a16="http://schemas.microsoft.com/office/drawing/2014/main" id="{D2790AA3-B15B-F48D-89E2-C10A4AC77B9A}"/>
              </a:ext>
            </a:extLst>
          </p:cNvPr>
          <p:cNvSpPr>
            <a:spLocks noGrp="1"/>
          </p:cNvSpPr>
          <p:nvPr>
            <p:ph type="sldNum" sz="quarter" idx="1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420967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1column_Plain">
    <p:bg>
      <p:bgPr>
        <a:solidFill>
          <a:srgbClr val="F2F2F2"/>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85BDE0D-3E02-54C7-8F11-BDA70CA0A658}"/>
              </a:ext>
            </a:extLst>
          </p:cNvPr>
          <p:cNvSpPr>
            <a:spLocks noGrp="1"/>
          </p:cNvSpPr>
          <p:nvPr>
            <p:ph type="body" sz="quarter" idx="10" hasCustomPrompt="1"/>
          </p:nvPr>
        </p:nvSpPr>
        <p:spPr>
          <a:xfrm>
            <a:off x="750793" y="421142"/>
            <a:ext cx="10711864" cy="492443"/>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title</a:t>
            </a:r>
            <a:endParaRPr lang="en-US" dirty="0"/>
          </a:p>
        </p:txBody>
      </p:sp>
      <p:sp>
        <p:nvSpPr>
          <p:cNvPr id="9" name="Text Placeholder 4">
            <a:extLst>
              <a:ext uri="{FF2B5EF4-FFF2-40B4-BE49-F238E27FC236}">
                <a16:creationId xmlns:a16="http://schemas.microsoft.com/office/drawing/2014/main" id="{7E827AE8-CDFD-115C-E18F-96FB4A57CB32}"/>
              </a:ext>
            </a:extLst>
          </p:cNvPr>
          <p:cNvSpPr>
            <a:spLocks noGrp="1"/>
          </p:cNvSpPr>
          <p:nvPr>
            <p:ph type="body" sz="quarter" idx="11" hasCustomPrompt="1"/>
          </p:nvPr>
        </p:nvSpPr>
        <p:spPr>
          <a:xfrm>
            <a:off x="750793" y="1082811"/>
            <a:ext cx="10668340" cy="221599"/>
          </a:xfrm>
          <a:prstGeom prst="rect">
            <a:avLst/>
          </a:prstGeom>
        </p:spPr>
        <p:txBody>
          <a:bodyPr wrap="square" lIns="0" tIns="0" rIns="0" bIns="0">
            <a:spAutoFit/>
          </a:bodyPr>
          <a:lstStyle>
            <a:lvl1pPr marL="0" indent="0" algn="l">
              <a:spcBef>
                <a:spcPts val="400"/>
              </a:spcBef>
              <a:buNone/>
              <a:defRPr sz="16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pic>
        <p:nvPicPr>
          <p:cNvPr id="2" name="Picture 1" descr="A black and white logo  AI-generated content may be incorrect.">
            <a:extLst>
              <a:ext uri="{FF2B5EF4-FFF2-40B4-BE49-F238E27FC236}">
                <a16:creationId xmlns:a16="http://schemas.microsoft.com/office/drawing/2014/main" id="{D7F1717C-FF43-4D9A-D094-55ECFFF2F6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 name="Text Placeholder 7">
            <a:extLst>
              <a:ext uri="{FF2B5EF4-FFF2-40B4-BE49-F238E27FC236}">
                <a16:creationId xmlns:a16="http://schemas.microsoft.com/office/drawing/2014/main" id="{8B808573-82F3-3753-4572-815D6BF48B2B}"/>
              </a:ext>
            </a:extLst>
          </p:cNvPr>
          <p:cNvSpPr>
            <a:spLocks noGrp="1"/>
          </p:cNvSpPr>
          <p:nvPr>
            <p:ph type="body" sz="quarter" idx="13" hasCustomPrompt="1"/>
          </p:nvPr>
        </p:nvSpPr>
        <p:spPr>
          <a:xfrm>
            <a:off x="751113" y="1568671"/>
            <a:ext cx="10678887" cy="4554543"/>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5" name="Slide Number Placeholder 4">
            <a:extLst>
              <a:ext uri="{FF2B5EF4-FFF2-40B4-BE49-F238E27FC236}">
                <a16:creationId xmlns:a16="http://schemas.microsoft.com/office/drawing/2014/main" id="{9816C285-4CE7-D43C-4485-0D520B44C874}"/>
              </a:ext>
            </a:extLst>
          </p:cNvPr>
          <p:cNvSpPr>
            <a:spLocks noGrp="1"/>
          </p:cNvSpPr>
          <p:nvPr>
            <p:ph type="sldNum" sz="quarter" idx="14"/>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23547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plit_Slide_Text_Image">
    <p:bg>
      <p:bgPr>
        <a:solidFill>
          <a:srgbClr val="F2F2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0D66EA-AE6E-0377-5DD2-E8A89D00AC4A}"/>
              </a:ext>
            </a:extLst>
          </p:cNvPr>
          <p:cNvSpPr/>
          <p:nvPr userDrawn="1"/>
        </p:nvSpPr>
        <p:spPr>
          <a:xfrm>
            <a:off x="6096000" y="0"/>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1">
            <a:extLst>
              <a:ext uri="{FF2B5EF4-FFF2-40B4-BE49-F238E27FC236}">
                <a16:creationId xmlns:a16="http://schemas.microsoft.com/office/drawing/2014/main" id="{C776AC30-19DA-7D8A-3820-53F4A7E3B04C}"/>
              </a:ext>
            </a:extLst>
          </p:cNvPr>
          <p:cNvSpPr txBox="1">
            <a:spLocks/>
          </p:cNvSpPr>
          <p:nvPr userDrawn="1"/>
        </p:nvSpPr>
        <p:spPr>
          <a:xfrm>
            <a:off x="6498643" y="-316646"/>
            <a:ext cx="469714" cy="854010"/>
          </a:xfrm>
          <a:prstGeom prst="rect">
            <a:avLst/>
          </a:prstGeom>
        </p:spPr>
        <p:txBody>
          <a:bodyPr l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00" dirty="0">
                <a:solidFill>
                  <a:schemeClr val="accent5">
                    <a:lumMod val="20000"/>
                    <a:lumOff val="80000"/>
                  </a:schemeClr>
                </a:solidFill>
                <a:latin typeface="Arial" panose="020B0604020202020204" pitchFamily="34" charset="0"/>
                <a:cs typeface="Arial" panose="020B0604020202020204" pitchFamily="34" charset="0"/>
              </a:rPr>
              <a:t>“</a:t>
            </a:r>
          </a:p>
        </p:txBody>
      </p:sp>
      <p:pic>
        <p:nvPicPr>
          <p:cNvPr id="4" name="Picture 3" descr="A black and white logo  AI-generated content may be incorrect.">
            <a:extLst>
              <a:ext uri="{FF2B5EF4-FFF2-40B4-BE49-F238E27FC236}">
                <a16:creationId xmlns:a16="http://schemas.microsoft.com/office/drawing/2014/main" id="{56984551-47C6-6169-D2C8-59D295672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909" y="6234999"/>
            <a:ext cx="1600306" cy="502128"/>
          </a:xfrm>
          <a:prstGeom prst="rect">
            <a:avLst/>
          </a:prstGeom>
        </p:spPr>
      </p:pic>
      <p:sp>
        <p:nvSpPr>
          <p:cNvPr id="33" name="Text Placeholder 2">
            <a:extLst>
              <a:ext uri="{FF2B5EF4-FFF2-40B4-BE49-F238E27FC236}">
                <a16:creationId xmlns:a16="http://schemas.microsoft.com/office/drawing/2014/main" id="{8DB969FE-0912-4E39-B355-505ACD4EF9E6}"/>
              </a:ext>
            </a:extLst>
          </p:cNvPr>
          <p:cNvSpPr>
            <a:spLocks noGrp="1"/>
          </p:cNvSpPr>
          <p:nvPr>
            <p:ph type="body" sz="quarter" idx="10" hasCustomPrompt="1"/>
          </p:nvPr>
        </p:nvSpPr>
        <p:spPr>
          <a:xfrm>
            <a:off x="750793" y="1099590"/>
            <a:ext cx="4446849" cy="984885"/>
          </a:xfrm>
          <a:prstGeom prst="rect">
            <a:avLst/>
          </a:prstGeom>
        </p:spPr>
        <p:txBody>
          <a:bodyPr wrap="square" lIns="0" tIns="0" rIns="0" bIns="0">
            <a:spAutoFit/>
          </a:bodyPr>
          <a:lstStyle>
            <a:lvl1pPr marL="0" indent="0" algn="l">
              <a:lnSpc>
                <a:spcPct val="100000"/>
              </a:lnSpc>
              <a:spcBef>
                <a:spcPts val="0"/>
              </a:spcBef>
              <a:buNone/>
              <a:defRPr sz="32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a:t>
            </a:r>
            <a:br>
              <a:rPr lang="en-GB" dirty="0"/>
            </a:br>
            <a:r>
              <a:rPr lang="en-GB" dirty="0"/>
              <a:t>to add title</a:t>
            </a:r>
            <a:endParaRPr lang="en-US" dirty="0"/>
          </a:p>
        </p:txBody>
      </p:sp>
      <p:sp>
        <p:nvSpPr>
          <p:cNvPr id="3" name="Text Placeholder 8">
            <a:extLst>
              <a:ext uri="{FF2B5EF4-FFF2-40B4-BE49-F238E27FC236}">
                <a16:creationId xmlns:a16="http://schemas.microsoft.com/office/drawing/2014/main" id="{B45A71C4-36BB-BC8B-3162-DF939CB38789}"/>
              </a:ext>
            </a:extLst>
          </p:cNvPr>
          <p:cNvSpPr>
            <a:spLocks noGrp="1"/>
          </p:cNvSpPr>
          <p:nvPr>
            <p:ph type="body" sz="quarter" idx="11" hasCustomPrompt="1"/>
          </p:nvPr>
        </p:nvSpPr>
        <p:spPr>
          <a:xfrm>
            <a:off x="722313" y="2235200"/>
            <a:ext cx="4459287" cy="342900"/>
          </a:xfrm>
          <a:prstGeom prst="rect">
            <a:avLst/>
          </a:prstGeom>
        </p:spPr>
        <p:txBody>
          <a:bodyPr lIns="0"/>
          <a:lstStyle>
            <a:lvl1pPr marL="0" indent="0">
              <a:buNone/>
              <a:defRPr sz="16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subtitle</a:t>
            </a:r>
            <a:endParaRPr lang="en-US" dirty="0"/>
          </a:p>
        </p:txBody>
      </p:sp>
      <p:sp>
        <p:nvSpPr>
          <p:cNvPr id="5" name="Text Placeholder 12">
            <a:extLst>
              <a:ext uri="{FF2B5EF4-FFF2-40B4-BE49-F238E27FC236}">
                <a16:creationId xmlns:a16="http://schemas.microsoft.com/office/drawing/2014/main" id="{0C9706E1-7522-2AB5-E6CE-B41F69D8007B}"/>
              </a:ext>
            </a:extLst>
          </p:cNvPr>
          <p:cNvSpPr>
            <a:spLocks noGrp="1"/>
          </p:cNvSpPr>
          <p:nvPr>
            <p:ph type="body" sz="quarter" idx="12" hasCustomPrompt="1"/>
          </p:nvPr>
        </p:nvSpPr>
        <p:spPr>
          <a:xfrm>
            <a:off x="722313" y="3079750"/>
            <a:ext cx="4459287" cy="247650"/>
          </a:xfrm>
          <a:prstGeom prst="rect">
            <a:avLst/>
          </a:prstGeom>
        </p:spPr>
        <p:txBody>
          <a:bodyPr lIns="0"/>
          <a:lstStyle>
            <a:lvl1pPr marL="0" indent="0">
              <a:buNone/>
              <a:defRPr sz="14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Click here to add body text title</a:t>
            </a:r>
            <a:endParaRPr lang="en-US" dirty="0"/>
          </a:p>
        </p:txBody>
      </p:sp>
      <p:sp>
        <p:nvSpPr>
          <p:cNvPr id="14" name="Picture Placeholder 13">
            <a:extLst>
              <a:ext uri="{FF2B5EF4-FFF2-40B4-BE49-F238E27FC236}">
                <a16:creationId xmlns:a16="http://schemas.microsoft.com/office/drawing/2014/main" id="{A250B3D4-6271-ED4E-6A87-8F89F582553D}"/>
              </a:ext>
            </a:extLst>
          </p:cNvPr>
          <p:cNvSpPr>
            <a:spLocks noGrp="1"/>
          </p:cNvSpPr>
          <p:nvPr>
            <p:ph type="pic" sz="quarter" idx="14"/>
          </p:nvPr>
        </p:nvSpPr>
        <p:spPr>
          <a:xfrm>
            <a:off x="6096000" y="3429000"/>
            <a:ext cx="6096000" cy="3429000"/>
          </a:xfrm>
          <a:prstGeom prst="rect">
            <a:avLst/>
          </a:prstGeom>
          <a:solidFill>
            <a:schemeClr val="accent5">
              <a:lumMod val="40000"/>
              <a:lumOff val="60000"/>
            </a:schemeClr>
          </a:solidFill>
        </p:spPr>
        <p:txBody>
          <a:bodyPr/>
          <a:lstStyle>
            <a:lvl1pPr marL="0" indent="0">
              <a:buNone/>
              <a:defRPr sz="1400">
                <a:solidFill>
                  <a:schemeClr val="accent5">
                    <a:lumMod val="40000"/>
                    <a:lumOff val="60000"/>
                  </a:schemeClr>
                </a:solidFill>
              </a:defRPr>
            </a:lvl1pPr>
          </a:lstStyle>
          <a:p>
            <a:endParaRPr lang="en-US" dirty="0"/>
          </a:p>
        </p:txBody>
      </p:sp>
      <p:sp>
        <p:nvSpPr>
          <p:cNvPr id="7" name="Text Placeholder 15">
            <a:extLst>
              <a:ext uri="{FF2B5EF4-FFF2-40B4-BE49-F238E27FC236}">
                <a16:creationId xmlns:a16="http://schemas.microsoft.com/office/drawing/2014/main" id="{494DD1D5-5D7F-A7F9-3338-51749ADA1F51}"/>
              </a:ext>
            </a:extLst>
          </p:cNvPr>
          <p:cNvSpPr>
            <a:spLocks noGrp="1"/>
          </p:cNvSpPr>
          <p:nvPr>
            <p:ph type="body" sz="quarter" idx="15" hasCustomPrompt="1"/>
          </p:nvPr>
        </p:nvSpPr>
        <p:spPr>
          <a:xfrm>
            <a:off x="7425559" y="630621"/>
            <a:ext cx="3547242" cy="2222938"/>
          </a:xfrm>
          <a:prstGeom prst="rect">
            <a:avLst/>
          </a:prstGeom>
        </p:spPr>
        <p:txBody>
          <a:bodyPr lIns="0"/>
          <a:lstStyle>
            <a:lvl1pPr marL="0" indent="0">
              <a:lnSpc>
                <a:spcPct val="100000"/>
              </a:lnSpc>
              <a:buNone/>
              <a:defRPr sz="16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a:t>Quote, data or facts</a:t>
            </a:r>
          </a:p>
          <a:p>
            <a:pPr lvl="0"/>
            <a:endParaRPr lang="en-GB" dirty="0"/>
          </a:p>
        </p:txBody>
      </p:sp>
      <p:sp>
        <p:nvSpPr>
          <p:cNvPr id="10" name="Text Placeholder 11">
            <a:extLst>
              <a:ext uri="{FF2B5EF4-FFF2-40B4-BE49-F238E27FC236}">
                <a16:creationId xmlns:a16="http://schemas.microsoft.com/office/drawing/2014/main" id="{DC8764DE-9500-5A79-5D08-66D7130CD797}"/>
              </a:ext>
            </a:extLst>
          </p:cNvPr>
          <p:cNvSpPr txBox="1">
            <a:spLocks/>
          </p:cNvSpPr>
          <p:nvPr userDrawn="1"/>
        </p:nvSpPr>
        <p:spPr>
          <a:xfrm rot="10800000">
            <a:off x="11437867" y="3001995"/>
            <a:ext cx="469714" cy="854010"/>
          </a:xfrm>
          <a:prstGeom prst="rect">
            <a:avLst/>
          </a:prstGeom>
        </p:spPr>
        <p:txBody>
          <a:bodyPr lIns="0"/>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900" dirty="0">
                <a:solidFill>
                  <a:schemeClr val="accent5">
                    <a:lumMod val="20000"/>
                    <a:lumOff val="80000"/>
                  </a:schemeClr>
                </a:solidFill>
                <a:latin typeface="Arial" panose="020B0604020202020204" pitchFamily="34" charset="0"/>
                <a:cs typeface="Arial" panose="020B0604020202020204" pitchFamily="34" charset="0"/>
              </a:rPr>
              <a:t>“</a:t>
            </a:r>
          </a:p>
        </p:txBody>
      </p:sp>
      <p:sp>
        <p:nvSpPr>
          <p:cNvPr id="11" name="Text Placeholder 7">
            <a:extLst>
              <a:ext uri="{FF2B5EF4-FFF2-40B4-BE49-F238E27FC236}">
                <a16:creationId xmlns:a16="http://schemas.microsoft.com/office/drawing/2014/main" id="{077EF319-C8FC-A511-030C-FAAA313F9CA5}"/>
              </a:ext>
            </a:extLst>
          </p:cNvPr>
          <p:cNvSpPr>
            <a:spLocks noGrp="1"/>
          </p:cNvSpPr>
          <p:nvPr>
            <p:ph type="body" sz="quarter" idx="16" hasCustomPrompt="1"/>
          </p:nvPr>
        </p:nvSpPr>
        <p:spPr>
          <a:xfrm>
            <a:off x="719667" y="3420533"/>
            <a:ext cx="4471765" cy="2582061"/>
          </a:xfrm>
          <a:prstGeom prst="rect">
            <a:avLst/>
          </a:prstGeom>
        </p:spPr>
        <p:txBody>
          <a:bodyPr lIns="0" tIns="0" rIns="0" bIns="0"/>
          <a:lstStyle>
            <a:lvl1pPr marL="222250" indent="-222250">
              <a:lnSpc>
                <a:spcPct val="100000"/>
              </a:lnSpc>
              <a:spcBef>
                <a:spcPts val="0"/>
              </a:spcBef>
              <a:buFont typeface="Arial" panose="020B0604020202020204" pitchFamily="34" charset="0"/>
              <a:buChar char="•"/>
              <a:tabLst/>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buFont typeface="Arial" panose="020B0604020202020204" pitchFamily="34" charset="0"/>
              <a:buChar char="•"/>
              <a:tabLst/>
              <a:defRPr sz="13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buFont typeface="Arial" panose="020B0604020202020204" pitchFamily="34" charset="0"/>
              <a:buChar char="•"/>
              <a:tabLst/>
              <a:defRPr sz="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buFont typeface="Arial" panose="020B0604020202020204" pitchFamily="34" charset="0"/>
              <a:buChar char="•"/>
              <a:tabLst/>
              <a:defRPr sz="11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buFont typeface="Arial" panose="020B0604020202020204" pitchFamily="34" charset="0"/>
              <a:buChar char="•"/>
              <a:tabLst/>
              <a:defRPr sz="10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tabLst/>
              <a:defRPr sz="900">
                <a:latin typeface="Verdana" panose="020B0604030504040204" pitchFamily="34" charset="0"/>
                <a:ea typeface="Verdana" panose="020B0604030504040204" pitchFamily="34" charset="0"/>
                <a:cs typeface="Verdana" panose="020B0604030504040204" pitchFamily="34" charset="0"/>
              </a:defRPr>
            </a:lvl6pPr>
            <a:lvl7pPr>
              <a:defRPr/>
            </a:lvl7pPr>
            <a:lvl8pPr marL="0" indent="0">
              <a:buFont typeface="Arial" panose="020B0604020202020204" pitchFamily="34" charset="0"/>
              <a:buNone/>
              <a:defRPr/>
            </a:lvl8pPr>
          </a:lstStyle>
          <a:p>
            <a:pPr lvl="0"/>
            <a:r>
              <a:rPr lang="en-GB" dirty="0"/>
              <a:t>Click here to add body text</a:t>
            </a:r>
          </a:p>
        </p:txBody>
      </p:sp>
      <p:sp>
        <p:nvSpPr>
          <p:cNvPr id="8" name="Slide Number Placeholder 7">
            <a:extLst>
              <a:ext uri="{FF2B5EF4-FFF2-40B4-BE49-F238E27FC236}">
                <a16:creationId xmlns:a16="http://schemas.microsoft.com/office/drawing/2014/main" id="{98FA4DB4-E4F8-3B69-0405-5A8E02F25BF7}"/>
              </a:ext>
            </a:extLst>
          </p:cNvPr>
          <p:cNvSpPr>
            <a:spLocks noGrp="1"/>
          </p:cNvSpPr>
          <p:nvPr>
            <p:ph type="sldNum" sz="quarter" idx="17"/>
          </p:nvPr>
        </p:nvSpPr>
        <p:spPr/>
        <p:txBody>
          <a:bodyPr/>
          <a:lstStyle/>
          <a:p>
            <a:fld id="{42BE1046-E46E-3E42-A89A-21E22695B0C2}" type="slidenum">
              <a:rPr lang="en-US" smtClean="0"/>
              <a:pPr/>
              <a:t>‹Nº›</a:t>
            </a:fld>
            <a:endParaRPr lang="en-US"/>
          </a:p>
        </p:txBody>
      </p:sp>
    </p:spTree>
    <p:extLst>
      <p:ext uri="{BB962C8B-B14F-4D97-AF65-F5344CB8AC3E}">
        <p14:creationId xmlns:p14="http://schemas.microsoft.com/office/powerpoint/2010/main" val="28103005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EF5FB8-3BD8-AD30-6C41-E699979C07A4}"/>
              </a:ext>
            </a:extLst>
          </p:cNvPr>
          <p:cNvSpPr>
            <a:spLocks noGrp="1"/>
          </p:cNvSpPr>
          <p:nvPr>
            <p:ph type="sldNum" sz="quarter" idx="4"/>
          </p:nvPr>
        </p:nvSpPr>
        <p:spPr>
          <a:xfrm>
            <a:off x="147320" y="6295390"/>
            <a:ext cx="624840" cy="365125"/>
          </a:xfrm>
          <a:prstGeom prst="rect">
            <a:avLst/>
          </a:prstGeom>
        </p:spPr>
        <p:txBody>
          <a:bodyPr vert="horz" lIns="91440" tIns="45720" rIns="91440" bIns="45720" rtlCol="0" anchor="ctr"/>
          <a:lstStyle>
            <a:lvl1pPr algn="l">
              <a:defRPr sz="1100">
                <a:solidFill>
                  <a:schemeClr val="tx2"/>
                </a:solidFill>
              </a:defRPr>
            </a:lvl1pPr>
          </a:lstStyle>
          <a:p>
            <a:fld id="{42BE1046-E46E-3E42-A89A-21E22695B0C2}" type="slidenum">
              <a:rPr lang="en-US" smtClean="0"/>
              <a:pPr/>
              <a:t>‹Nº›</a:t>
            </a:fld>
            <a:endParaRPr lang="en-US"/>
          </a:p>
        </p:txBody>
      </p:sp>
      <p:sp>
        <p:nvSpPr>
          <p:cNvPr id="8" name="Footer Placeholder 7">
            <a:extLst>
              <a:ext uri="{FF2B5EF4-FFF2-40B4-BE49-F238E27FC236}">
                <a16:creationId xmlns:a16="http://schemas.microsoft.com/office/drawing/2014/main" id="{DE1E8842-664E-4C16-6B97-7246D896C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Tree>
    <p:extLst>
      <p:ext uri="{BB962C8B-B14F-4D97-AF65-F5344CB8AC3E}">
        <p14:creationId xmlns:p14="http://schemas.microsoft.com/office/powerpoint/2010/main" val="260280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75" r:id="rId9"/>
    <p:sldLayoutId id="2147483676" r:id="rId10"/>
    <p:sldLayoutId id="2147483677" r:id="rId11"/>
    <p:sldLayoutId id="2147483674" r:id="rId12"/>
    <p:sldLayoutId id="2147483679" r:id="rId13"/>
    <p:sldLayoutId id="2147483680" r:id="rId14"/>
    <p:sldLayoutId id="2147483681" r:id="rId15"/>
    <p:sldLayoutId id="2147483678"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683" r:id="rId27"/>
    <p:sldLayoutId id="2147483684" r:id="rId28"/>
    <p:sldLayoutId id="2147483666" r:id="rId29"/>
    <p:sldLayoutId id="2147483669" r:id="rId30"/>
    <p:sldLayoutId id="2147483667" r:id="rId31"/>
    <p:sldLayoutId id="2147483668" r:id="rId32"/>
    <p:sldLayoutId id="2147483670" r:id="rId33"/>
    <p:sldLayoutId id="2147483671" r:id="rId34"/>
    <p:sldLayoutId id="2147483682" r:id="rId35"/>
    <p:sldLayoutId id="2147483672" r:id="rId36"/>
    <p:sldLayoutId id="2147483685" r:id="rId37"/>
    <p:sldLayoutId id="2147483673" r:id="rId38"/>
    <p:sldLayoutId id="2147483686" r:id="rId39"/>
    <p:sldLayoutId id="2147483688" r:id="rId40"/>
    <p:sldLayoutId id="214748368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8.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7CFE692E-7267-3D4A-2C47-3026C47C46B3}"/>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137275"/>
          </a:xfrm>
          <a:prstGeom prst="rect">
            <a:avLst/>
          </a:prstGeom>
        </p:spPr>
      </p:pic>
      <p:sp>
        <p:nvSpPr>
          <p:cNvPr id="9" name="Rectangle 8">
            <a:extLst>
              <a:ext uri="{FF2B5EF4-FFF2-40B4-BE49-F238E27FC236}">
                <a16:creationId xmlns:a16="http://schemas.microsoft.com/office/drawing/2014/main" id="{AD004106-8E3A-78CF-ABD8-8CBDEF0848D6}"/>
              </a:ext>
            </a:extLst>
          </p:cNvPr>
          <p:cNvSpPr/>
          <p:nvPr/>
        </p:nvSpPr>
        <p:spPr>
          <a:xfrm rot="16200000">
            <a:off x="786884" y="-786881"/>
            <a:ext cx="6140447" cy="7714206"/>
          </a:xfrm>
          <a:prstGeom prst="rect">
            <a:avLst/>
          </a:prstGeom>
          <a:gradFill>
            <a:gsLst>
              <a:gs pos="0">
                <a:schemeClr val="tx1">
                  <a:lumMod val="50000"/>
                  <a:alpha val="84264"/>
                </a:schemeClr>
              </a:gs>
              <a:gs pos="100000">
                <a:schemeClr val="tx1">
                  <a:lumMod val="50000"/>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400" noProof="0" dirty="0"/>
          </a:p>
        </p:txBody>
      </p:sp>
      <p:sp>
        <p:nvSpPr>
          <p:cNvPr id="2" name="Text Placeholder 1">
            <a:extLst>
              <a:ext uri="{FF2B5EF4-FFF2-40B4-BE49-F238E27FC236}">
                <a16:creationId xmlns:a16="http://schemas.microsoft.com/office/drawing/2014/main" id="{2B542451-890C-9D4A-A585-393279A70069}"/>
              </a:ext>
            </a:extLst>
          </p:cNvPr>
          <p:cNvSpPr>
            <a:spLocks noGrp="1"/>
          </p:cNvSpPr>
          <p:nvPr>
            <p:ph type="body" idx="1"/>
          </p:nvPr>
        </p:nvSpPr>
        <p:spPr/>
        <p:txBody>
          <a:bodyPr>
            <a:normAutofit fontScale="60000" lnSpcReduction="20000"/>
          </a:bodyPr>
          <a:lstStyle/>
          <a:p>
            <a:r>
              <a:rPr lang="en-US" dirty="0"/>
              <a:t>Batteries and Flexibility for a Renewable Grid</a:t>
            </a:r>
            <a:endParaRPr lang="en-GB" noProof="0" dirty="0"/>
          </a:p>
        </p:txBody>
      </p:sp>
      <p:sp>
        <p:nvSpPr>
          <p:cNvPr id="3" name="Text Placeholder 2">
            <a:extLst>
              <a:ext uri="{FF2B5EF4-FFF2-40B4-BE49-F238E27FC236}">
                <a16:creationId xmlns:a16="http://schemas.microsoft.com/office/drawing/2014/main" id="{572F66F3-1E42-DB04-B2C1-D91BEE323444}"/>
              </a:ext>
            </a:extLst>
          </p:cNvPr>
          <p:cNvSpPr>
            <a:spLocks noGrp="1"/>
          </p:cNvSpPr>
          <p:nvPr>
            <p:ph type="body" sz="quarter" idx="10"/>
          </p:nvPr>
        </p:nvSpPr>
        <p:spPr>
          <a:xfrm>
            <a:off x="843352" y="1593272"/>
            <a:ext cx="4949814" cy="1218795"/>
          </a:xfrm>
        </p:spPr>
        <p:txBody>
          <a:bodyPr>
            <a:normAutofit fontScale="90000"/>
          </a:bodyPr>
          <a:lstStyle/>
          <a:p>
            <a:r>
              <a:rPr lang="en-US" noProof="0" dirty="0"/>
              <a:t>Energy Storage as a System Enabler</a:t>
            </a:r>
            <a:endParaRPr lang="en-GB" noProof="0" dirty="0"/>
          </a:p>
        </p:txBody>
      </p:sp>
      <p:sp>
        <p:nvSpPr>
          <p:cNvPr id="6" name="Text Placeholder 5">
            <a:extLst>
              <a:ext uri="{FF2B5EF4-FFF2-40B4-BE49-F238E27FC236}">
                <a16:creationId xmlns:a16="http://schemas.microsoft.com/office/drawing/2014/main" id="{7ABC7D9A-7D9C-7818-3E51-35EB3AC12663}"/>
              </a:ext>
            </a:extLst>
          </p:cNvPr>
          <p:cNvSpPr>
            <a:spLocks noGrp="1"/>
          </p:cNvSpPr>
          <p:nvPr>
            <p:ph type="body" idx="12"/>
          </p:nvPr>
        </p:nvSpPr>
        <p:spPr/>
        <p:txBody>
          <a:bodyPr>
            <a:normAutofit fontScale="97500"/>
          </a:bodyPr>
          <a:lstStyle/>
          <a:p>
            <a:r>
              <a:rPr lang="en-GB" noProof="0" dirty="0"/>
              <a:t>17</a:t>
            </a:r>
            <a:r>
              <a:rPr lang="en-GB" baseline="30000" noProof="0" dirty="0"/>
              <a:t>th</a:t>
            </a:r>
            <a:r>
              <a:rPr lang="en-GB" noProof="0" dirty="0"/>
              <a:t> June 2026</a:t>
            </a:r>
          </a:p>
        </p:txBody>
      </p:sp>
      <p:sp>
        <p:nvSpPr>
          <p:cNvPr id="7" name="Text Placeholder 6">
            <a:extLst>
              <a:ext uri="{FF2B5EF4-FFF2-40B4-BE49-F238E27FC236}">
                <a16:creationId xmlns:a16="http://schemas.microsoft.com/office/drawing/2014/main" id="{8DFAB9C4-D35E-2653-4CD5-67C987D6D1B9}"/>
              </a:ext>
            </a:extLst>
          </p:cNvPr>
          <p:cNvSpPr>
            <a:spLocks noGrp="1"/>
          </p:cNvSpPr>
          <p:nvPr>
            <p:ph type="body" idx="13"/>
          </p:nvPr>
        </p:nvSpPr>
        <p:spPr/>
        <p:txBody>
          <a:bodyPr>
            <a:normAutofit fontScale="97500"/>
          </a:bodyPr>
          <a:lstStyle/>
          <a:p>
            <a:r>
              <a:rPr lang="en-GB" noProof="0" dirty="0"/>
              <a:t>Beatriz Llorente</a:t>
            </a:r>
          </a:p>
        </p:txBody>
      </p:sp>
      <p:sp>
        <p:nvSpPr>
          <p:cNvPr id="8" name="Text Placeholder 7">
            <a:extLst>
              <a:ext uri="{FF2B5EF4-FFF2-40B4-BE49-F238E27FC236}">
                <a16:creationId xmlns:a16="http://schemas.microsoft.com/office/drawing/2014/main" id="{4C7C755D-9A0D-B838-E15A-B6C6ADDF809F}"/>
              </a:ext>
            </a:extLst>
          </p:cNvPr>
          <p:cNvSpPr>
            <a:spLocks noGrp="1"/>
          </p:cNvSpPr>
          <p:nvPr>
            <p:ph type="body" idx="14"/>
          </p:nvPr>
        </p:nvSpPr>
        <p:spPr/>
        <p:txBody>
          <a:bodyPr>
            <a:normAutofit fontScale="97500"/>
          </a:bodyPr>
          <a:lstStyle/>
          <a:p>
            <a:r>
              <a:rPr lang="en-GB" noProof="0" dirty="0"/>
              <a:t>Head of Growth for Iberia, Sonnedix</a:t>
            </a:r>
          </a:p>
        </p:txBody>
      </p:sp>
      <p:cxnSp>
        <p:nvCxnSpPr>
          <p:cNvPr id="10" name="Straight Connector 9">
            <a:extLst>
              <a:ext uri="{FF2B5EF4-FFF2-40B4-BE49-F238E27FC236}">
                <a16:creationId xmlns:a16="http://schemas.microsoft.com/office/drawing/2014/main" id="{5509DA9E-6725-A262-E71D-3F93D70D2AD0}"/>
              </a:ext>
            </a:extLst>
          </p:cNvPr>
          <p:cNvCxnSpPr>
            <a:cxnSpLocks/>
          </p:cNvCxnSpPr>
          <p:nvPr/>
        </p:nvCxnSpPr>
        <p:spPr>
          <a:xfrm flipH="1">
            <a:off x="0" y="1930044"/>
            <a:ext cx="562708" cy="0"/>
          </a:xfrm>
          <a:prstGeom prst="line">
            <a:avLst/>
          </a:prstGeom>
          <a:ln w="1301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7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EEF616-BA80-C847-0F85-45AC1DBBF776}"/>
              </a:ext>
            </a:extLst>
          </p:cNvPr>
          <p:cNvSpPr>
            <a:spLocks noGrp="1"/>
          </p:cNvSpPr>
          <p:nvPr>
            <p:ph type="body" sz="quarter" idx="10"/>
          </p:nvPr>
        </p:nvSpPr>
        <p:spPr/>
        <p:txBody>
          <a:bodyPr>
            <a:normAutofit/>
          </a:bodyPr>
          <a:lstStyle/>
          <a:p>
            <a:r>
              <a:rPr lang="en-GB" noProof="0" dirty="0"/>
              <a:t>Portugal Can Lead | If the Framework Keeps Pace</a:t>
            </a:r>
          </a:p>
        </p:txBody>
      </p:sp>
      <p:cxnSp>
        <p:nvCxnSpPr>
          <p:cNvPr id="11" name="Straight Connector 10">
            <a:extLst>
              <a:ext uri="{FF2B5EF4-FFF2-40B4-BE49-F238E27FC236}">
                <a16:creationId xmlns:a16="http://schemas.microsoft.com/office/drawing/2014/main" id="{BEE392C1-6082-2536-5340-48524D372235}"/>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A5EB442-B08A-02C8-033C-269DB3367759}"/>
              </a:ext>
            </a:extLst>
          </p:cNvPr>
          <p:cNvSpPr>
            <a:spLocks noGrp="1"/>
          </p:cNvSpPr>
          <p:nvPr>
            <p:ph type="sldNum" sz="quarter" idx="14"/>
          </p:nvPr>
        </p:nvSpPr>
        <p:spPr/>
        <p:txBody>
          <a:bodyPr>
            <a:normAutofit/>
          </a:bodyPr>
          <a:lstStyle/>
          <a:p>
            <a:fld id="{42BE1046-E46E-3E42-A89A-21E22695B0C2}" type="slidenum">
              <a:rPr lang="en-GB" noProof="0" smtClean="0"/>
              <a:pPr/>
              <a:t>10</a:t>
            </a:fld>
            <a:endParaRPr lang="en-GB" noProof="0" dirty="0"/>
          </a:p>
        </p:txBody>
      </p:sp>
      <p:sp>
        <p:nvSpPr>
          <p:cNvPr id="3" name="Rectangle 2">
            <a:extLst>
              <a:ext uri="{FF2B5EF4-FFF2-40B4-BE49-F238E27FC236}">
                <a16:creationId xmlns:a16="http://schemas.microsoft.com/office/drawing/2014/main" id="{029CCFF3-55BC-1B38-DC8E-4AD4FE3A985A}"/>
              </a:ext>
            </a:extLst>
          </p:cNvPr>
          <p:cNvSpPr/>
          <p:nvPr/>
        </p:nvSpPr>
        <p:spPr>
          <a:xfrm>
            <a:off x="4542640" y="2222501"/>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a:extLst>
              <a:ext uri="{FF2B5EF4-FFF2-40B4-BE49-F238E27FC236}">
                <a16:creationId xmlns:a16="http://schemas.microsoft.com/office/drawing/2014/main" id="{C7BD249E-75AA-4256-BAFD-D32F1277BFA8}"/>
              </a:ext>
            </a:extLst>
          </p:cNvPr>
          <p:cNvSpPr/>
          <p:nvPr/>
        </p:nvSpPr>
        <p:spPr>
          <a:xfrm>
            <a:off x="1118253" y="2186175"/>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Rectangle 4">
            <a:extLst>
              <a:ext uri="{FF2B5EF4-FFF2-40B4-BE49-F238E27FC236}">
                <a16:creationId xmlns:a16="http://schemas.microsoft.com/office/drawing/2014/main" id="{C46425EF-3CF3-BA69-AB25-6F97AA8DD145}"/>
              </a:ext>
            </a:extLst>
          </p:cNvPr>
          <p:cNvSpPr/>
          <p:nvPr/>
        </p:nvSpPr>
        <p:spPr>
          <a:xfrm>
            <a:off x="7919423" y="2186175"/>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Google Shape;56;p6">
            <a:extLst>
              <a:ext uri="{FF2B5EF4-FFF2-40B4-BE49-F238E27FC236}">
                <a16:creationId xmlns:a16="http://schemas.microsoft.com/office/drawing/2014/main" id="{5003CF07-89AE-DDA4-A9C4-62A5E188DCBB}"/>
              </a:ext>
            </a:extLst>
          </p:cNvPr>
          <p:cNvSpPr txBox="1"/>
          <p:nvPr/>
        </p:nvSpPr>
        <p:spPr>
          <a:xfrm>
            <a:off x="1357318" y="2389712"/>
            <a:ext cx="269280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b="0" i="0" noProof="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Market Reform</a:t>
            </a:r>
            <a:endParaRPr lang="en-GB" sz="2200" b="0" i="0" noProof="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Google Shape;60;p6">
            <a:extLst>
              <a:ext uri="{FF2B5EF4-FFF2-40B4-BE49-F238E27FC236}">
                <a16:creationId xmlns:a16="http://schemas.microsoft.com/office/drawing/2014/main" id="{96F6B4CD-6558-92F9-57DD-F64A4E9A5F96}"/>
              </a:ext>
            </a:extLst>
          </p:cNvPr>
          <p:cNvSpPr txBox="1"/>
          <p:nvPr/>
        </p:nvSpPr>
        <p:spPr>
          <a:xfrm>
            <a:off x="4738452" y="2389712"/>
            <a:ext cx="269351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noProof="0" dirty="0">
                <a:solidFill>
                  <a:schemeClr val="accent2"/>
                </a:solidFill>
                <a:latin typeface="Verdana" panose="020B0604030504040204" pitchFamily="34" charset="0"/>
                <a:ea typeface="Verdana" panose="020B0604030504040204" pitchFamily="34" charset="0"/>
                <a:cs typeface="Verdana" panose="020B0604030504040204" pitchFamily="34" charset="0"/>
              </a:rPr>
              <a:t>Grids &amp; Permitting</a:t>
            </a:r>
            <a:endParaRPr lang="en-GB" sz="2200" b="0" i="0" noProof="0"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Google Shape;61;p6">
            <a:extLst>
              <a:ext uri="{FF2B5EF4-FFF2-40B4-BE49-F238E27FC236}">
                <a16:creationId xmlns:a16="http://schemas.microsoft.com/office/drawing/2014/main" id="{C751D4ED-BB9B-0C43-D988-2859550464AB}"/>
              </a:ext>
            </a:extLst>
          </p:cNvPr>
          <p:cNvSpPr txBox="1"/>
          <p:nvPr/>
        </p:nvSpPr>
        <p:spPr>
          <a:xfrm>
            <a:off x="8123183" y="2389712"/>
            <a:ext cx="269280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b="0" i="0" noProof="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Energy Demand</a:t>
            </a:r>
            <a:endParaRPr lang="en-GB" sz="2200" b="0" i="0" noProof="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5B95D9D-C23A-9CBB-3CD4-ABB7057EEA2A}"/>
              </a:ext>
            </a:extLst>
          </p:cNvPr>
          <p:cNvSpPr/>
          <p:nvPr/>
        </p:nvSpPr>
        <p:spPr>
          <a:xfrm>
            <a:off x="1118253" y="2124349"/>
            <a:ext cx="3154324" cy="98152"/>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tangle 11">
            <a:extLst>
              <a:ext uri="{FF2B5EF4-FFF2-40B4-BE49-F238E27FC236}">
                <a16:creationId xmlns:a16="http://schemas.microsoft.com/office/drawing/2014/main" id="{47AC0E7D-9794-06E3-816D-5A50410ADE2A}"/>
              </a:ext>
            </a:extLst>
          </p:cNvPr>
          <p:cNvSpPr/>
          <p:nvPr/>
        </p:nvSpPr>
        <p:spPr>
          <a:xfrm>
            <a:off x="4531639" y="2124349"/>
            <a:ext cx="3154324" cy="98152"/>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BACEAEE3-AFBC-D282-F0EF-932B1A1196DA}"/>
              </a:ext>
            </a:extLst>
          </p:cNvPr>
          <p:cNvSpPr/>
          <p:nvPr/>
        </p:nvSpPr>
        <p:spPr>
          <a:xfrm>
            <a:off x="7919423" y="2124349"/>
            <a:ext cx="3154324" cy="98152"/>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Text Placeholder 7">
            <a:extLst>
              <a:ext uri="{FF2B5EF4-FFF2-40B4-BE49-F238E27FC236}">
                <a16:creationId xmlns:a16="http://schemas.microsoft.com/office/drawing/2014/main" id="{9E68CD64-E5FC-647A-FB44-B9790047D3D3}"/>
              </a:ext>
            </a:extLst>
          </p:cNvPr>
          <p:cNvSpPr txBox="1">
            <a:spLocks/>
          </p:cNvSpPr>
          <p:nvPr/>
        </p:nvSpPr>
        <p:spPr>
          <a:xfrm>
            <a:off x="1437065" y="2907906"/>
            <a:ext cx="2570703" cy="156589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noProof="0" dirty="0"/>
              <a:t>Develop remuneration mechanisms that </a:t>
            </a:r>
            <a:r>
              <a:rPr lang="en-US" sz="1600" noProof="0" dirty="0" err="1"/>
              <a:t>recognise</a:t>
            </a:r>
            <a:r>
              <a:rPr lang="en-US" sz="1600" noProof="0" dirty="0"/>
              <a:t> storage’s system value during surplus renewable generation and negative or near-zero MIBEL prices.</a:t>
            </a:r>
            <a:endParaRPr lang="en-GB" sz="1600" noProof="0" dirty="0"/>
          </a:p>
        </p:txBody>
      </p:sp>
      <p:sp>
        <p:nvSpPr>
          <p:cNvPr id="15" name="Text Placeholder 7">
            <a:extLst>
              <a:ext uri="{FF2B5EF4-FFF2-40B4-BE49-F238E27FC236}">
                <a16:creationId xmlns:a16="http://schemas.microsoft.com/office/drawing/2014/main" id="{BAA5EF2D-24DF-BD8D-F362-7D70222DC915}"/>
              </a:ext>
            </a:extLst>
          </p:cNvPr>
          <p:cNvSpPr txBox="1">
            <a:spLocks/>
          </p:cNvSpPr>
          <p:nvPr/>
        </p:nvSpPr>
        <p:spPr>
          <a:xfrm>
            <a:off x="4799856" y="3103265"/>
            <a:ext cx="2570703" cy="156589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noProof="0" dirty="0"/>
              <a:t>Streamline </a:t>
            </a:r>
            <a:r>
              <a:rPr lang="en-US" sz="1600" noProof="0" dirty="0" err="1"/>
              <a:t>hybridisation</a:t>
            </a:r>
            <a:r>
              <a:rPr lang="en-US" sz="1600" noProof="0" dirty="0"/>
              <a:t> </a:t>
            </a:r>
            <a:r>
              <a:rPr lang="en-US" sz="1600" noProof="0" dirty="0" err="1"/>
              <a:t>authorisations</a:t>
            </a:r>
            <a:r>
              <a:rPr lang="en-US" sz="1600" noProof="0" dirty="0"/>
              <a:t> and fast-track BESS at existing solar sites, reducing permitting timelines from years to months. </a:t>
            </a:r>
            <a:endParaRPr lang="en-GB" sz="1600" noProof="0" dirty="0"/>
          </a:p>
        </p:txBody>
      </p:sp>
      <p:sp>
        <p:nvSpPr>
          <p:cNvPr id="16" name="Text Placeholder 7">
            <a:extLst>
              <a:ext uri="{FF2B5EF4-FFF2-40B4-BE49-F238E27FC236}">
                <a16:creationId xmlns:a16="http://schemas.microsoft.com/office/drawing/2014/main" id="{2FB850A7-C51E-E3CC-E0AD-F081E285A455}"/>
              </a:ext>
            </a:extLst>
          </p:cNvPr>
          <p:cNvSpPr txBox="1">
            <a:spLocks/>
          </p:cNvSpPr>
          <p:nvPr/>
        </p:nvSpPr>
        <p:spPr>
          <a:xfrm>
            <a:off x="8184232" y="2960390"/>
            <a:ext cx="2570703" cy="156589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noProof="0" dirty="0">
                <a:solidFill>
                  <a:srgbClr val="28303A"/>
                </a:solidFill>
              </a:rPr>
              <a:t>Position storage as an enabler of industrial electrification, providing stable clean power while reducing Portugal’s exposure to gas price volatility and import dependency.</a:t>
            </a:r>
            <a:endParaRPr lang="en-GB" sz="1600" noProof="0" dirty="0"/>
          </a:p>
        </p:txBody>
      </p:sp>
    </p:spTree>
    <p:extLst>
      <p:ext uri="{BB962C8B-B14F-4D97-AF65-F5344CB8AC3E}">
        <p14:creationId xmlns:p14="http://schemas.microsoft.com/office/powerpoint/2010/main" val="376160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a:extLst>
              <a:ext uri="{FF2B5EF4-FFF2-40B4-BE49-F238E27FC236}">
                <a16:creationId xmlns:a16="http://schemas.microsoft.com/office/drawing/2014/main" id="{2BB010E0-4F63-4B43-2077-276C91CAE75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137275"/>
          </a:xfrm>
          <a:prstGeom prst="rect">
            <a:avLst/>
          </a:prstGeom>
        </p:spPr>
      </p:pic>
      <p:sp>
        <p:nvSpPr>
          <p:cNvPr id="9" name="Rectangle 8">
            <a:extLst>
              <a:ext uri="{FF2B5EF4-FFF2-40B4-BE49-F238E27FC236}">
                <a16:creationId xmlns:a16="http://schemas.microsoft.com/office/drawing/2014/main" id="{600DAF6D-F569-E339-F401-2D2757A36612}"/>
              </a:ext>
            </a:extLst>
          </p:cNvPr>
          <p:cNvSpPr/>
          <p:nvPr/>
        </p:nvSpPr>
        <p:spPr>
          <a:xfrm rot="16200000">
            <a:off x="680371" y="-680367"/>
            <a:ext cx="6140447" cy="7501179"/>
          </a:xfrm>
          <a:prstGeom prst="rect">
            <a:avLst/>
          </a:prstGeom>
          <a:gradFill>
            <a:gsLst>
              <a:gs pos="0">
                <a:schemeClr val="tx1">
                  <a:lumMod val="50000"/>
                  <a:alpha val="56349"/>
                </a:schemeClr>
              </a:gs>
              <a:gs pos="100000">
                <a:schemeClr val="tx1">
                  <a:lumMod val="50000"/>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1400" noProof="0" dirty="0"/>
          </a:p>
        </p:txBody>
      </p:sp>
      <p:sp>
        <p:nvSpPr>
          <p:cNvPr id="3" name="Text Placeholder 2">
            <a:extLst>
              <a:ext uri="{FF2B5EF4-FFF2-40B4-BE49-F238E27FC236}">
                <a16:creationId xmlns:a16="http://schemas.microsoft.com/office/drawing/2014/main" id="{CA0267BC-4B91-2AB9-3F49-E86560B01C1D}"/>
              </a:ext>
            </a:extLst>
          </p:cNvPr>
          <p:cNvSpPr>
            <a:spLocks noGrp="1"/>
          </p:cNvSpPr>
          <p:nvPr>
            <p:ph type="body" idx="13"/>
          </p:nvPr>
        </p:nvSpPr>
        <p:spPr/>
        <p:txBody>
          <a:bodyPr>
            <a:normAutofit/>
          </a:bodyPr>
          <a:lstStyle/>
          <a:p>
            <a:endParaRPr lang="en-GB" noProof="0" dirty="0"/>
          </a:p>
        </p:txBody>
      </p:sp>
      <p:sp>
        <p:nvSpPr>
          <p:cNvPr id="4" name="Text Placeholder 3">
            <a:extLst>
              <a:ext uri="{FF2B5EF4-FFF2-40B4-BE49-F238E27FC236}">
                <a16:creationId xmlns:a16="http://schemas.microsoft.com/office/drawing/2014/main" id="{6330DEF6-AAE0-F920-BAA1-A5422353F193}"/>
              </a:ext>
            </a:extLst>
          </p:cNvPr>
          <p:cNvSpPr>
            <a:spLocks noGrp="1"/>
          </p:cNvSpPr>
          <p:nvPr>
            <p:ph type="body" idx="14"/>
          </p:nvPr>
        </p:nvSpPr>
        <p:spPr/>
        <p:txBody>
          <a:bodyPr>
            <a:normAutofit/>
          </a:bodyPr>
          <a:lstStyle/>
          <a:p>
            <a:endParaRPr lang="en-GB" noProof="0" dirty="0"/>
          </a:p>
        </p:txBody>
      </p:sp>
      <p:sp>
        <p:nvSpPr>
          <p:cNvPr id="6" name="TextBox 5">
            <a:extLst>
              <a:ext uri="{FF2B5EF4-FFF2-40B4-BE49-F238E27FC236}">
                <a16:creationId xmlns:a16="http://schemas.microsoft.com/office/drawing/2014/main" id="{37C2830C-F8B5-DAD2-ED41-918ACC133B90}"/>
              </a:ext>
            </a:extLst>
          </p:cNvPr>
          <p:cNvSpPr txBox="1"/>
          <p:nvPr/>
        </p:nvSpPr>
        <p:spPr>
          <a:xfrm>
            <a:off x="749508" y="2518347"/>
            <a:ext cx="43471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noProof="0" dirty="0">
                <a:solidFill>
                  <a:schemeClr val="bg1"/>
                </a:solidFill>
              </a:rPr>
              <a:t>Thank you</a:t>
            </a:r>
          </a:p>
        </p:txBody>
      </p:sp>
      <p:sp>
        <p:nvSpPr>
          <p:cNvPr id="2" name="Slide Number Placeholder 1">
            <a:extLst>
              <a:ext uri="{FF2B5EF4-FFF2-40B4-BE49-F238E27FC236}">
                <a16:creationId xmlns:a16="http://schemas.microsoft.com/office/drawing/2014/main" id="{B0B1406B-2328-6C67-745A-079D266D8003}"/>
              </a:ext>
            </a:extLst>
          </p:cNvPr>
          <p:cNvSpPr>
            <a:spLocks noGrp="1"/>
          </p:cNvSpPr>
          <p:nvPr>
            <p:ph type="sldNum" sz="quarter" idx="16"/>
          </p:nvPr>
        </p:nvSpPr>
        <p:spPr/>
        <p:txBody>
          <a:bodyPr>
            <a:normAutofit/>
          </a:bodyPr>
          <a:lstStyle/>
          <a:p>
            <a:fld id="{42BE1046-E46E-3E42-A89A-21E22695B0C2}" type="slidenum">
              <a:rPr lang="en-GB" noProof="0" smtClean="0"/>
              <a:pPr/>
              <a:t>11</a:t>
            </a:fld>
            <a:endParaRPr lang="en-GB" noProof="0" dirty="0"/>
          </a:p>
        </p:txBody>
      </p:sp>
    </p:spTree>
    <p:extLst>
      <p:ext uri="{BB962C8B-B14F-4D97-AF65-F5344CB8AC3E}">
        <p14:creationId xmlns:p14="http://schemas.microsoft.com/office/powerpoint/2010/main" val="1982754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1D7A16C-725C-8702-34D7-3B439868C457}"/>
              </a:ext>
            </a:extLst>
          </p:cNvPr>
          <p:cNvPicPr>
            <a:picLocks noGrp="1" noChangeAspect="1"/>
          </p:cNvPicPr>
          <p:nvPr>
            <p:ph type="pic" sz="quarter" idx="11"/>
          </p:nvPr>
        </p:nvPicPr>
        <p:blipFill>
          <a:blip r:embed="rId2" cstate="email">
            <a:extLst>
              <a:ext uri="{BEBA8EAE-BF5A-486C-A8C5-ECC9F3942E4B}">
                <a14:imgProps xmlns:a14="http://schemas.microsoft.com/office/drawing/2010/main">
                  <a14:imgLayer r:embed="rId3">
                    <a14:imgEffect>
                      <a14:brightnessContrast bright="-39000" contrast="19000"/>
                    </a14:imgEffect>
                  </a14:imgLayer>
                </a14:imgProps>
              </a:ext>
              <a:ext uri="{28A0092B-C50C-407E-A947-70E740481C1C}">
                <a14:useLocalDpi xmlns:a14="http://schemas.microsoft.com/office/drawing/2010/main" val="0"/>
              </a:ext>
            </a:extLst>
          </a:blip>
          <a:srcRect/>
          <a:stretch/>
        </p:blipFill>
        <p:spPr>
          <a:xfrm>
            <a:off x="0" y="0"/>
            <a:ext cx="12192000" cy="6137275"/>
          </a:xfrm>
          <a:noFill/>
        </p:spPr>
      </p:pic>
      <p:sp>
        <p:nvSpPr>
          <p:cNvPr id="3" name="Text Placeholder 2">
            <a:extLst>
              <a:ext uri="{FF2B5EF4-FFF2-40B4-BE49-F238E27FC236}">
                <a16:creationId xmlns:a16="http://schemas.microsoft.com/office/drawing/2014/main" id="{B9D80998-2DA8-9A70-5C89-5D0599D476AD}"/>
              </a:ext>
            </a:extLst>
          </p:cNvPr>
          <p:cNvSpPr>
            <a:spLocks noGrp="1"/>
          </p:cNvSpPr>
          <p:nvPr>
            <p:ph type="body" idx="1"/>
          </p:nvPr>
        </p:nvSpPr>
        <p:spPr/>
        <p:txBody>
          <a:bodyPr>
            <a:normAutofit fontScale="67500" lnSpcReduction="20000"/>
          </a:bodyPr>
          <a:lstStyle/>
          <a:p>
            <a:r>
              <a:rPr lang="en-GB" noProof="0" dirty="0"/>
              <a:t>Who we are and what we're building</a:t>
            </a:r>
          </a:p>
        </p:txBody>
      </p:sp>
      <p:sp>
        <p:nvSpPr>
          <p:cNvPr id="4" name="Text Placeholder 3">
            <a:extLst>
              <a:ext uri="{FF2B5EF4-FFF2-40B4-BE49-F238E27FC236}">
                <a16:creationId xmlns:a16="http://schemas.microsoft.com/office/drawing/2014/main" id="{B0DC81A2-35FE-BCDE-C556-9A1CE217F4D5}"/>
              </a:ext>
            </a:extLst>
          </p:cNvPr>
          <p:cNvSpPr>
            <a:spLocks noGrp="1"/>
          </p:cNvSpPr>
          <p:nvPr>
            <p:ph type="body" sz="quarter" idx="10"/>
          </p:nvPr>
        </p:nvSpPr>
        <p:spPr/>
        <p:txBody>
          <a:bodyPr>
            <a:normAutofit fontScale="97500"/>
          </a:bodyPr>
          <a:lstStyle/>
          <a:p>
            <a:r>
              <a:rPr lang="en-GB" noProof="0" dirty="0"/>
              <a:t>Sonnedix </a:t>
            </a:r>
            <a:r>
              <a:rPr lang="en-GB" noProof="0"/>
              <a:t>in Portugal</a:t>
            </a:r>
            <a:endParaRPr lang="en-GB" noProof="0" dirty="0"/>
          </a:p>
        </p:txBody>
      </p:sp>
      <p:cxnSp>
        <p:nvCxnSpPr>
          <p:cNvPr id="13" name="Straight Connector 12">
            <a:extLst>
              <a:ext uri="{FF2B5EF4-FFF2-40B4-BE49-F238E27FC236}">
                <a16:creationId xmlns:a16="http://schemas.microsoft.com/office/drawing/2014/main" id="{D2079BBF-2C6D-3506-4526-79027E0D3344}"/>
              </a:ext>
            </a:extLst>
          </p:cNvPr>
          <p:cNvCxnSpPr/>
          <p:nvPr/>
        </p:nvCxnSpPr>
        <p:spPr>
          <a:xfrm flipH="1">
            <a:off x="-807" y="2481535"/>
            <a:ext cx="562708" cy="0"/>
          </a:xfrm>
          <a:prstGeom prst="line">
            <a:avLst/>
          </a:prstGeom>
          <a:ln w="130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B9BA3E-978A-40D9-172F-56A085BCBADE}"/>
              </a:ext>
            </a:extLst>
          </p:cNvPr>
          <p:cNvSpPr>
            <a:spLocks noGrp="1"/>
          </p:cNvSpPr>
          <p:nvPr>
            <p:ph type="sldNum" sz="quarter" idx="12"/>
          </p:nvPr>
        </p:nvSpPr>
        <p:spPr/>
        <p:txBody>
          <a:bodyPr>
            <a:normAutofit fontScale="97500"/>
          </a:bodyPr>
          <a:lstStyle/>
          <a:p>
            <a:fld id="{42BE1046-E46E-3E42-A89A-21E22695B0C2}" type="slidenum">
              <a:rPr lang="en-GB" noProof="0" smtClean="0"/>
              <a:pPr/>
              <a:t>2</a:t>
            </a:fld>
            <a:endParaRPr lang="en-GB" noProof="0" dirty="0"/>
          </a:p>
        </p:txBody>
      </p:sp>
    </p:spTree>
    <p:extLst>
      <p:ext uri="{BB962C8B-B14F-4D97-AF65-F5344CB8AC3E}">
        <p14:creationId xmlns:p14="http://schemas.microsoft.com/office/powerpoint/2010/main" val="221322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B70D3-5BDE-EFD7-4A5B-167B88D1F2D6}"/>
              </a:ext>
            </a:extLst>
          </p:cNvPr>
          <p:cNvSpPr>
            <a:spLocks noGrp="1"/>
          </p:cNvSpPr>
          <p:nvPr>
            <p:ph type="body" sz="quarter" idx="10"/>
          </p:nvPr>
        </p:nvSpPr>
        <p:spPr>
          <a:xfrm>
            <a:off x="750793" y="421142"/>
            <a:ext cx="10711864" cy="492443"/>
          </a:xfrm>
        </p:spPr>
        <p:txBody>
          <a:bodyPr>
            <a:normAutofit fontScale="97500"/>
          </a:bodyPr>
          <a:lstStyle/>
          <a:p>
            <a:r>
              <a:rPr lang="en-GB" noProof="0" dirty="0"/>
              <a:t>A Global Renewable Energy Producer</a:t>
            </a:r>
          </a:p>
        </p:txBody>
      </p:sp>
      <p:sp>
        <p:nvSpPr>
          <p:cNvPr id="5" name="Slide Number Placeholder 4">
            <a:extLst>
              <a:ext uri="{FF2B5EF4-FFF2-40B4-BE49-F238E27FC236}">
                <a16:creationId xmlns:a16="http://schemas.microsoft.com/office/drawing/2014/main" id="{0A217152-0A62-38EE-F7A6-DE0F6676AD96}"/>
              </a:ext>
            </a:extLst>
          </p:cNvPr>
          <p:cNvSpPr>
            <a:spLocks noGrp="1"/>
          </p:cNvSpPr>
          <p:nvPr>
            <p:ph type="sldNum" sz="quarter" idx="14"/>
          </p:nvPr>
        </p:nvSpPr>
        <p:spPr/>
        <p:txBody>
          <a:bodyPr>
            <a:normAutofit fontScale="97500"/>
          </a:bodyPr>
          <a:lstStyle/>
          <a:p>
            <a:fld id="{42BE1046-E46E-3E42-A89A-21E22695B0C2}" type="slidenum">
              <a:rPr lang="en-GB" noProof="0" smtClean="0"/>
              <a:pPr/>
              <a:t>3</a:t>
            </a:fld>
            <a:endParaRPr lang="en-GB" noProof="0" dirty="0"/>
          </a:p>
        </p:txBody>
      </p:sp>
      <p:cxnSp>
        <p:nvCxnSpPr>
          <p:cNvPr id="6" name="Straight Connector 5">
            <a:extLst>
              <a:ext uri="{FF2B5EF4-FFF2-40B4-BE49-F238E27FC236}">
                <a16:creationId xmlns:a16="http://schemas.microsoft.com/office/drawing/2014/main" id="{57DAA3BD-EFC4-C460-D425-A2EFAB9D8A0E}"/>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2CFF0C01-FAE0-709A-797D-9B5166E1011C}"/>
              </a:ext>
            </a:extLst>
          </p:cNvPr>
          <p:cNvSpPr/>
          <p:nvPr/>
        </p:nvSpPr>
        <p:spPr>
          <a:xfrm>
            <a:off x="4417231" y="1574407"/>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8" name="Rounded Rectangle 7">
            <a:extLst>
              <a:ext uri="{FF2B5EF4-FFF2-40B4-BE49-F238E27FC236}">
                <a16:creationId xmlns:a16="http://schemas.microsoft.com/office/drawing/2014/main" id="{85CAEB11-FD5B-A4ED-D3AD-2491F3A40E6A}"/>
              </a:ext>
            </a:extLst>
          </p:cNvPr>
          <p:cNvSpPr/>
          <p:nvPr/>
        </p:nvSpPr>
        <p:spPr>
          <a:xfrm>
            <a:off x="776784" y="1574407"/>
            <a:ext cx="3747920" cy="1294922"/>
          </a:xfrm>
          <a:prstGeom prst="roundRect">
            <a:avLst>
              <a:gd name="adj" fmla="val 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9" name="Text Placeholder 13">
            <a:extLst>
              <a:ext uri="{FF2B5EF4-FFF2-40B4-BE49-F238E27FC236}">
                <a16:creationId xmlns:a16="http://schemas.microsoft.com/office/drawing/2014/main" id="{0BEC235F-3649-1493-FF8A-E85756508EAD}"/>
              </a:ext>
            </a:extLst>
          </p:cNvPr>
          <p:cNvSpPr txBox="1">
            <a:spLocks/>
          </p:cNvSpPr>
          <p:nvPr/>
        </p:nvSpPr>
        <p:spPr>
          <a:xfrm>
            <a:off x="1646315" y="2006425"/>
            <a:ext cx="2610375" cy="430887"/>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11 GW+ Global Capacity</a:t>
            </a:r>
            <a:br>
              <a:rPr lang="en-GB" noProof="0" dirty="0"/>
            </a:br>
            <a:endParaRPr lang="en-GB" noProof="0" dirty="0"/>
          </a:p>
        </p:txBody>
      </p:sp>
      <p:sp>
        <p:nvSpPr>
          <p:cNvPr id="10" name="Text Placeholder 13">
            <a:extLst>
              <a:ext uri="{FF2B5EF4-FFF2-40B4-BE49-F238E27FC236}">
                <a16:creationId xmlns:a16="http://schemas.microsoft.com/office/drawing/2014/main" id="{D6EE0779-8680-855C-873B-C1C32374024E}"/>
              </a:ext>
            </a:extLst>
          </p:cNvPr>
          <p:cNvSpPr txBox="1">
            <a:spLocks/>
          </p:cNvSpPr>
          <p:nvPr/>
        </p:nvSpPr>
        <p:spPr>
          <a:xfrm>
            <a:off x="4794096" y="2084197"/>
            <a:ext cx="6304827" cy="217575"/>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Solar, wind and storage across three continents. Our 6 GW+ development pipeline spans multiple markets and technologies.</a:t>
            </a:r>
          </a:p>
        </p:txBody>
      </p:sp>
      <p:sp>
        <p:nvSpPr>
          <p:cNvPr id="11" name="Rounded Rectangle 10">
            <a:extLst>
              <a:ext uri="{FF2B5EF4-FFF2-40B4-BE49-F238E27FC236}">
                <a16:creationId xmlns:a16="http://schemas.microsoft.com/office/drawing/2014/main" id="{8755DD93-2675-2089-77DB-0E202CBE64B7}"/>
              </a:ext>
            </a:extLst>
          </p:cNvPr>
          <p:cNvSpPr/>
          <p:nvPr/>
        </p:nvSpPr>
        <p:spPr>
          <a:xfrm>
            <a:off x="4417231" y="3001651"/>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2" name="Rounded Rectangle 11">
            <a:extLst>
              <a:ext uri="{FF2B5EF4-FFF2-40B4-BE49-F238E27FC236}">
                <a16:creationId xmlns:a16="http://schemas.microsoft.com/office/drawing/2014/main" id="{E94276FE-EA5F-41AE-F340-D8F385FF0332}"/>
              </a:ext>
            </a:extLst>
          </p:cNvPr>
          <p:cNvSpPr/>
          <p:nvPr/>
        </p:nvSpPr>
        <p:spPr>
          <a:xfrm>
            <a:off x="776784" y="3001651"/>
            <a:ext cx="3747920" cy="1294922"/>
          </a:xfrm>
          <a:prstGeom prst="roundRect">
            <a:avLst>
              <a:gd name="adj" fmla="val 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3" name="Text Placeholder 13">
            <a:extLst>
              <a:ext uri="{FF2B5EF4-FFF2-40B4-BE49-F238E27FC236}">
                <a16:creationId xmlns:a16="http://schemas.microsoft.com/office/drawing/2014/main" id="{72899058-2C0F-EBB3-DFD6-79345D17F144}"/>
              </a:ext>
            </a:extLst>
          </p:cNvPr>
          <p:cNvSpPr txBox="1">
            <a:spLocks/>
          </p:cNvSpPr>
          <p:nvPr/>
        </p:nvSpPr>
        <p:spPr>
          <a:xfrm>
            <a:off x="1646315" y="3433669"/>
            <a:ext cx="2610375" cy="646331"/>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Portugal: A Growing Market</a:t>
            </a:r>
            <a:br>
              <a:rPr lang="en-GB" noProof="0" dirty="0"/>
            </a:br>
            <a:endParaRPr lang="en-GB" noProof="0" dirty="0"/>
          </a:p>
        </p:txBody>
      </p:sp>
      <p:sp>
        <p:nvSpPr>
          <p:cNvPr id="14" name="Text Placeholder 13">
            <a:extLst>
              <a:ext uri="{FF2B5EF4-FFF2-40B4-BE49-F238E27FC236}">
                <a16:creationId xmlns:a16="http://schemas.microsoft.com/office/drawing/2014/main" id="{7DF62E70-A62F-1C26-BE17-0E8E6A9925F8}"/>
              </a:ext>
            </a:extLst>
          </p:cNvPr>
          <p:cNvSpPr txBox="1">
            <a:spLocks/>
          </p:cNvSpPr>
          <p:nvPr/>
        </p:nvSpPr>
        <p:spPr>
          <a:xfrm>
            <a:off x="4817056" y="3312576"/>
            <a:ext cx="6304827" cy="217575"/>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Operating in Portugal since 2022, with ~330 MWp of operating solar across 10 plants. It is one of our most active markets today, with ~250 MW of co-located storage now under construction.</a:t>
            </a:r>
          </a:p>
        </p:txBody>
      </p:sp>
      <p:sp>
        <p:nvSpPr>
          <p:cNvPr id="15" name="Rounded Rectangle 14">
            <a:extLst>
              <a:ext uri="{FF2B5EF4-FFF2-40B4-BE49-F238E27FC236}">
                <a16:creationId xmlns:a16="http://schemas.microsoft.com/office/drawing/2014/main" id="{3A22AF14-69B2-394A-CA50-AF6D628478BE}"/>
              </a:ext>
            </a:extLst>
          </p:cNvPr>
          <p:cNvSpPr/>
          <p:nvPr/>
        </p:nvSpPr>
        <p:spPr>
          <a:xfrm>
            <a:off x="4417231" y="4426045"/>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6" name="Rounded Rectangle 15">
            <a:extLst>
              <a:ext uri="{FF2B5EF4-FFF2-40B4-BE49-F238E27FC236}">
                <a16:creationId xmlns:a16="http://schemas.microsoft.com/office/drawing/2014/main" id="{629A2AAF-D512-F319-ADED-2B4C76E97706}"/>
              </a:ext>
            </a:extLst>
          </p:cNvPr>
          <p:cNvSpPr/>
          <p:nvPr/>
        </p:nvSpPr>
        <p:spPr>
          <a:xfrm>
            <a:off x="776784" y="4426045"/>
            <a:ext cx="3747920" cy="1294922"/>
          </a:xfrm>
          <a:prstGeom prst="roundRect">
            <a:avLst>
              <a:gd name="adj" fmla="val 0"/>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7" name="Text Placeholder 13">
            <a:extLst>
              <a:ext uri="{FF2B5EF4-FFF2-40B4-BE49-F238E27FC236}">
                <a16:creationId xmlns:a16="http://schemas.microsoft.com/office/drawing/2014/main" id="{4162805F-D17F-2E48-910C-DA59F653FAD3}"/>
              </a:ext>
            </a:extLst>
          </p:cNvPr>
          <p:cNvSpPr txBox="1">
            <a:spLocks/>
          </p:cNvSpPr>
          <p:nvPr/>
        </p:nvSpPr>
        <p:spPr>
          <a:xfrm>
            <a:off x="1646315" y="4858063"/>
            <a:ext cx="2610375" cy="430887"/>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Long-term Local Partner</a:t>
            </a:r>
            <a:br>
              <a:rPr lang="en-GB" noProof="0" dirty="0"/>
            </a:br>
            <a:endParaRPr lang="en-GB" noProof="0" dirty="0"/>
          </a:p>
        </p:txBody>
      </p:sp>
      <p:sp>
        <p:nvSpPr>
          <p:cNvPr id="18" name="Text Placeholder 13">
            <a:extLst>
              <a:ext uri="{FF2B5EF4-FFF2-40B4-BE49-F238E27FC236}">
                <a16:creationId xmlns:a16="http://schemas.microsoft.com/office/drawing/2014/main" id="{59929DF0-F389-7C0E-7E60-EC912ED2E3A7}"/>
              </a:ext>
            </a:extLst>
          </p:cNvPr>
          <p:cNvSpPr txBox="1">
            <a:spLocks/>
          </p:cNvSpPr>
          <p:nvPr/>
        </p:nvSpPr>
        <p:spPr>
          <a:xfrm>
            <a:off x="4794096" y="4935835"/>
            <a:ext cx="6304827" cy="217575"/>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We develop, build and operate our projects for the long term. Our commitment to Portugal's energy future is enduring.</a:t>
            </a:r>
          </a:p>
        </p:txBody>
      </p:sp>
      <p:pic>
        <p:nvPicPr>
          <p:cNvPr id="19" name="Graphic 18">
            <a:extLst>
              <a:ext uri="{FF2B5EF4-FFF2-40B4-BE49-F238E27FC236}">
                <a16:creationId xmlns:a16="http://schemas.microsoft.com/office/drawing/2014/main" id="{E665E331-7444-1C2A-80DD-ADF1513AE4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44871" y="1985798"/>
            <a:ext cx="464915" cy="442693"/>
          </a:xfrm>
          <a:prstGeom prst="rect">
            <a:avLst/>
          </a:prstGeom>
        </p:spPr>
      </p:pic>
      <p:pic>
        <p:nvPicPr>
          <p:cNvPr id="20" name="Graphic 19">
            <a:extLst>
              <a:ext uri="{FF2B5EF4-FFF2-40B4-BE49-F238E27FC236}">
                <a16:creationId xmlns:a16="http://schemas.microsoft.com/office/drawing/2014/main" id="{60BB06AE-8ED4-2F46-0EF4-08FB86DA9C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9511" y="4840409"/>
            <a:ext cx="527060" cy="530410"/>
          </a:xfrm>
          <a:prstGeom prst="rect">
            <a:avLst/>
          </a:prstGeom>
        </p:spPr>
      </p:pic>
      <p:pic>
        <p:nvPicPr>
          <p:cNvPr id="21" name="Graphic 20">
            <a:extLst>
              <a:ext uri="{FF2B5EF4-FFF2-40B4-BE49-F238E27FC236}">
                <a16:creationId xmlns:a16="http://schemas.microsoft.com/office/drawing/2014/main" id="{3E91C337-8302-C9AA-55E4-D97CBAD3314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4858" y="3381702"/>
            <a:ext cx="555569" cy="555569"/>
          </a:xfrm>
          <a:prstGeom prst="rect">
            <a:avLst/>
          </a:prstGeom>
        </p:spPr>
      </p:pic>
    </p:spTree>
    <p:extLst>
      <p:ext uri="{BB962C8B-B14F-4D97-AF65-F5344CB8AC3E}">
        <p14:creationId xmlns:p14="http://schemas.microsoft.com/office/powerpoint/2010/main" val="204904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EEF616-BA80-C847-0F85-45AC1DBBF776}"/>
              </a:ext>
            </a:extLst>
          </p:cNvPr>
          <p:cNvSpPr>
            <a:spLocks noGrp="1"/>
          </p:cNvSpPr>
          <p:nvPr>
            <p:ph type="body" sz="quarter" idx="10"/>
          </p:nvPr>
        </p:nvSpPr>
        <p:spPr/>
        <p:txBody>
          <a:bodyPr>
            <a:normAutofit fontScale="92500"/>
          </a:bodyPr>
          <a:lstStyle/>
          <a:p>
            <a:r>
              <a:rPr lang="en-GB" noProof="0" dirty="0"/>
              <a:t>Hybridising Portugal’s Solar Fleet | Our Active Projects</a:t>
            </a:r>
          </a:p>
        </p:txBody>
      </p:sp>
      <p:cxnSp>
        <p:nvCxnSpPr>
          <p:cNvPr id="11" name="Straight Connector 10">
            <a:extLst>
              <a:ext uri="{FF2B5EF4-FFF2-40B4-BE49-F238E27FC236}">
                <a16:creationId xmlns:a16="http://schemas.microsoft.com/office/drawing/2014/main" id="{BEE392C1-6082-2536-5340-48524D372235}"/>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A5EB442-B08A-02C8-033C-269DB3367759}"/>
              </a:ext>
            </a:extLst>
          </p:cNvPr>
          <p:cNvSpPr>
            <a:spLocks noGrp="1"/>
          </p:cNvSpPr>
          <p:nvPr>
            <p:ph type="sldNum" sz="quarter" idx="14"/>
          </p:nvPr>
        </p:nvSpPr>
        <p:spPr/>
        <p:txBody>
          <a:bodyPr>
            <a:normAutofit/>
          </a:bodyPr>
          <a:lstStyle/>
          <a:p>
            <a:fld id="{42BE1046-E46E-3E42-A89A-21E22695B0C2}" type="slidenum">
              <a:rPr lang="en-GB" noProof="0" smtClean="0"/>
              <a:pPr/>
              <a:t>4</a:t>
            </a:fld>
            <a:endParaRPr lang="en-GB" noProof="0" dirty="0"/>
          </a:p>
        </p:txBody>
      </p:sp>
      <p:graphicFrame>
        <p:nvGraphicFramePr>
          <p:cNvPr id="9910" name="sx_table"/>
          <p:cNvGraphicFramePr>
            <a:graphicFrameLocks noGrp="1"/>
          </p:cNvGraphicFramePr>
          <p:nvPr>
            <p:extLst>
              <p:ext uri="{D42A27DB-BD31-4B8C-83A1-F6EECF244321}">
                <p14:modId xmlns:p14="http://schemas.microsoft.com/office/powerpoint/2010/main" val="2799158237"/>
              </p:ext>
            </p:extLst>
          </p:nvPr>
        </p:nvGraphicFramePr>
        <p:xfrm>
          <a:off x="4925962" y="1574439"/>
          <a:ext cx="6415550" cy="3709121"/>
        </p:xfrm>
        <a:graphic>
          <a:graphicData uri="http://schemas.openxmlformats.org/drawingml/2006/table">
            <a:tbl>
              <a:tblPr firstRow="1" bandRow="1">
                <a:tableStyleId>{5C22544A-7EE6-4342-B048-85BDC9FD1C3A}</a:tableStyleId>
              </a:tblPr>
              <a:tblGrid>
                <a:gridCol w="1283110">
                  <a:extLst>
                    <a:ext uri="{9D8B030D-6E8A-4147-A177-3AD203B41FA5}">
                      <a16:colId xmlns:a16="http://schemas.microsoft.com/office/drawing/2014/main" val="20000"/>
                    </a:ext>
                  </a:extLst>
                </a:gridCol>
                <a:gridCol w="1283110">
                  <a:extLst>
                    <a:ext uri="{9D8B030D-6E8A-4147-A177-3AD203B41FA5}">
                      <a16:colId xmlns:a16="http://schemas.microsoft.com/office/drawing/2014/main" val="20001"/>
                    </a:ext>
                  </a:extLst>
                </a:gridCol>
                <a:gridCol w="1283110">
                  <a:extLst>
                    <a:ext uri="{9D8B030D-6E8A-4147-A177-3AD203B41FA5}">
                      <a16:colId xmlns:a16="http://schemas.microsoft.com/office/drawing/2014/main" val="20002"/>
                    </a:ext>
                  </a:extLst>
                </a:gridCol>
                <a:gridCol w="1283110">
                  <a:extLst>
                    <a:ext uri="{9D8B030D-6E8A-4147-A177-3AD203B41FA5}">
                      <a16:colId xmlns:a16="http://schemas.microsoft.com/office/drawing/2014/main" val="20003"/>
                    </a:ext>
                  </a:extLst>
                </a:gridCol>
                <a:gridCol w="1283110">
                  <a:extLst>
                    <a:ext uri="{9D8B030D-6E8A-4147-A177-3AD203B41FA5}">
                      <a16:colId xmlns:a16="http://schemas.microsoft.com/office/drawing/2014/main" val="20004"/>
                    </a:ext>
                  </a:extLst>
                </a:gridCol>
              </a:tblGrid>
              <a:tr h="325841">
                <a:tc>
                  <a:txBody>
                    <a:bodyPr/>
                    <a:lstStyle/>
                    <a:p>
                      <a:pPr algn="l"/>
                      <a:r>
                        <a:rPr lang="en-GB" sz="1400" b="1" noProof="0" dirty="0">
                          <a:solidFill>
                            <a:srgbClr val="FFFFFF"/>
                          </a:solidFill>
                        </a:rPr>
                        <a:t>Project</a:t>
                      </a:r>
                    </a:p>
                  </a:txBody>
                  <a:tcPr>
                    <a:solidFill>
                      <a:srgbClr val="F89C41"/>
                    </a:solidFill>
                  </a:tcPr>
                </a:tc>
                <a:tc>
                  <a:txBody>
                    <a:bodyPr/>
                    <a:lstStyle/>
                    <a:p>
                      <a:pPr algn="l"/>
                      <a:r>
                        <a:rPr lang="en-GB" sz="1400" b="1" noProof="0" dirty="0">
                          <a:solidFill>
                            <a:srgbClr val="FFFFFF"/>
                          </a:solidFill>
                        </a:rPr>
                        <a:t>Region</a:t>
                      </a:r>
                    </a:p>
                  </a:txBody>
                  <a:tcPr>
                    <a:solidFill>
                      <a:srgbClr val="F89C41"/>
                    </a:solidFill>
                  </a:tcPr>
                </a:tc>
                <a:tc>
                  <a:txBody>
                    <a:bodyPr/>
                    <a:lstStyle/>
                    <a:p>
                      <a:pPr algn="l"/>
                      <a:r>
                        <a:rPr lang="en-GB" sz="1400" b="1" noProof="0" dirty="0">
                          <a:solidFill>
                            <a:srgbClr val="FFFFFF"/>
                          </a:solidFill>
                        </a:rPr>
                        <a:t>Solar</a:t>
                      </a:r>
                    </a:p>
                  </a:txBody>
                  <a:tcPr>
                    <a:solidFill>
                      <a:srgbClr val="F89C41"/>
                    </a:solidFill>
                  </a:tcPr>
                </a:tc>
                <a:tc>
                  <a:txBody>
                    <a:bodyPr/>
                    <a:lstStyle/>
                    <a:p>
                      <a:pPr algn="l"/>
                      <a:r>
                        <a:rPr lang="en-GB" sz="1400" b="1" noProof="0" dirty="0">
                          <a:solidFill>
                            <a:srgbClr val="FFFFFF"/>
                          </a:solidFill>
                        </a:rPr>
                        <a:t>Storage</a:t>
                      </a:r>
                    </a:p>
                  </a:txBody>
                  <a:tcPr>
                    <a:solidFill>
                      <a:srgbClr val="F89C41"/>
                    </a:solidFill>
                  </a:tcPr>
                </a:tc>
                <a:tc>
                  <a:txBody>
                    <a:bodyPr/>
                    <a:lstStyle/>
                    <a:p>
                      <a:pPr algn="l"/>
                      <a:r>
                        <a:rPr lang="en-GB" sz="1400" b="1" noProof="0" dirty="0">
                          <a:solidFill>
                            <a:srgbClr val="FFFFFF"/>
                          </a:solidFill>
                        </a:rPr>
                        <a:t>Status</a:t>
                      </a:r>
                    </a:p>
                  </a:txBody>
                  <a:tcPr>
                    <a:solidFill>
                      <a:srgbClr val="F89C41"/>
                    </a:solidFill>
                  </a:tcPr>
                </a:tc>
                <a:extLst>
                  <a:ext uri="{0D108BD9-81ED-4DB2-BD59-A6C34878D82A}">
                    <a16:rowId xmlns:a16="http://schemas.microsoft.com/office/drawing/2014/main" val="10000"/>
                  </a:ext>
                </a:extLst>
              </a:tr>
              <a:tr h="325841">
                <a:tc>
                  <a:txBody>
                    <a:bodyPr/>
                    <a:lstStyle/>
                    <a:p>
                      <a:pPr algn="l"/>
                      <a:r>
                        <a:rPr lang="en-GB" sz="1200" noProof="0" dirty="0">
                          <a:solidFill>
                            <a:srgbClr val="28303A"/>
                          </a:solidFill>
                        </a:rPr>
                        <a:t>Douro</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149 MWp</a:t>
                      </a:r>
                    </a:p>
                  </a:txBody>
                  <a:tcPr>
                    <a:solidFill>
                      <a:srgbClr val="FFFFFF"/>
                    </a:solidFill>
                  </a:tcPr>
                </a:tc>
                <a:tc>
                  <a:txBody>
                    <a:bodyPr/>
                    <a:lstStyle/>
                    <a:p>
                      <a:pPr algn="l"/>
                      <a:r>
                        <a:rPr lang="en-GB" sz="1200" noProof="0" dirty="0">
                          <a:solidFill>
                            <a:srgbClr val="28303A"/>
                          </a:solidFill>
                        </a:rPr>
                        <a:t>110 MW BESS (2 systems)</a:t>
                      </a:r>
                    </a:p>
                  </a:txBody>
                  <a:tcPr>
                    <a:solidFill>
                      <a:srgbClr val="FFFFFF"/>
                    </a:solidFill>
                  </a:tcPr>
                </a:tc>
                <a:tc>
                  <a:txBody>
                    <a:bodyPr/>
                    <a:lstStyle/>
                    <a:p>
                      <a:pPr algn="l"/>
                      <a:r>
                        <a:rPr lang="en-GB" sz="1200" noProof="0" dirty="0">
                          <a:solidFill>
                            <a:srgbClr val="28303A"/>
                          </a:solidFill>
                        </a:rPr>
                        <a:t>In construction</a:t>
                      </a:r>
                    </a:p>
                  </a:txBody>
                  <a:tcPr>
                    <a:solidFill>
                      <a:srgbClr val="FFFFFF"/>
                    </a:solidFill>
                  </a:tcPr>
                </a:tc>
                <a:extLst>
                  <a:ext uri="{0D108BD9-81ED-4DB2-BD59-A6C34878D82A}">
                    <a16:rowId xmlns:a16="http://schemas.microsoft.com/office/drawing/2014/main" val="10001"/>
                  </a:ext>
                </a:extLst>
              </a:tr>
              <a:tr h="325841">
                <a:tc>
                  <a:txBody>
                    <a:bodyPr/>
                    <a:lstStyle/>
                    <a:p>
                      <a:pPr algn="l"/>
                      <a:r>
                        <a:rPr lang="en-GB" sz="1200" b="1" noProof="0" dirty="0">
                          <a:solidFill>
                            <a:srgbClr val="28303A"/>
                          </a:solidFill>
                        </a:rPr>
                        <a:t>Felgueiras</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40 MWp</a:t>
                      </a:r>
                    </a:p>
                  </a:txBody>
                  <a:tcPr>
                    <a:solidFill>
                      <a:srgbClr val="FFFFFF"/>
                    </a:solidFill>
                  </a:tcPr>
                </a:tc>
                <a:tc>
                  <a:txBody>
                    <a:bodyPr/>
                    <a:lstStyle/>
                    <a:p>
                      <a:pPr algn="l"/>
                      <a:r>
                        <a:rPr lang="en-GB" sz="1200" noProof="0" dirty="0">
                          <a:solidFill>
                            <a:srgbClr val="28303A"/>
                          </a:solidFill>
                        </a:rPr>
                        <a:t>32 MW BESS</a:t>
                      </a:r>
                    </a:p>
                  </a:txBody>
                  <a:tcPr>
                    <a:solidFill>
                      <a:srgbClr val="FFFFFF"/>
                    </a:solidFill>
                  </a:tcPr>
                </a:tc>
                <a:tc>
                  <a:txBody>
                    <a:bodyPr/>
                    <a:lstStyle/>
                    <a:p>
                      <a:pPr algn="l"/>
                      <a:r>
                        <a:rPr lang="en-GB" sz="1200" noProof="0" dirty="0">
                          <a:solidFill>
                            <a:srgbClr val="28303A"/>
                          </a:solidFill>
                        </a:rPr>
                        <a:t>In construction – energising</a:t>
                      </a:r>
                    </a:p>
                  </a:txBody>
                  <a:tcPr>
                    <a:solidFill>
                      <a:srgbClr val="FFFFFF"/>
                    </a:solidFill>
                  </a:tcPr>
                </a:tc>
                <a:extLst>
                  <a:ext uri="{0D108BD9-81ED-4DB2-BD59-A6C34878D82A}">
                    <a16:rowId xmlns:a16="http://schemas.microsoft.com/office/drawing/2014/main" val="10002"/>
                  </a:ext>
                </a:extLst>
              </a:tr>
              <a:tr h="293257">
                <a:tc>
                  <a:txBody>
                    <a:bodyPr/>
                    <a:lstStyle/>
                    <a:p>
                      <a:pPr algn="l"/>
                      <a:r>
                        <a:rPr lang="en-GB" sz="1200" noProof="0" dirty="0">
                          <a:solidFill>
                            <a:srgbClr val="28303A"/>
                          </a:solidFill>
                        </a:rPr>
                        <a:t>Lousada</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37 MWp</a:t>
                      </a:r>
                    </a:p>
                  </a:txBody>
                  <a:tcPr>
                    <a:solidFill>
                      <a:srgbClr val="FFFFFF"/>
                    </a:solidFill>
                  </a:tcPr>
                </a:tc>
                <a:tc>
                  <a:txBody>
                    <a:bodyPr/>
                    <a:lstStyle/>
                    <a:p>
                      <a:pPr algn="l"/>
                      <a:r>
                        <a:rPr lang="en-GB" sz="1200" noProof="0" dirty="0">
                          <a:solidFill>
                            <a:srgbClr val="28303A"/>
                          </a:solidFill>
                        </a:rPr>
                        <a:t>30 MW BESS</a:t>
                      </a:r>
                    </a:p>
                  </a:txBody>
                  <a:tcPr>
                    <a:solidFill>
                      <a:srgbClr val="FFFFFF"/>
                    </a:solidFill>
                  </a:tcPr>
                </a:tc>
                <a:tc>
                  <a:txBody>
                    <a:bodyPr/>
                    <a:lstStyle/>
                    <a:p>
                      <a:pPr algn="l"/>
                      <a:r>
                        <a:rPr lang="en-GB" sz="1200" noProof="0" dirty="0">
                          <a:solidFill>
                            <a:srgbClr val="28303A"/>
                          </a:solidFill>
                        </a:rPr>
                        <a:t>In construction</a:t>
                      </a:r>
                    </a:p>
                  </a:txBody>
                  <a:tcPr>
                    <a:solidFill>
                      <a:srgbClr val="FFFFFF"/>
                    </a:solidFill>
                  </a:tcPr>
                </a:tc>
                <a:extLst>
                  <a:ext uri="{0D108BD9-81ED-4DB2-BD59-A6C34878D82A}">
                    <a16:rowId xmlns:a16="http://schemas.microsoft.com/office/drawing/2014/main" val="10003"/>
                  </a:ext>
                </a:extLst>
              </a:tr>
              <a:tr h="293257">
                <a:tc>
                  <a:txBody>
                    <a:bodyPr/>
                    <a:lstStyle/>
                    <a:p>
                      <a:pPr algn="l"/>
                      <a:r>
                        <a:rPr lang="en-GB" sz="1200" noProof="0" dirty="0">
                          <a:solidFill>
                            <a:srgbClr val="28303A"/>
                          </a:solidFill>
                        </a:rPr>
                        <a:t>Acail</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28 MWp</a:t>
                      </a:r>
                    </a:p>
                  </a:txBody>
                  <a:tcPr>
                    <a:solidFill>
                      <a:srgbClr val="FFFFFF"/>
                    </a:solidFill>
                  </a:tcPr>
                </a:tc>
                <a:tc>
                  <a:txBody>
                    <a:bodyPr/>
                    <a:lstStyle/>
                    <a:p>
                      <a:pPr algn="l"/>
                      <a:r>
                        <a:rPr lang="en-GB" sz="1200" noProof="0" dirty="0">
                          <a:solidFill>
                            <a:srgbClr val="28303A"/>
                          </a:solidFill>
                        </a:rPr>
                        <a:t>24 MW BESS</a:t>
                      </a:r>
                    </a:p>
                  </a:txBody>
                  <a:tcPr>
                    <a:solidFill>
                      <a:srgbClr val="FFFFFF"/>
                    </a:solidFill>
                  </a:tcPr>
                </a:tc>
                <a:tc>
                  <a:txBody>
                    <a:bodyPr/>
                    <a:lstStyle/>
                    <a:p>
                      <a:pPr algn="l"/>
                      <a:r>
                        <a:rPr lang="en-GB" sz="1200" noProof="0" dirty="0">
                          <a:solidFill>
                            <a:srgbClr val="28303A"/>
                          </a:solidFill>
                        </a:rPr>
                        <a:t>In construction</a:t>
                      </a:r>
                    </a:p>
                  </a:txBody>
                  <a:tcPr>
                    <a:solidFill>
                      <a:srgbClr val="FFFFFF"/>
                    </a:solidFill>
                  </a:tcPr>
                </a:tc>
                <a:extLst>
                  <a:ext uri="{0D108BD9-81ED-4DB2-BD59-A6C34878D82A}">
                    <a16:rowId xmlns:a16="http://schemas.microsoft.com/office/drawing/2014/main" val="10004"/>
                  </a:ext>
                </a:extLst>
              </a:tr>
              <a:tr h="293257">
                <a:tc>
                  <a:txBody>
                    <a:bodyPr/>
                    <a:lstStyle/>
                    <a:p>
                      <a:pPr algn="l"/>
                      <a:r>
                        <a:rPr lang="en-GB" sz="1200" noProof="0" dirty="0">
                          <a:solidFill>
                            <a:srgbClr val="28303A"/>
                          </a:solidFill>
                        </a:rPr>
                        <a:t>Bustelo</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24 MWp</a:t>
                      </a:r>
                    </a:p>
                  </a:txBody>
                  <a:tcPr>
                    <a:solidFill>
                      <a:srgbClr val="FFFFFF"/>
                    </a:solidFill>
                  </a:tcPr>
                </a:tc>
                <a:tc>
                  <a:txBody>
                    <a:bodyPr/>
                    <a:lstStyle/>
                    <a:p>
                      <a:pPr algn="l"/>
                      <a:r>
                        <a:rPr lang="en-GB" sz="1200" noProof="0" dirty="0">
                          <a:solidFill>
                            <a:srgbClr val="28303A"/>
                          </a:solidFill>
                        </a:rPr>
                        <a:t>21 MW BESS</a:t>
                      </a:r>
                    </a:p>
                  </a:txBody>
                  <a:tcPr>
                    <a:solidFill>
                      <a:srgbClr val="FFFFFF"/>
                    </a:solidFill>
                  </a:tcPr>
                </a:tc>
                <a:tc>
                  <a:txBody>
                    <a:bodyPr/>
                    <a:lstStyle/>
                    <a:p>
                      <a:pPr algn="l"/>
                      <a:r>
                        <a:rPr lang="en-GB" sz="1200" noProof="0" dirty="0">
                          <a:solidFill>
                            <a:srgbClr val="28303A"/>
                          </a:solidFill>
                        </a:rPr>
                        <a:t>In construction</a:t>
                      </a:r>
                    </a:p>
                  </a:txBody>
                  <a:tcPr>
                    <a:solidFill>
                      <a:srgbClr val="FFFFFF"/>
                    </a:solidFill>
                  </a:tcPr>
                </a:tc>
                <a:extLst>
                  <a:ext uri="{0D108BD9-81ED-4DB2-BD59-A6C34878D82A}">
                    <a16:rowId xmlns:a16="http://schemas.microsoft.com/office/drawing/2014/main" val="10005"/>
                  </a:ext>
                </a:extLst>
              </a:tr>
              <a:tr h="293257">
                <a:tc>
                  <a:txBody>
                    <a:bodyPr/>
                    <a:lstStyle/>
                    <a:p>
                      <a:pPr algn="l"/>
                      <a:r>
                        <a:rPr lang="en-GB" sz="1200" noProof="0" dirty="0">
                          <a:solidFill>
                            <a:srgbClr val="28303A"/>
                          </a:solidFill>
                        </a:rPr>
                        <a:t>Lordelo</a:t>
                      </a:r>
                    </a:p>
                  </a:txBody>
                  <a:tcPr>
                    <a:solidFill>
                      <a:srgbClr val="FFFFFF"/>
                    </a:solidFill>
                  </a:tcPr>
                </a:tc>
                <a:tc>
                  <a:txBody>
                    <a:bodyPr/>
                    <a:lstStyle/>
                    <a:p>
                      <a:pPr algn="l"/>
                      <a:r>
                        <a:rPr lang="en-GB" sz="1200" noProof="0" dirty="0">
                          <a:solidFill>
                            <a:srgbClr val="28303A"/>
                          </a:solidFill>
                        </a:rPr>
                        <a:t>Norte</a:t>
                      </a:r>
                    </a:p>
                  </a:txBody>
                  <a:tcPr>
                    <a:solidFill>
                      <a:srgbClr val="FFFFFF"/>
                    </a:solidFill>
                  </a:tcPr>
                </a:tc>
                <a:tc>
                  <a:txBody>
                    <a:bodyPr/>
                    <a:lstStyle/>
                    <a:p>
                      <a:pPr algn="l"/>
                      <a:r>
                        <a:rPr lang="en-GB" sz="1200" noProof="0" dirty="0">
                          <a:solidFill>
                            <a:srgbClr val="28303A"/>
                          </a:solidFill>
                        </a:rPr>
                        <a:t>15 MWp</a:t>
                      </a:r>
                    </a:p>
                  </a:txBody>
                  <a:tcPr>
                    <a:solidFill>
                      <a:srgbClr val="FFFFFF"/>
                    </a:solidFill>
                  </a:tcPr>
                </a:tc>
                <a:tc>
                  <a:txBody>
                    <a:bodyPr/>
                    <a:lstStyle/>
                    <a:p>
                      <a:pPr algn="l"/>
                      <a:r>
                        <a:rPr lang="en-GB" sz="1200" noProof="0" dirty="0">
                          <a:solidFill>
                            <a:srgbClr val="28303A"/>
                          </a:solidFill>
                        </a:rPr>
                        <a:t>11 MW BESS</a:t>
                      </a:r>
                    </a:p>
                  </a:txBody>
                  <a:tcPr>
                    <a:solidFill>
                      <a:srgbClr val="FFFFFF"/>
                    </a:solidFill>
                  </a:tcPr>
                </a:tc>
                <a:tc>
                  <a:txBody>
                    <a:bodyPr/>
                    <a:lstStyle/>
                    <a:p>
                      <a:pPr algn="l"/>
                      <a:r>
                        <a:rPr lang="en-GB" sz="1200" noProof="0" dirty="0">
                          <a:solidFill>
                            <a:srgbClr val="28303A"/>
                          </a:solidFill>
                        </a:rPr>
                        <a:t>In construction</a:t>
                      </a:r>
                    </a:p>
                  </a:txBody>
                  <a:tcPr>
                    <a:solidFill>
                      <a:srgbClr val="FFFFFF"/>
                    </a:solidFill>
                  </a:tcPr>
                </a:tc>
                <a:extLst>
                  <a:ext uri="{0D108BD9-81ED-4DB2-BD59-A6C34878D82A}">
                    <a16:rowId xmlns:a16="http://schemas.microsoft.com/office/drawing/2014/main" val="10006"/>
                  </a:ext>
                </a:extLst>
              </a:tr>
              <a:tr h="293257">
                <a:tc>
                  <a:txBody>
                    <a:bodyPr/>
                    <a:lstStyle/>
                    <a:p>
                      <a:pPr algn="l"/>
                      <a:r>
                        <a:rPr lang="en-GB" sz="1200" noProof="0" dirty="0">
                          <a:solidFill>
                            <a:srgbClr val="28303A"/>
                          </a:solidFill>
                        </a:rPr>
                        <a:t>Pombal</a:t>
                      </a:r>
                    </a:p>
                  </a:txBody>
                  <a:tcPr>
                    <a:solidFill>
                      <a:srgbClr val="FFFFFF"/>
                    </a:solidFill>
                  </a:tcPr>
                </a:tc>
                <a:tc>
                  <a:txBody>
                    <a:bodyPr/>
                    <a:lstStyle/>
                    <a:p>
                      <a:pPr algn="l"/>
                      <a:r>
                        <a:rPr lang="en-GB" sz="1200" noProof="0" dirty="0">
                          <a:solidFill>
                            <a:srgbClr val="28303A"/>
                          </a:solidFill>
                        </a:rPr>
                        <a:t>Centro</a:t>
                      </a:r>
                    </a:p>
                  </a:txBody>
                  <a:tcPr>
                    <a:solidFill>
                      <a:srgbClr val="FFFFFF"/>
                    </a:solidFill>
                  </a:tcPr>
                </a:tc>
                <a:tc>
                  <a:txBody>
                    <a:bodyPr/>
                    <a:lstStyle/>
                    <a:p>
                      <a:pPr algn="l"/>
                      <a:r>
                        <a:rPr lang="en-GB" sz="1200" noProof="0" dirty="0">
                          <a:solidFill>
                            <a:srgbClr val="28303A"/>
                          </a:solidFill>
                        </a:rPr>
                        <a:t>28 MWp</a:t>
                      </a:r>
                    </a:p>
                  </a:txBody>
                  <a:tcPr>
                    <a:solidFill>
                      <a:srgbClr val="FFFFFF"/>
                    </a:solidFill>
                  </a:tcPr>
                </a:tc>
                <a:tc>
                  <a:txBody>
                    <a:bodyPr/>
                    <a:lstStyle/>
                    <a:p>
                      <a:pPr algn="l"/>
                      <a:r>
                        <a:rPr lang="en-GB" sz="1200" noProof="0" dirty="0">
                          <a:solidFill>
                            <a:srgbClr val="28303A"/>
                          </a:solidFill>
                        </a:rPr>
                        <a:t>20 MW BESS</a:t>
                      </a:r>
                    </a:p>
                  </a:txBody>
                  <a:tcPr>
                    <a:solidFill>
                      <a:srgbClr val="FFFFFF"/>
                    </a:solidFill>
                  </a:tcPr>
                </a:tc>
                <a:tc>
                  <a:txBody>
                    <a:bodyPr/>
                    <a:lstStyle/>
                    <a:p>
                      <a:pPr algn="l"/>
                      <a:r>
                        <a:rPr lang="en-GB" sz="1200" noProof="0" dirty="0">
                          <a:solidFill>
                            <a:srgbClr val="28303A"/>
                          </a:solidFill>
                        </a:rPr>
                        <a:t>Late-stage development</a:t>
                      </a:r>
                    </a:p>
                  </a:txBody>
                  <a:tcPr>
                    <a:solidFill>
                      <a:srgbClr val="FFFFFF"/>
                    </a:solidFill>
                  </a:tcPr>
                </a:tc>
                <a:extLst>
                  <a:ext uri="{0D108BD9-81ED-4DB2-BD59-A6C34878D82A}">
                    <a16:rowId xmlns:a16="http://schemas.microsoft.com/office/drawing/2014/main" val="10007"/>
                  </a:ext>
                </a:extLst>
              </a:tr>
            </a:tbl>
          </a:graphicData>
        </a:graphic>
      </p:graphicFrame>
      <p:pic>
        <p:nvPicPr>
          <p:cNvPr id="4" name="Imagen 3">
            <a:extLst>
              <a:ext uri="{FF2B5EF4-FFF2-40B4-BE49-F238E27FC236}">
                <a16:creationId xmlns:a16="http://schemas.microsoft.com/office/drawing/2014/main" id="{7FC4853F-DD50-622A-5BBA-3C4F039BCA4F}"/>
              </a:ext>
            </a:extLst>
          </p:cNvPr>
          <p:cNvPicPr>
            <a:picLocks noChangeAspect="1"/>
          </p:cNvPicPr>
          <p:nvPr/>
        </p:nvPicPr>
        <p:blipFill>
          <a:blip r:embed="rId2"/>
          <a:srcRect b="50385"/>
          <a:stretch>
            <a:fillRect/>
          </a:stretch>
        </p:blipFill>
        <p:spPr>
          <a:xfrm>
            <a:off x="-807" y="1902542"/>
            <a:ext cx="4654658" cy="3381018"/>
          </a:xfrm>
          <a:prstGeom prst="rect">
            <a:avLst/>
          </a:prstGeom>
        </p:spPr>
      </p:pic>
    </p:spTree>
    <p:extLst>
      <p:ext uri="{BB962C8B-B14F-4D97-AF65-F5344CB8AC3E}">
        <p14:creationId xmlns:p14="http://schemas.microsoft.com/office/powerpoint/2010/main" val="376160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CEEF616-BA80-C847-0F85-45AC1DBBF776}"/>
              </a:ext>
            </a:extLst>
          </p:cNvPr>
          <p:cNvSpPr>
            <a:spLocks noGrp="1"/>
          </p:cNvSpPr>
          <p:nvPr>
            <p:ph type="body" sz="quarter" idx="10"/>
          </p:nvPr>
        </p:nvSpPr>
        <p:spPr/>
        <p:txBody>
          <a:bodyPr>
            <a:normAutofit/>
          </a:bodyPr>
          <a:lstStyle/>
          <a:p>
            <a:r>
              <a:rPr lang="en-GB" noProof="0" dirty="0"/>
              <a:t>Felgueiras | Our First Hybrid Project to Reach NTP</a:t>
            </a:r>
          </a:p>
        </p:txBody>
      </p:sp>
      <p:cxnSp>
        <p:nvCxnSpPr>
          <p:cNvPr id="11" name="Straight Connector 10">
            <a:extLst>
              <a:ext uri="{FF2B5EF4-FFF2-40B4-BE49-F238E27FC236}">
                <a16:creationId xmlns:a16="http://schemas.microsoft.com/office/drawing/2014/main" id="{BEE392C1-6082-2536-5340-48524D372235}"/>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A5EB442-B08A-02C8-033C-269DB3367759}"/>
              </a:ext>
            </a:extLst>
          </p:cNvPr>
          <p:cNvSpPr>
            <a:spLocks noGrp="1"/>
          </p:cNvSpPr>
          <p:nvPr>
            <p:ph type="sldNum" sz="quarter" idx="14"/>
          </p:nvPr>
        </p:nvSpPr>
        <p:spPr/>
        <p:txBody>
          <a:bodyPr>
            <a:normAutofit/>
          </a:bodyPr>
          <a:lstStyle/>
          <a:p>
            <a:fld id="{42BE1046-E46E-3E42-A89A-21E22695B0C2}" type="slidenum">
              <a:rPr lang="en-GB" noProof="0" smtClean="0"/>
              <a:pPr/>
              <a:t>5</a:t>
            </a:fld>
            <a:endParaRPr lang="en-GB" noProof="0" dirty="0"/>
          </a:p>
        </p:txBody>
      </p:sp>
      <p:sp>
        <p:nvSpPr>
          <p:cNvPr id="40" name="lead"/>
          <p:cNvSpPr txBox="1"/>
          <p:nvPr/>
        </p:nvSpPr>
        <p:spPr>
          <a:xfrm>
            <a:off x="731520" y="1430000"/>
            <a:ext cx="10698480" cy="620000"/>
          </a:xfrm>
          <a:prstGeom prst="rect">
            <a:avLst/>
          </a:prstGeom>
          <a:noFill/>
        </p:spPr>
        <p:txBody>
          <a:bodyPr wrap="square" rtlCol="0" anchor="t">
            <a:normAutofit fontScale="85000" lnSpcReduction="20000"/>
          </a:bodyPr>
          <a:lstStyle/>
          <a:p>
            <a:pPr algn="l">
              <a:buNone/>
            </a:pPr>
            <a:r>
              <a:rPr lang="en-GB" sz="1600" b="1" noProof="0" dirty="0">
                <a:solidFill>
                  <a:srgbClr val="28303A"/>
                </a:solidFill>
              </a:rPr>
              <a:t>A 39.9 MWp solar plant in Felgueiras (Norte) paired with a 32 MW co-located battery — fully financed, in construction and now energising. The first hybrid project in our Portuguese fleet to reach Notice to Proceed.</a:t>
            </a:r>
          </a:p>
        </p:txBody>
      </p:sp>
      <p:sp>
        <p:nvSpPr>
          <p:cNvPr id="30" name="stat1"/>
          <p:cNvSpPr txBox="1"/>
          <p:nvPr/>
        </p:nvSpPr>
        <p:spPr>
          <a:xfrm>
            <a:off x="731520" y="2200000"/>
            <a:ext cx="2450000" cy="1180000"/>
          </a:xfrm>
          <a:prstGeom prst="rect">
            <a:avLst/>
          </a:prstGeom>
          <a:noFill/>
        </p:spPr>
        <p:txBody>
          <a:bodyPr wrap="square" rtlCol="0" anchor="t">
            <a:normAutofit/>
          </a:bodyPr>
          <a:lstStyle/>
          <a:p>
            <a:pPr algn="ctr">
              <a:buNone/>
            </a:pPr>
            <a:r>
              <a:rPr lang="en-GB" sz="2600" b="1" noProof="0" dirty="0">
                <a:solidFill>
                  <a:srgbClr val="F89C41"/>
                </a:solidFill>
              </a:rPr>
              <a:t>1st</a:t>
            </a:r>
          </a:p>
          <a:p>
            <a:pPr algn="ctr">
              <a:buNone/>
            </a:pPr>
            <a:r>
              <a:rPr lang="en-GB" sz="1100" noProof="0" dirty="0">
                <a:solidFill>
                  <a:srgbClr val="28303A"/>
                </a:solidFill>
              </a:rPr>
              <a:t>Hybrid project in our PT fleet to reach NTP</a:t>
            </a:r>
          </a:p>
        </p:txBody>
      </p:sp>
      <p:sp>
        <p:nvSpPr>
          <p:cNvPr id="31" name="stat2"/>
          <p:cNvSpPr txBox="1"/>
          <p:nvPr/>
        </p:nvSpPr>
        <p:spPr>
          <a:xfrm>
            <a:off x="3481013" y="2200000"/>
            <a:ext cx="2450000" cy="1180000"/>
          </a:xfrm>
          <a:prstGeom prst="rect">
            <a:avLst/>
          </a:prstGeom>
          <a:noFill/>
        </p:spPr>
        <p:txBody>
          <a:bodyPr wrap="square" rtlCol="0" anchor="t">
            <a:normAutofit/>
          </a:bodyPr>
          <a:lstStyle/>
          <a:p>
            <a:pPr algn="ctr">
              <a:buNone/>
            </a:pPr>
            <a:r>
              <a:rPr lang="en-GB" sz="2600" b="1" noProof="0" dirty="0">
                <a:solidFill>
                  <a:srgbClr val="F89C41"/>
                </a:solidFill>
              </a:rPr>
              <a:t>39.9 MWp</a:t>
            </a:r>
          </a:p>
          <a:p>
            <a:pPr algn="ctr">
              <a:buNone/>
            </a:pPr>
            <a:r>
              <a:rPr lang="en-GB" sz="1100" noProof="0" dirty="0">
                <a:solidFill>
                  <a:srgbClr val="28303A"/>
                </a:solidFill>
              </a:rPr>
              <a:t>Co-located solar</a:t>
            </a:r>
          </a:p>
        </p:txBody>
      </p:sp>
      <p:sp>
        <p:nvSpPr>
          <p:cNvPr id="32" name="stat3"/>
          <p:cNvSpPr txBox="1"/>
          <p:nvPr/>
        </p:nvSpPr>
        <p:spPr>
          <a:xfrm>
            <a:off x="6230506" y="2200000"/>
            <a:ext cx="2450000" cy="1180000"/>
          </a:xfrm>
          <a:prstGeom prst="rect">
            <a:avLst/>
          </a:prstGeom>
          <a:noFill/>
        </p:spPr>
        <p:txBody>
          <a:bodyPr wrap="square" rtlCol="0" anchor="t">
            <a:normAutofit/>
          </a:bodyPr>
          <a:lstStyle/>
          <a:p>
            <a:pPr algn="ctr">
              <a:buNone/>
            </a:pPr>
            <a:r>
              <a:rPr lang="en-GB" sz="2600" b="1" noProof="0" dirty="0">
                <a:solidFill>
                  <a:srgbClr val="F89C41"/>
                </a:solidFill>
              </a:rPr>
              <a:t>32 MW</a:t>
            </a:r>
          </a:p>
          <a:p>
            <a:pPr algn="ctr">
              <a:buNone/>
            </a:pPr>
            <a:r>
              <a:rPr lang="en-GB" sz="1100" noProof="0" dirty="0">
                <a:solidFill>
                  <a:srgbClr val="28303A"/>
                </a:solidFill>
              </a:rPr>
              <a:t>Battery storage (BESS)</a:t>
            </a:r>
          </a:p>
        </p:txBody>
      </p:sp>
      <p:sp>
        <p:nvSpPr>
          <p:cNvPr id="33" name="stat4"/>
          <p:cNvSpPr txBox="1"/>
          <p:nvPr/>
        </p:nvSpPr>
        <p:spPr>
          <a:xfrm>
            <a:off x="8979999" y="2200000"/>
            <a:ext cx="2450000" cy="1180000"/>
          </a:xfrm>
          <a:prstGeom prst="rect">
            <a:avLst/>
          </a:prstGeom>
          <a:noFill/>
        </p:spPr>
        <p:txBody>
          <a:bodyPr wrap="square" rtlCol="0" anchor="t">
            <a:normAutofit/>
          </a:bodyPr>
          <a:lstStyle/>
          <a:p>
            <a:pPr algn="ctr">
              <a:buNone/>
            </a:pPr>
            <a:r>
              <a:rPr lang="en-GB" sz="2600" b="1" noProof="0" dirty="0">
                <a:solidFill>
                  <a:srgbClr val="F89C41"/>
                </a:solidFill>
              </a:rPr>
              <a:t>~100%</a:t>
            </a:r>
          </a:p>
          <a:p>
            <a:pPr algn="ctr">
              <a:buNone/>
            </a:pPr>
            <a:r>
              <a:rPr lang="en-GB" sz="1100" noProof="0" dirty="0">
                <a:solidFill>
                  <a:srgbClr val="28303A"/>
                </a:solidFill>
              </a:rPr>
              <a:t>Output under a hybrid PPA</a:t>
            </a:r>
          </a:p>
        </p:txBody>
      </p:sp>
      <p:sp>
        <p:nvSpPr>
          <p:cNvPr id="41" name="col_left"/>
          <p:cNvSpPr txBox="1"/>
          <p:nvPr/>
        </p:nvSpPr>
        <p:spPr>
          <a:xfrm>
            <a:off x="731520" y="3520000"/>
            <a:ext cx="5180000" cy="2700000"/>
          </a:xfrm>
          <a:prstGeom prst="rect">
            <a:avLst/>
          </a:prstGeom>
          <a:noFill/>
        </p:spPr>
        <p:txBody>
          <a:bodyPr wrap="square" rtlCol="0" anchor="t">
            <a:normAutofit/>
          </a:bodyPr>
          <a:lstStyle/>
          <a:p>
            <a:pPr algn="l">
              <a:buNone/>
            </a:pPr>
            <a:r>
              <a:rPr lang="en-GB" sz="1700" b="1" noProof="0" dirty="0">
                <a:solidFill>
                  <a:srgbClr val="F89C41"/>
                </a:solidFill>
              </a:rPr>
              <a:t>A regulatory pioneer</a:t>
            </a:r>
          </a:p>
          <a:p>
            <a:pPr marL="228600" indent="-228600" algn="l">
              <a:spcBef>
                <a:spcPts val="400"/>
              </a:spcBef>
              <a:buChar char="•"/>
            </a:pPr>
            <a:r>
              <a:rPr lang="en-GB" sz="1300" noProof="0" dirty="0">
                <a:solidFill>
                  <a:srgbClr val="28303A"/>
                </a:solidFill>
              </a:rPr>
              <a:t>First solar-plus-storage project in our Portuguese portfolio to reach Notice to Proceed (BESS NTP July 2024).</a:t>
            </a:r>
          </a:p>
          <a:p>
            <a:pPr marL="228600" indent="-228600" algn="l">
              <a:spcBef>
                <a:spcPts val="600"/>
              </a:spcBef>
              <a:buChar char="•"/>
            </a:pPr>
            <a:r>
              <a:rPr lang="en-GB" sz="1300" noProof="0" dirty="0">
                <a:solidFill>
                  <a:srgbClr val="28303A"/>
                </a:solidFill>
              </a:rPr>
              <a:t>We worked side by side with the authorities on the hybridisation framework — moving ahead of the regulation itself.</a:t>
            </a:r>
          </a:p>
          <a:p>
            <a:pPr marL="228600" indent="-228600" algn="l">
              <a:spcBef>
                <a:spcPts val="600"/>
              </a:spcBef>
              <a:buChar char="•"/>
            </a:pPr>
            <a:r>
              <a:rPr lang="en-GB" sz="1300" noProof="0" dirty="0">
                <a:solidFill>
                  <a:srgbClr val="28303A"/>
                </a:solidFill>
              </a:rPr>
              <a:t>Establishes a replicable permitting and grid-access path for co-locating storage on operating solar.</a:t>
            </a:r>
          </a:p>
        </p:txBody>
      </p:sp>
      <p:sp>
        <p:nvSpPr>
          <p:cNvPr id="42" name="col_right"/>
          <p:cNvSpPr txBox="1"/>
          <p:nvPr/>
        </p:nvSpPr>
        <p:spPr>
          <a:xfrm>
            <a:off x="6250000" y="3520000"/>
            <a:ext cx="5180000" cy="2700000"/>
          </a:xfrm>
          <a:prstGeom prst="rect">
            <a:avLst/>
          </a:prstGeom>
          <a:noFill/>
        </p:spPr>
        <p:txBody>
          <a:bodyPr wrap="square" rtlCol="0" anchor="t">
            <a:normAutofit/>
          </a:bodyPr>
          <a:lstStyle/>
          <a:p>
            <a:pPr algn="l">
              <a:buNone/>
            </a:pPr>
            <a:r>
              <a:rPr lang="en-GB" sz="1700" b="1" noProof="0" dirty="0">
                <a:solidFill>
                  <a:srgbClr val="F89C41"/>
                </a:solidFill>
              </a:rPr>
              <a:t>A bankable commercial model</a:t>
            </a:r>
          </a:p>
          <a:p>
            <a:pPr marL="228600" indent="-228600" algn="l">
              <a:spcBef>
                <a:spcPts val="400"/>
              </a:spcBef>
              <a:buChar char="•"/>
            </a:pPr>
            <a:r>
              <a:rPr lang="en-GB" sz="1300" noProof="0" dirty="0">
                <a:solidFill>
                  <a:srgbClr val="28303A"/>
                </a:solidFill>
              </a:rPr>
              <a:t>Fully financed and in construction; BESS reached COD in May 2026 and the solar plant is energising in June 2026.</a:t>
            </a:r>
          </a:p>
          <a:p>
            <a:pPr marL="228600" indent="-228600" algn="l">
              <a:spcBef>
                <a:spcPts val="600"/>
              </a:spcBef>
              <a:buChar char="•"/>
            </a:pPr>
            <a:r>
              <a:rPr lang="en-GB" sz="1300" noProof="0" dirty="0">
                <a:solidFill>
                  <a:srgbClr val="28303A"/>
                </a:solidFill>
              </a:rPr>
              <a:t>Underpinned by a hybrid PPA, with close to 100% of output contracted.</a:t>
            </a:r>
          </a:p>
          <a:p>
            <a:pPr marL="228600" indent="-228600" algn="l">
              <a:spcBef>
                <a:spcPts val="600"/>
              </a:spcBef>
              <a:buChar char="•"/>
            </a:pPr>
            <a:r>
              <a:rPr lang="en-GB" sz="1300" noProof="0" dirty="0">
                <a:solidFill>
                  <a:srgbClr val="28303A"/>
                </a:solidFill>
              </a:rPr>
              <a:t>39.9 MWp of solar paired with a 32 MW battery — proof the hybrid model works and is bankable.</a:t>
            </a:r>
          </a:p>
        </p:txBody>
      </p:sp>
    </p:spTree>
    <p:extLst>
      <p:ext uri="{BB962C8B-B14F-4D97-AF65-F5344CB8AC3E}">
        <p14:creationId xmlns:p14="http://schemas.microsoft.com/office/powerpoint/2010/main" val="37616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7A622-C2EF-D868-23F3-A43136EBE0D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F91AFB7-5D48-79BC-8C96-E4B3423E1173}"/>
              </a:ext>
            </a:extLst>
          </p:cNvPr>
          <p:cNvSpPr/>
          <p:nvPr/>
        </p:nvSpPr>
        <p:spPr>
          <a:xfrm>
            <a:off x="4534014" y="1886072"/>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ext Placeholder 6">
            <a:extLst>
              <a:ext uri="{FF2B5EF4-FFF2-40B4-BE49-F238E27FC236}">
                <a16:creationId xmlns:a16="http://schemas.microsoft.com/office/drawing/2014/main" id="{A0182733-D5EF-E955-EA50-8092A9096560}"/>
              </a:ext>
            </a:extLst>
          </p:cNvPr>
          <p:cNvSpPr>
            <a:spLocks noGrp="1"/>
          </p:cNvSpPr>
          <p:nvPr>
            <p:ph type="body" sz="quarter" idx="10"/>
          </p:nvPr>
        </p:nvSpPr>
        <p:spPr/>
        <p:txBody>
          <a:bodyPr>
            <a:normAutofit fontScale="85000" lnSpcReduction="10000"/>
          </a:bodyPr>
          <a:lstStyle/>
          <a:p>
            <a:r>
              <a:rPr lang="en-GB" noProof="0" dirty="0"/>
              <a:t>Our Commitment </a:t>
            </a:r>
            <a:r>
              <a:rPr lang="en-GB" noProof="0" dirty="0">
                <a:solidFill>
                  <a:srgbClr val="28303A"/>
                </a:solidFill>
              </a:rPr>
              <a:t>for the System, for Industry, for Society</a:t>
            </a:r>
            <a:endParaRPr lang="en-GB" noProof="0" dirty="0"/>
          </a:p>
        </p:txBody>
      </p:sp>
      <p:cxnSp>
        <p:nvCxnSpPr>
          <p:cNvPr id="11" name="Straight Connector 10">
            <a:extLst>
              <a:ext uri="{FF2B5EF4-FFF2-40B4-BE49-F238E27FC236}">
                <a16:creationId xmlns:a16="http://schemas.microsoft.com/office/drawing/2014/main" id="{1AA21A06-8F1C-9BC1-7E3B-A4E1709805EA}"/>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1E31DF-F64C-305C-90DD-0426E4964A2B}"/>
              </a:ext>
            </a:extLst>
          </p:cNvPr>
          <p:cNvSpPr>
            <a:spLocks noGrp="1"/>
          </p:cNvSpPr>
          <p:nvPr>
            <p:ph type="sldNum" sz="quarter" idx="14"/>
          </p:nvPr>
        </p:nvSpPr>
        <p:spPr/>
        <p:txBody>
          <a:bodyPr>
            <a:normAutofit/>
          </a:bodyPr>
          <a:lstStyle/>
          <a:p>
            <a:fld id="{42BE1046-E46E-3E42-A89A-21E22695B0C2}" type="slidenum">
              <a:rPr lang="en-GB" noProof="0" smtClean="0"/>
              <a:pPr/>
              <a:t>6</a:t>
            </a:fld>
            <a:endParaRPr lang="en-GB" noProof="0" dirty="0"/>
          </a:p>
        </p:txBody>
      </p:sp>
      <p:sp>
        <p:nvSpPr>
          <p:cNvPr id="6" name="Rectangle 5">
            <a:extLst>
              <a:ext uri="{FF2B5EF4-FFF2-40B4-BE49-F238E27FC236}">
                <a16:creationId xmlns:a16="http://schemas.microsoft.com/office/drawing/2014/main" id="{F7478D22-A007-A73C-0C50-3169762754CF}"/>
              </a:ext>
            </a:extLst>
          </p:cNvPr>
          <p:cNvSpPr/>
          <p:nvPr/>
        </p:nvSpPr>
        <p:spPr>
          <a:xfrm>
            <a:off x="1109627" y="1849746"/>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2FFAF472-242D-5F76-0FE2-1F6C7AADDDCC}"/>
              </a:ext>
            </a:extLst>
          </p:cNvPr>
          <p:cNvSpPr/>
          <p:nvPr/>
        </p:nvSpPr>
        <p:spPr>
          <a:xfrm>
            <a:off x="7910797" y="1849746"/>
            <a:ext cx="3154324" cy="3009353"/>
          </a:xfrm>
          <a:prstGeom prst="rect">
            <a:avLst/>
          </a:prstGeom>
          <a:solidFill>
            <a:schemeClr val="bg1"/>
          </a:solidFill>
          <a:ln w="6350">
            <a:noFill/>
          </a:ln>
          <a:effectLst>
            <a:outerShdw blurRad="177800" dist="38100" dir="318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Google Shape;56;p6">
            <a:extLst>
              <a:ext uri="{FF2B5EF4-FFF2-40B4-BE49-F238E27FC236}">
                <a16:creationId xmlns:a16="http://schemas.microsoft.com/office/drawing/2014/main" id="{CE453E62-63CA-E00B-463B-F924B2F94002}"/>
              </a:ext>
            </a:extLst>
          </p:cNvPr>
          <p:cNvSpPr txBox="1"/>
          <p:nvPr/>
        </p:nvSpPr>
        <p:spPr>
          <a:xfrm>
            <a:off x="1348692" y="2053283"/>
            <a:ext cx="269280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b="0" i="0" noProof="0" dirty="0">
                <a:solidFill>
                  <a:schemeClr val="accent1"/>
                </a:solidFill>
                <a:latin typeface="Verdana" panose="020B0604030504040204" pitchFamily="34" charset="0"/>
                <a:ea typeface="Verdana" panose="020B0604030504040204" pitchFamily="34" charset="0"/>
                <a:cs typeface="Verdana" panose="020B0604030504040204" pitchFamily="34" charset="0"/>
                <a:sym typeface="Arial"/>
              </a:rPr>
              <a:t>Optimisation</a:t>
            </a:r>
            <a:endParaRPr lang="en-GB" sz="2200" b="0" i="0" noProof="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Google Shape;60;p6">
            <a:extLst>
              <a:ext uri="{FF2B5EF4-FFF2-40B4-BE49-F238E27FC236}">
                <a16:creationId xmlns:a16="http://schemas.microsoft.com/office/drawing/2014/main" id="{75720F43-2896-601E-9E26-EFD2AA1782A6}"/>
              </a:ext>
            </a:extLst>
          </p:cNvPr>
          <p:cNvSpPr txBox="1"/>
          <p:nvPr/>
        </p:nvSpPr>
        <p:spPr>
          <a:xfrm>
            <a:off x="4729826" y="2053283"/>
            <a:ext cx="269351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noProof="0" dirty="0">
                <a:solidFill>
                  <a:schemeClr val="accent2"/>
                </a:solidFill>
                <a:latin typeface="Verdana" panose="020B0604030504040204" pitchFamily="34" charset="0"/>
                <a:ea typeface="Verdana" panose="020B0604030504040204" pitchFamily="34" charset="0"/>
                <a:cs typeface="Verdana" panose="020B0604030504040204" pitchFamily="34" charset="0"/>
              </a:rPr>
              <a:t>I</a:t>
            </a:r>
            <a:r>
              <a:rPr lang="en-GB" sz="2200" b="0" i="0" noProof="0" dirty="0">
                <a:solidFill>
                  <a:schemeClr val="accent2"/>
                </a:solidFill>
                <a:latin typeface="Verdana" panose="020B0604030504040204" pitchFamily="34" charset="0"/>
                <a:ea typeface="Verdana" panose="020B0604030504040204" pitchFamily="34" charset="0"/>
                <a:cs typeface="Verdana" panose="020B0604030504040204" pitchFamily="34" charset="0"/>
              </a:rPr>
              <a:t>ndustrial </a:t>
            </a:r>
            <a:r>
              <a:rPr lang="en-GB" sz="2200" noProof="0" dirty="0">
                <a:solidFill>
                  <a:schemeClr val="accent2"/>
                </a:solidFill>
                <a:latin typeface="Verdana" panose="020B0604030504040204" pitchFamily="34" charset="0"/>
                <a:ea typeface="Verdana" panose="020B0604030504040204" pitchFamily="34" charset="0"/>
                <a:cs typeface="Verdana" panose="020B0604030504040204" pitchFamily="34" charset="0"/>
              </a:rPr>
              <a:t>C</a:t>
            </a:r>
            <a:r>
              <a:rPr lang="en-GB" sz="2200" b="0" i="0" noProof="0" dirty="0">
                <a:solidFill>
                  <a:schemeClr val="accent2"/>
                </a:solidFill>
                <a:latin typeface="Verdana" panose="020B0604030504040204" pitchFamily="34" charset="0"/>
                <a:ea typeface="Verdana" panose="020B0604030504040204" pitchFamily="34" charset="0"/>
                <a:cs typeface="Verdana" panose="020B0604030504040204" pitchFamily="34" charset="0"/>
              </a:rPr>
              <a:t>ompetitiveness </a:t>
            </a:r>
          </a:p>
        </p:txBody>
      </p:sp>
      <p:sp>
        <p:nvSpPr>
          <p:cNvPr id="4" name="Google Shape;61;p6">
            <a:extLst>
              <a:ext uri="{FF2B5EF4-FFF2-40B4-BE49-F238E27FC236}">
                <a16:creationId xmlns:a16="http://schemas.microsoft.com/office/drawing/2014/main" id="{C97FFAB7-EF5F-3209-E981-5304E98443A0}"/>
              </a:ext>
            </a:extLst>
          </p:cNvPr>
          <p:cNvSpPr txBox="1"/>
          <p:nvPr/>
        </p:nvSpPr>
        <p:spPr>
          <a:xfrm>
            <a:off x="8114557" y="2053283"/>
            <a:ext cx="2692800" cy="73448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200" b="0" i="0" noProof="0" dirty="0">
                <a:solidFill>
                  <a:schemeClr val="accent3"/>
                </a:solidFill>
                <a:latin typeface="Verdana" panose="020B0604030504040204" pitchFamily="34" charset="0"/>
                <a:ea typeface="Verdana" panose="020B0604030504040204" pitchFamily="34" charset="0"/>
                <a:cs typeface="Verdana" panose="020B0604030504040204" pitchFamily="34" charset="0"/>
                <a:sym typeface="Arial"/>
              </a:rPr>
              <a:t>Energy Security</a:t>
            </a:r>
            <a:endParaRPr lang="en-GB" sz="2200" b="0" i="0" noProof="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BEB11098-5E97-4191-2D08-1C894EA36A9F}"/>
              </a:ext>
            </a:extLst>
          </p:cNvPr>
          <p:cNvSpPr/>
          <p:nvPr/>
        </p:nvSpPr>
        <p:spPr>
          <a:xfrm>
            <a:off x="1109627" y="1787920"/>
            <a:ext cx="3154324" cy="98152"/>
          </a:xfrm>
          <a:prstGeom prst="rect">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FAAAB011-2847-0589-1613-7612F4998315}"/>
              </a:ext>
            </a:extLst>
          </p:cNvPr>
          <p:cNvSpPr/>
          <p:nvPr/>
        </p:nvSpPr>
        <p:spPr>
          <a:xfrm>
            <a:off x="4523013" y="1787920"/>
            <a:ext cx="3154324" cy="98152"/>
          </a:xfrm>
          <a:prstGeom prst="rect">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A95C48E6-5E64-2A30-EA1A-10FC00BB0A50}"/>
              </a:ext>
            </a:extLst>
          </p:cNvPr>
          <p:cNvSpPr/>
          <p:nvPr/>
        </p:nvSpPr>
        <p:spPr>
          <a:xfrm>
            <a:off x="7910797" y="1787920"/>
            <a:ext cx="3154324" cy="98152"/>
          </a:xfrm>
          <a:prstGeom prst="rect">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Text Placeholder 7">
            <a:extLst>
              <a:ext uri="{FF2B5EF4-FFF2-40B4-BE49-F238E27FC236}">
                <a16:creationId xmlns:a16="http://schemas.microsoft.com/office/drawing/2014/main" id="{548C02AC-7B24-A41E-FDF8-BA6C12DA5628}"/>
              </a:ext>
            </a:extLst>
          </p:cNvPr>
          <p:cNvSpPr txBox="1">
            <a:spLocks/>
          </p:cNvSpPr>
          <p:nvPr/>
        </p:nvSpPr>
        <p:spPr>
          <a:xfrm>
            <a:off x="1409741" y="2966861"/>
            <a:ext cx="2570703" cy="156589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noProof="0" dirty="0">
                <a:solidFill>
                  <a:srgbClr val="28303A"/>
                </a:solidFill>
              </a:rPr>
              <a:t>More value for the system and for consumers</a:t>
            </a:r>
            <a:endParaRPr lang="en-GB" sz="1600" noProof="0" dirty="0"/>
          </a:p>
        </p:txBody>
      </p:sp>
      <p:sp>
        <p:nvSpPr>
          <p:cNvPr id="16" name="Text Placeholder 7">
            <a:extLst>
              <a:ext uri="{FF2B5EF4-FFF2-40B4-BE49-F238E27FC236}">
                <a16:creationId xmlns:a16="http://schemas.microsoft.com/office/drawing/2014/main" id="{7D31A9CF-99CE-2B74-A5EA-87CD10122365}"/>
              </a:ext>
            </a:extLst>
          </p:cNvPr>
          <p:cNvSpPr txBox="1">
            <a:spLocks/>
          </p:cNvSpPr>
          <p:nvPr/>
        </p:nvSpPr>
        <p:spPr>
          <a:xfrm>
            <a:off x="4791230" y="2966861"/>
            <a:ext cx="2570703" cy="84314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noProof="0" dirty="0"/>
              <a:t>Stable, cost-effective clean power to energy-intensive users.</a:t>
            </a:r>
          </a:p>
        </p:txBody>
      </p:sp>
      <p:sp>
        <p:nvSpPr>
          <p:cNvPr id="17" name="Text Placeholder 7">
            <a:extLst>
              <a:ext uri="{FF2B5EF4-FFF2-40B4-BE49-F238E27FC236}">
                <a16:creationId xmlns:a16="http://schemas.microsoft.com/office/drawing/2014/main" id="{8AF7CBFA-3BBD-CA6A-2E7F-4BCE6C3C489D}"/>
              </a:ext>
            </a:extLst>
          </p:cNvPr>
          <p:cNvSpPr txBox="1">
            <a:spLocks/>
          </p:cNvSpPr>
          <p:nvPr/>
        </p:nvSpPr>
        <p:spPr>
          <a:xfrm>
            <a:off x="8175606" y="2966861"/>
            <a:ext cx="2570703" cy="156589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noProof="0" dirty="0">
                <a:solidFill>
                  <a:srgbClr val="28303A"/>
                </a:solidFill>
              </a:rPr>
              <a:t>Reducing Portugal's exposure to price spikes from geopolitical shocks</a:t>
            </a:r>
            <a:endParaRPr lang="en-GB" sz="1600" noProof="0" dirty="0"/>
          </a:p>
        </p:txBody>
      </p:sp>
      <p:pic>
        <p:nvPicPr>
          <p:cNvPr id="21" name="Graphic 20">
            <a:extLst>
              <a:ext uri="{FF2B5EF4-FFF2-40B4-BE49-F238E27FC236}">
                <a16:creationId xmlns:a16="http://schemas.microsoft.com/office/drawing/2014/main" id="{82FE274F-56DF-48DB-C19A-84DF5D4F738C}"/>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9249919" y="4001166"/>
            <a:ext cx="476079" cy="416569"/>
          </a:xfrm>
          <a:prstGeom prst="rect">
            <a:avLst/>
          </a:prstGeom>
        </p:spPr>
      </p:pic>
      <p:pic>
        <p:nvPicPr>
          <p:cNvPr id="22" name="Graphic 21">
            <a:extLst>
              <a:ext uri="{FF2B5EF4-FFF2-40B4-BE49-F238E27FC236}">
                <a16:creationId xmlns:a16="http://schemas.microsoft.com/office/drawing/2014/main" id="{71CFAC1D-1B23-72D2-1E37-0DBDEE28FA3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256879" y="3898898"/>
            <a:ext cx="584605" cy="518837"/>
          </a:xfrm>
          <a:prstGeom prst="rect">
            <a:avLst/>
          </a:prstGeom>
        </p:spPr>
      </p:pic>
      <p:pic>
        <p:nvPicPr>
          <p:cNvPr id="24" name="Graphic 23" descr="Factory outline">
            <a:extLst>
              <a:ext uri="{FF2B5EF4-FFF2-40B4-BE49-F238E27FC236}">
                <a16:creationId xmlns:a16="http://schemas.microsoft.com/office/drawing/2014/main" id="{6A4BF182-2EB4-A688-4020-B9DB1B80294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38981" y="3942535"/>
            <a:ext cx="475200" cy="475200"/>
          </a:xfrm>
          <a:prstGeom prst="rect">
            <a:avLst/>
          </a:prstGeom>
        </p:spPr>
      </p:pic>
    </p:spTree>
    <p:extLst>
      <p:ext uri="{BB962C8B-B14F-4D97-AF65-F5344CB8AC3E}">
        <p14:creationId xmlns:p14="http://schemas.microsoft.com/office/powerpoint/2010/main" val="183113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1D7A16C-725C-8702-34D7-3B439868C457}"/>
              </a:ext>
            </a:extLst>
          </p:cNvPr>
          <p:cNvPicPr>
            <a:picLocks noGrp="1" noChangeAspect="1"/>
          </p:cNvPicPr>
          <p:nvPr>
            <p:ph type="pic" sz="quarter" idx="11"/>
          </p:nvPr>
        </p:nvPicPr>
        <p:blipFill>
          <a:blip r:embed="rId2" cstate="email">
            <a:extLst>
              <a:ext uri="{BEBA8EAE-BF5A-486C-A8C5-ECC9F3942E4B}">
                <a14:imgProps xmlns:a14="http://schemas.microsoft.com/office/drawing/2010/main">
                  <a14:imgLayer r:embed="rId3">
                    <a14:imgEffect>
                      <a14:brightnessContrast bright="-39000" contrast="19000"/>
                    </a14:imgEffect>
                  </a14:imgLayer>
                </a14:imgProps>
              </a:ext>
              <a:ext uri="{28A0092B-C50C-407E-A947-70E740481C1C}">
                <a14:useLocalDpi xmlns:a14="http://schemas.microsoft.com/office/drawing/2010/main" val="0"/>
              </a:ext>
            </a:extLst>
          </a:blip>
          <a:srcRect/>
          <a:stretch/>
        </p:blipFill>
        <p:spPr>
          <a:xfrm>
            <a:off x="0" y="0"/>
            <a:ext cx="12192000" cy="6137275"/>
          </a:xfrm>
          <a:noFill/>
        </p:spPr>
      </p:pic>
      <p:sp>
        <p:nvSpPr>
          <p:cNvPr id="3" name="Text Placeholder 2">
            <a:extLst>
              <a:ext uri="{FF2B5EF4-FFF2-40B4-BE49-F238E27FC236}">
                <a16:creationId xmlns:a16="http://schemas.microsoft.com/office/drawing/2014/main" id="{B9D80998-2DA8-9A70-5C89-5D0599D476AD}"/>
              </a:ext>
            </a:extLst>
          </p:cNvPr>
          <p:cNvSpPr>
            <a:spLocks noGrp="1"/>
          </p:cNvSpPr>
          <p:nvPr>
            <p:ph type="body" idx="1"/>
          </p:nvPr>
        </p:nvSpPr>
        <p:spPr/>
        <p:txBody>
          <a:bodyPr>
            <a:normAutofit fontScale="60000" lnSpcReduction="20000"/>
          </a:bodyPr>
          <a:lstStyle/>
          <a:p>
            <a:r>
              <a:rPr lang="en-GB" noProof="0" dirty="0"/>
              <a:t>What needs to change to unlock storage</a:t>
            </a:r>
          </a:p>
        </p:txBody>
      </p:sp>
      <p:sp>
        <p:nvSpPr>
          <p:cNvPr id="4" name="Text Placeholder 3">
            <a:extLst>
              <a:ext uri="{FF2B5EF4-FFF2-40B4-BE49-F238E27FC236}">
                <a16:creationId xmlns:a16="http://schemas.microsoft.com/office/drawing/2014/main" id="{B0DC81A2-35FE-BCDE-C556-9A1CE217F4D5}"/>
              </a:ext>
            </a:extLst>
          </p:cNvPr>
          <p:cNvSpPr>
            <a:spLocks noGrp="1"/>
          </p:cNvSpPr>
          <p:nvPr>
            <p:ph type="body" sz="quarter" idx="10"/>
          </p:nvPr>
        </p:nvSpPr>
        <p:spPr/>
        <p:txBody>
          <a:bodyPr>
            <a:normAutofit fontScale="97500"/>
          </a:bodyPr>
          <a:lstStyle/>
          <a:p>
            <a:r>
              <a:rPr lang="en-GB" noProof="0" dirty="0"/>
              <a:t>The Regulatory Ask</a:t>
            </a:r>
          </a:p>
        </p:txBody>
      </p:sp>
      <p:cxnSp>
        <p:nvCxnSpPr>
          <p:cNvPr id="13" name="Straight Connector 12">
            <a:extLst>
              <a:ext uri="{FF2B5EF4-FFF2-40B4-BE49-F238E27FC236}">
                <a16:creationId xmlns:a16="http://schemas.microsoft.com/office/drawing/2014/main" id="{D2079BBF-2C6D-3506-4526-79027E0D3344}"/>
              </a:ext>
            </a:extLst>
          </p:cNvPr>
          <p:cNvCxnSpPr/>
          <p:nvPr/>
        </p:nvCxnSpPr>
        <p:spPr>
          <a:xfrm flipH="1">
            <a:off x="-807" y="2481535"/>
            <a:ext cx="562708" cy="0"/>
          </a:xfrm>
          <a:prstGeom prst="line">
            <a:avLst/>
          </a:prstGeom>
          <a:ln w="130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BB9BA3E-978A-40D9-172F-56A085BCBADE}"/>
              </a:ext>
            </a:extLst>
          </p:cNvPr>
          <p:cNvSpPr>
            <a:spLocks noGrp="1"/>
          </p:cNvSpPr>
          <p:nvPr>
            <p:ph type="sldNum" sz="quarter" idx="12"/>
          </p:nvPr>
        </p:nvSpPr>
        <p:spPr/>
        <p:txBody>
          <a:bodyPr>
            <a:normAutofit fontScale="97500"/>
          </a:bodyPr>
          <a:lstStyle/>
          <a:p>
            <a:fld id="{42BE1046-E46E-3E42-A89A-21E22695B0C2}" type="slidenum">
              <a:rPr lang="en-GB" noProof="0" smtClean="0"/>
              <a:pPr/>
              <a:t>7</a:t>
            </a:fld>
            <a:endParaRPr lang="en-GB" noProof="0" dirty="0"/>
          </a:p>
        </p:txBody>
      </p:sp>
    </p:spTree>
    <p:extLst>
      <p:ext uri="{BB962C8B-B14F-4D97-AF65-F5344CB8AC3E}">
        <p14:creationId xmlns:p14="http://schemas.microsoft.com/office/powerpoint/2010/main" val="221322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B70D3-5BDE-EFD7-4A5B-167B88D1F2D6}"/>
              </a:ext>
            </a:extLst>
          </p:cNvPr>
          <p:cNvSpPr>
            <a:spLocks noGrp="1"/>
          </p:cNvSpPr>
          <p:nvPr>
            <p:ph type="body" sz="quarter" idx="10"/>
          </p:nvPr>
        </p:nvSpPr>
        <p:spPr>
          <a:xfrm>
            <a:off x="750793" y="421142"/>
            <a:ext cx="10711864" cy="492443"/>
          </a:xfrm>
        </p:spPr>
        <p:txBody>
          <a:bodyPr>
            <a:normAutofit fontScale="97500"/>
          </a:bodyPr>
          <a:lstStyle/>
          <a:p>
            <a:r>
              <a:rPr lang="en-GB" noProof="0" dirty="0"/>
              <a:t>Three Barriers Holding Back Storage Today</a:t>
            </a:r>
          </a:p>
        </p:txBody>
      </p:sp>
      <p:sp>
        <p:nvSpPr>
          <p:cNvPr id="5" name="Slide Number Placeholder 4">
            <a:extLst>
              <a:ext uri="{FF2B5EF4-FFF2-40B4-BE49-F238E27FC236}">
                <a16:creationId xmlns:a16="http://schemas.microsoft.com/office/drawing/2014/main" id="{0A217152-0A62-38EE-F7A6-DE0F6676AD96}"/>
              </a:ext>
            </a:extLst>
          </p:cNvPr>
          <p:cNvSpPr>
            <a:spLocks noGrp="1"/>
          </p:cNvSpPr>
          <p:nvPr>
            <p:ph type="sldNum" sz="quarter" idx="14"/>
          </p:nvPr>
        </p:nvSpPr>
        <p:spPr/>
        <p:txBody>
          <a:bodyPr>
            <a:normAutofit fontScale="97500"/>
          </a:bodyPr>
          <a:lstStyle/>
          <a:p>
            <a:fld id="{42BE1046-E46E-3E42-A89A-21E22695B0C2}" type="slidenum">
              <a:rPr lang="en-GB" noProof="0" smtClean="0"/>
              <a:pPr/>
              <a:t>8</a:t>
            </a:fld>
            <a:endParaRPr lang="en-GB" noProof="0" dirty="0"/>
          </a:p>
        </p:txBody>
      </p:sp>
      <p:cxnSp>
        <p:nvCxnSpPr>
          <p:cNvPr id="6" name="Straight Connector 5">
            <a:extLst>
              <a:ext uri="{FF2B5EF4-FFF2-40B4-BE49-F238E27FC236}">
                <a16:creationId xmlns:a16="http://schemas.microsoft.com/office/drawing/2014/main" id="{57DAA3BD-EFC4-C460-D425-A2EFAB9D8A0E}"/>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2CFF0C01-FAE0-709A-797D-9B5166E1011C}"/>
              </a:ext>
            </a:extLst>
          </p:cNvPr>
          <p:cNvSpPr/>
          <p:nvPr/>
        </p:nvSpPr>
        <p:spPr>
          <a:xfrm>
            <a:off x="4417231" y="1574407"/>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8" name="Rounded Rectangle 7">
            <a:extLst>
              <a:ext uri="{FF2B5EF4-FFF2-40B4-BE49-F238E27FC236}">
                <a16:creationId xmlns:a16="http://schemas.microsoft.com/office/drawing/2014/main" id="{85CAEB11-FD5B-A4ED-D3AD-2491F3A40E6A}"/>
              </a:ext>
            </a:extLst>
          </p:cNvPr>
          <p:cNvSpPr/>
          <p:nvPr/>
        </p:nvSpPr>
        <p:spPr>
          <a:xfrm>
            <a:off x="776784" y="1574407"/>
            <a:ext cx="3747920" cy="1294922"/>
          </a:xfrm>
          <a:prstGeom prst="roundRect">
            <a:avLst>
              <a:gd name="adj" fmla="val 0"/>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9" name="Text Placeholder 13">
            <a:extLst>
              <a:ext uri="{FF2B5EF4-FFF2-40B4-BE49-F238E27FC236}">
                <a16:creationId xmlns:a16="http://schemas.microsoft.com/office/drawing/2014/main" id="{0BEC235F-3649-1493-FF8A-E85756508EAD}"/>
              </a:ext>
            </a:extLst>
          </p:cNvPr>
          <p:cNvSpPr txBox="1">
            <a:spLocks/>
          </p:cNvSpPr>
          <p:nvPr/>
        </p:nvSpPr>
        <p:spPr>
          <a:xfrm>
            <a:off x="1646315" y="2006425"/>
            <a:ext cx="2610375" cy="430887"/>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Regulation</a:t>
            </a:r>
            <a:r>
              <a:rPr lang="es-ES" dirty="0"/>
              <a:t> </a:t>
            </a:r>
            <a:r>
              <a:rPr lang="es-ES" dirty="0" err="1"/>
              <a:t>Without</a:t>
            </a:r>
            <a:r>
              <a:rPr lang="es-ES" dirty="0"/>
              <a:t> </a:t>
            </a:r>
            <a:r>
              <a:rPr lang="es-ES" dirty="0" err="1"/>
              <a:t>Implementation</a:t>
            </a:r>
            <a:endParaRPr lang="en-GB" noProof="0" dirty="0"/>
          </a:p>
        </p:txBody>
      </p:sp>
      <p:sp>
        <p:nvSpPr>
          <p:cNvPr id="10" name="Text Placeholder 13">
            <a:extLst>
              <a:ext uri="{FF2B5EF4-FFF2-40B4-BE49-F238E27FC236}">
                <a16:creationId xmlns:a16="http://schemas.microsoft.com/office/drawing/2014/main" id="{D6EE0779-8680-855C-873B-C1C32374024E}"/>
              </a:ext>
            </a:extLst>
          </p:cNvPr>
          <p:cNvSpPr txBox="1">
            <a:spLocks/>
          </p:cNvSpPr>
          <p:nvPr/>
        </p:nvSpPr>
        <p:spPr>
          <a:xfrm>
            <a:off x="4794095" y="1770234"/>
            <a:ext cx="6304827" cy="873820"/>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b="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Portugal gave storage a legal identity in 2022 but ERSE has yet to issue the secondary regulation needed to fully operationalize it. Without tariff rules and system service definitions, the legal category exists on paper only — and investment cannot follow.</a:t>
            </a:r>
            <a:endParaRPr lang="en-GB" noProof="0" dirty="0"/>
          </a:p>
        </p:txBody>
      </p:sp>
      <p:sp>
        <p:nvSpPr>
          <p:cNvPr id="11" name="Rounded Rectangle 10">
            <a:extLst>
              <a:ext uri="{FF2B5EF4-FFF2-40B4-BE49-F238E27FC236}">
                <a16:creationId xmlns:a16="http://schemas.microsoft.com/office/drawing/2014/main" id="{8755DD93-2675-2089-77DB-0E202CBE64B7}"/>
              </a:ext>
            </a:extLst>
          </p:cNvPr>
          <p:cNvSpPr/>
          <p:nvPr/>
        </p:nvSpPr>
        <p:spPr>
          <a:xfrm>
            <a:off x="4417231" y="3001651"/>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2" name="Rounded Rectangle 11">
            <a:extLst>
              <a:ext uri="{FF2B5EF4-FFF2-40B4-BE49-F238E27FC236}">
                <a16:creationId xmlns:a16="http://schemas.microsoft.com/office/drawing/2014/main" id="{E94276FE-EA5F-41AE-F340-D8F385FF0332}"/>
              </a:ext>
            </a:extLst>
          </p:cNvPr>
          <p:cNvSpPr/>
          <p:nvPr/>
        </p:nvSpPr>
        <p:spPr>
          <a:xfrm>
            <a:off x="776784" y="3001651"/>
            <a:ext cx="3747920" cy="1294922"/>
          </a:xfrm>
          <a:prstGeom prst="roundRect">
            <a:avLst>
              <a:gd name="adj" fmla="val 0"/>
            </a:avLst>
          </a:prstGeom>
          <a:solidFill>
            <a:schemeClr val="accent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3" name="Text Placeholder 13">
            <a:extLst>
              <a:ext uri="{FF2B5EF4-FFF2-40B4-BE49-F238E27FC236}">
                <a16:creationId xmlns:a16="http://schemas.microsoft.com/office/drawing/2014/main" id="{72899058-2C0F-EBB3-DFD6-79345D17F144}"/>
              </a:ext>
            </a:extLst>
          </p:cNvPr>
          <p:cNvSpPr txBox="1">
            <a:spLocks/>
          </p:cNvSpPr>
          <p:nvPr/>
        </p:nvSpPr>
        <p:spPr>
          <a:xfrm>
            <a:off x="1646315" y="3334475"/>
            <a:ext cx="2610375" cy="861774"/>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noProof="0" dirty="0"/>
              <a:t>Grid Access Effectively </a:t>
            </a:r>
            <a:r>
              <a:rPr lang="en-GB" dirty="0"/>
              <a:t>delayed</a:t>
            </a:r>
            <a:r>
              <a:rPr lang="en-GB" noProof="0" dirty="0"/>
              <a:t> and consumption limitations</a:t>
            </a:r>
            <a:br>
              <a:rPr lang="en-GB" noProof="0" dirty="0"/>
            </a:br>
            <a:endParaRPr lang="en-GB" noProof="0" dirty="0"/>
          </a:p>
        </p:txBody>
      </p:sp>
      <p:sp>
        <p:nvSpPr>
          <p:cNvPr id="14" name="Text Placeholder 13">
            <a:extLst>
              <a:ext uri="{FF2B5EF4-FFF2-40B4-BE49-F238E27FC236}">
                <a16:creationId xmlns:a16="http://schemas.microsoft.com/office/drawing/2014/main" id="{7DF62E70-A62F-1C26-BE17-0E8E6A9925F8}"/>
              </a:ext>
            </a:extLst>
          </p:cNvPr>
          <p:cNvSpPr txBox="1">
            <a:spLocks/>
          </p:cNvSpPr>
          <p:nvPr/>
        </p:nvSpPr>
        <p:spPr>
          <a:xfrm>
            <a:off x="4794095" y="3065156"/>
            <a:ext cx="6304827" cy="1097269"/>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Existing</a:t>
            </a:r>
            <a:r>
              <a:rPr lang="es-ES" dirty="0"/>
              <a:t> solar </a:t>
            </a:r>
            <a:r>
              <a:rPr lang="es-ES" dirty="0" err="1"/>
              <a:t>plants</a:t>
            </a:r>
            <a:r>
              <a:rPr lang="es-ES" dirty="0"/>
              <a:t> </a:t>
            </a:r>
            <a:r>
              <a:rPr lang="es-ES" dirty="0" err="1"/>
              <a:t>cannot</a:t>
            </a:r>
            <a:r>
              <a:rPr lang="es-ES" dirty="0"/>
              <a:t> </a:t>
            </a:r>
            <a:r>
              <a:rPr lang="es-ES" dirty="0" err="1"/>
              <a:t>add</a:t>
            </a:r>
            <a:r>
              <a:rPr lang="es-ES" dirty="0"/>
              <a:t> </a:t>
            </a:r>
            <a:r>
              <a:rPr lang="es-ES" dirty="0" err="1"/>
              <a:t>batteries</a:t>
            </a:r>
            <a:r>
              <a:rPr lang="es-ES" dirty="0"/>
              <a:t> </a:t>
            </a:r>
            <a:r>
              <a:rPr lang="es-ES" dirty="0" err="1"/>
              <a:t>without</a:t>
            </a:r>
            <a:r>
              <a:rPr lang="es-ES" dirty="0"/>
              <a:t> a </a:t>
            </a:r>
            <a:r>
              <a:rPr lang="es-ES" dirty="0" err="1"/>
              <a:t>grid</a:t>
            </a:r>
            <a:r>
              <a:rPr lang="es-ES" dirty="0"/>
              <a:t> </a:t>
            </a:r>
            <a:r>
              <a:rPr lang="es-ES" dirty="0" err="1"/>
              <a:t>permit</a:t>
            </a:r>
            <a:r>
              <a:rPr lang="es-ES" dirty="0"/>
              <a:t> </a:t>
            </a:r>
            <a:r>
              <a:rPr lang="es-ES" dirty="0" err="1"/>
              <a:t>modification</a:t>
            </a:r>
            <a:r>
              <a:rPr lang="es-ES" dirty="0"/>
              <a:t> </a:t>
            </a:r>
            <a:r>
              <a:rPr lang="es-ES" dirty="0" err="1"/>
              <a:t>even</a:t>
            </a:r>
            <a:r>
              <a:rPr lang="es-ES" dirty="0"/>
              <a:t> </a:t>
            </a:r>
            <a:r>
              <a:rPr lang="es-ES" dirty="0" err="1"/>
              <a:t>if</a:t>
            </a:r>
            <a:r>
              <a:rPr lang="es-ES" dirty="0"/>
              <a:t> </a:t>
            </a:r>
            <a:r>
              <a:rPr lang="es-ES" dirty="0" err="1"/>
              <a:t>within</a:t>
            </a:r>
            <a:r>
              <a:rPr lang="es-ES" dirty="0"/>
              <a:t> </a:t>
            </a:r>
            <a:r>
              <a:rPr lang="es-ES" dirty="0" err="1"/>
              <a:t>the</a:t>
            </a:r>
            <a:r>
              <a:rPr lang="es-ES" dirty="0"/>
              <a:t> </a:t>
            </a:r>
            <a:r>
              <a:rPr lang="es-ES" dirty="0" err="1"/>
              <a:t>approved</a:t>
            </a:r>
            <a:r>
              <a:rPr lang="es-ES" dirty="0"/>
              <a:t> </a:t>
            </a:r>
            <a:r>
              <a:rPr lang="es-ES" dirty="0" err="1"/>
              <a:t>area</a:t>
            </a:r>
            <a:r>
              <a:rPr lang="es-ES" dirty="0"/>
              <a:t>. Also, </a:t>
            </a:r>
            <a:r>
              <a:rPr lang="es-ES" dirty="0" err="1"/>
              <a:t>procedures</a:t>
            </a:r>
            <a:r>
              <a:rPr lang="es-ES" dirty="0"/>
              <a:t> </a:t>
            </a:r>
            <a:r>
              <a:rPr lang="es-ES" dirty="0" err="1"/>
              <a:t>to</a:t>
            </a:r>
            <a:r>
              <a:rPr lang="es-ES" dirty="0"/>
              <a:t> </a:t>
            </a:r>
            <a:r>
              <a:rPr lang="es-ES" dirty="0" err="1"/>
              <a:t>get</a:t>
            </a:r>
            <a:r>
              <a:rPr lang="es-ES" dirty="0"/>
              <a:t> </a:t>
            </a:r>
            <a:r>
              <a:rPr lang="es-ES" dirty="0" err="1"/>
              <a:t>the</a:t>
            </a:r>
            <a:r>
              <a:rPr lang="es-ES" dirty="0"/>
              <a:t> </a:t>
            </a:r>
            <a:r>
              <a:rPr lang="es-ES" dirty="0" err="1"/>
              <a:t>consumption</a:t>
            </a:r>
            <a:r>
              <a:rPr lang="es-ES" dirty="0"/>
              <a:t> are </a:t>
            </a:r>
            <a:r>
              <a:rPr lang="es-ES" dirty="0" err="1"/>
              <a:t>not</a:t>
            </a:r>
            <a:r>
              <a:rPr lang="es-ES" dirty="0"/>
              <a:t> </a:t>
            </a:r>
            <a:r>
              <a:rPr lang="es-ES" dirty="0" err="1"/>
              <a:t>clear</a:t>
            </a:r>
            <a:r>
              <a:rPr lang="es-ES" dirty="0"/>
              <a:t> and are </a:t>
            </a:r>
            <a:r>
              <a:rPr lang="es-ES" dirty="0" err="1"/>
              <a:t>taking</a:t>
            </a:r>
            <a:r>
              <a:rPr lang="es-ES" dirty="0"/>
              <a:t> more tan </a:t>
            </a:r>
            <a:r>
              <a:rPr lang="es-ES" dirty="0" err="1"/>
              <a:t>expected</a:t>
            </a:r>
            <a:r>
              <a:rPr lang="es-ES" dirty="0"/>
              <a:t>. The </a:t>
            </a:r>
            <a:r>
              <a:rPr lang="es-ES" dirty="0" err="1"/>
              <a:t>result</a:t>
            </a:r>
            <a:r>
              <a:rPr lang="es-ES" dirty="0"/>
              <a:t>: </a:t>
            </a:r>
            <a:r>
              <a:rPr lang="es-ES" dirty="0" err="1"/>
              <a:t>longer</a:t>
            </a:r>
            <a:r>
              <a:rPr lang="es-ES" dirty="0"/>
              <a:t> times </a:t>
            </a:r>
            <a:r>
              <a:rPr lang="es-ES" dirty="0" err="1"/>
              <a:t>of</a:t>
            </a:r>
            <a:r>
              <a:rPr lang="es-ES" dirty="0"/>
              <a:t> response </a:t>
            </a:r>
            <a:r>
              <a:rPr lang="es-ES" dirty="0" err="1"/>
              <a:t>for</a:t>
            </a:r>
            <a:r>
              <a:rPr lang="es-ES" dirty="0"/>
              <a:t> </a:t>
            </a:r>
            <a:r>
              <a:rPr lang="es-ES" dirty="0" err="1"/>
              <a:t>consumption</a:t>
            </a:r>
            <a:r>
              <a:rPr lang="es-ES" dirty="0"/>
              <a:t> </a:t>
            </a:r>
            <a:r>
              <a:rPr lang="es-ES" dirty="0" err="1"/>
              <a:t>that</a:t>
            </a:r>
            <a:r>
              <a:rPr lang="es-ES" dirty="0"/>
              <a:t> </a:t>
            </a:r>
            <a:r>
              <a:rPr lang="es-ES" dirty="0" err="1"/>
              <a:t>result</a:t>
            </a:r>
            <a:r>
              <a:rPr lang="es-ES" dirty="0"/>
              <a:t> in </a:t>
            </a:r>
            <a:r>
              <a:rPr lang="es-ES" dirty="0" err="1"/>
              <a:t>delays</a:t>
            </a:r>
            <a:r>
              <a:rPr lang="es-ES" dirty="0"/>
              <a:t> </a:t>
            </a:r>
            <a:r>
              <a:rPr lang="es-ES" dirty="0" err="1"/>
              <a:t>on</a:t>
            </a:r>
            <a:r>
              <a:rPr lang="es-ES" dirty="0"/>
              <a:t> </a:t>
            </a:r>
            <a:r>
              <a:rPr lang="es-ES" dirty="0" err="1"/>
              <a:t>permitting</a:t>
            </a:r>
            <a:r>
              <a:rPr lang="es-ES" dirty="0"/>
              <a:t> </a:t>
            </a:r>
            <a:endParaRPr lang="en-GB" noProof="0" dirty="0"/>
          </a:p>
        </p:txBody>
      </p:sp>
      <p:sp>
        <p:nvSpPr>
          <p:cNvPr id="15" name="Rounded Rectangle 14">
            <a:extLst>
              <a:ext uri="{FF2B5EF4-FFF2-40B4-BE49-F238E27FC236}">
                <a16:creationId xmlns:a16="http://schemas.microsoft.com/office/drawing/2014/main" id="{3A22AF14-69B2-394A-CA50-AF6D628478BE}"/>
              </a:ext>
            </a:extLst>
          </p:cNvPr>
          <p:cNvSpPr/>
          <p:nvPr/>
        </p:nvSpPr>
        <p:spPr>
          <a:xfrm>
            <a:off x="4417231" y="4382915"/>
            <a:ext cx="6997004" cy="1294922"/>
          </a:xfrm>
          <a:prstGeom prst="roundRect">
            <a:avLst>
              <a:gd name="adj" fmla="val 0"/>
            </a:avLst>
          </a:prstGeom>
          <a:solidFill>
            <a:schemeClr val="bg1"/>
          </a:solidFill>
          <a:ln>
            <a:noFill/>
          </a:ln>
          <a:effectLst>
            <a:outerShdw blurRad="194762" sx="102000" sy="102000" algn="ctr" rotWithShape="0">
              <a:prstClr val="black">
                <a:alpha val="8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6" name="Rounded Rectangle 15">
            <a:extLst>
              <a:ext uri="{FF2B5EF4-FFF2-40B4-BE49-F238E27FC236}">
                <a16:creationId xmlns:a16="http://schemas.microsoft.com/office/drawing/2014/main" id="{629A2AAF-D512-F319-ADED-2B4C76E97706}"/>
              </a:ext>
            </a:extLst>
          </p:cNvPr>
          <p:cNvSpPr/>
          <p:nvPr/>
        </p:nvSpPr>
        <p:spPr>
          <a:xfrm>
            <a:off x="776784" y="4382915"/>
            <a:ext cx="3747920" cy="1294922"/>
          </a:xfrm>
          <a:prstGeom prst="roundRect">
            <a:avLst>
              <a:gd name="adj" fmla="val 0"/>
            </a:avLst>
          </a:prstGeom>
          <a:solidFill>
            <a:schemeClr val="accent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7" name="Text Placeholder 13">
            <a:extLst>
              <a:ext uri="{FF2B5EF4-FFF2-40B4-BE49-F238E27FC236}">
                <a16:creationId xmlns:a16="http://schemas.microsoft.com/office/drawing/2014/main" id="{4162805F-D17F-2E48-910C-DA59F653FAD3}"/>
              </a:ext>
            </a:extLst>
          </p:cNvPr>
          <p:cNvSpPr txBox="1">
            <a:spLocks/>
          </p:cNvSpPr>
          <p:nvPr/>
        </p:nvSpPr>
        <p:spPr>
          <a:xfrm>
            <a:off x="1646315" y="4814933"/>
            <a:ext cx="2610375" cy="430887"/>
          </a:xfrm>
          <a:prstGeom prst="rect">
            <a:avLst/>
          </a:prstGeom>
        </p:spPr>
        <p:txBody>
          <a:bodyPr wrap="square" lIns="0" tIns="0" rIns="0" bIns="0">
            <a:spAutoFit/>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No </a:t>
            </a:r>
            <a:r>
              <a:rPr lang="es-ES" dirty="0" err="1"/>
              <a:t>Remuneration</a:t>
            </a:r>
            <a:r>
              <a:rPr lang="es-ES" dirty="0"/>
              <a:t> Signal </a:t>
            </a:r>
            <a:r>
              <a:rPr lang="es-ES" dirty="0" err="1"/>
              <a:t>for</a:t>
            </a:r>
            <a:r>
              <a:rPr lang="es-ES" dirty="0"/>
              <a:t> </a:t>
            </a:r>
            <a:r>
              <a:rPr lang="es-ES" dirty="0" err="1"/>
              <a:t>Flexibility</a:t>
            </a:r>
            <a:endParaRPr lang="en-GB" noProof="0" dirty="0"/>
          </a:p>
        </p:txBody>
      </p:sp>
      <p:sp>
        <p:nvSpPr>
          <p:cNvPr id="18" name="Text Placeholder 13">
            <a:extLst>
              <a:ext uri="{FF2B5EF4-FFF2-40B4-BE49-F238E27FC236}">
                <a16:creationId xmlns:a16="http://schemas.microsoft.com/office/drawing/2014/main" id="{59929DF0-F389-7C0E-7E60-EC912ED2E3A7}"/>
              </a:ext>
            </a:extLst>
          </p:cNvPr>
          <p:cNvSpPr txBox="1">
            <a:spLocks/>
          </p:cNvSpPr>
          <p:nvPr/>
        </p:nvSpPr>
        <p:spPr>
          <a:xfrm>
            <a:off x="4794095" y="4640086"/>
            <a:ext cx="6304827" cy="217575"/>
          </a:xfrm>
          <a:prstGeom prst="rect">
            <a:avLst/>
          </a:prstGeom>
        </p:spPr>
        <p:txBody>
          <a:bodyPr wrap="square"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defRPr sz="1400" b="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No </a:t>
            </a:r>
            <a:r>
              <a:rPr lang="es-ES" dirty="0" err="1"/>
              <a:t>clear</a:t>
            </a:r>
            <a:r>
              <a:rPr lang="es-ES" dirty="0"/>
              <a:t> </a:t>
            </a:r>
            <a:r>
              <a:rPr lang="es-ES" dirty="0" err="1"/>
              <a:t>bankable</a:t>
            </a:r>
            <a:r>
              <a:rPr lang="es-ES" dirty="0"/>
              <a:t> </a:t>
            </a:r>
            <a:r>
              <a:rPr lang="es-ES" dirty="0" err="1"/>
              <a:t>remuneration</a:t>
            </a:r>
            <a:r>
              <a:rPr lang="es-ES" dirty="0"/>
              <a:t> </a:t>
            </a:r>
            <a:r>
              <a:rPr lang="es-ES" dirty="0" err="1"/>
              <a:t>signal</a:t>
            </a:r>
            <a:r>
              <a:rPr lang="es-ES" dirty="0"/>
              <a:t> </a:t>
            </a:r>
            <a:r>
              <a:rPr lang="es-ES" dirty="0" err="1"/>
              <a:t>for</a:t>
            </a:r>
            <a:r>
              <a:rPr lang="es-ES" dirty="0"/>
              <a:t> </a:t>
            </a:r>
            <a:r>
              <a:rPr lang="es-ES" dirty="0" err="1"/>
              <a:t>flexiblity</a:t>
            </a:r>
            <a:r>
              <a:rPr lang="es-ES" dirty="0"/>
              <a:t>. </a:t>
            </a:r>
            <a:r>
              <a:rPr lang="es-ES" dirty="0" err="1"/>
              <a:t>Announced</a:t>
            </a:r>
            <a:r>
              <a:rPr lang="es-ES" dirty="0"/>
              <a:t> </a:t>
            </a:r>
            <a:r>
              <a:rPr lang="es-ES" dirty="0" err="1"/>
              <a:t>capacity</a:t>
            </a:r>
            <a:r>
              <a:rPr lang="es-ES" dirty="0"/>
              <a:t> </a:t>
            </a:r>
            <a:r>
              <a:rPr lang="es-ES" dirty="0" err="1"/>
              <a:t>market</a:t>
            </a:r>
            <a:r>
              <a:rPr lang="es-ES" dirty="0"/>
              <a:t> </a:t>
            </a:r>
            <a:r>
              <a:rPr lang="es-ES" dirty="0" err="1"/>
              <a:t>would</a:t>
            </a:r>
            <a:r>
              <a:rPr lang="es-ES" dirty="0"/>
              <a:t> be a </a:t>
            </a:r>
            <a:r>
              <a:rPr lang="es-ES" dirty="0" err="1"/>
              <a:t>game</a:t>
            </a:r>
            <a:r>
              <a:rPr lang="es-ES" dirty="0"/>
              <a:t> </a:t>
            </a:r>
            <a:r>
              <a:rPr lang="es-ES" dirty="0" err="1"/>
              <a:t>changer</a:t>
            </a:r>
            <a:r>
              <a:rPr lang="es-ES" dirty="0"/>
              <a:t> </a:t>
            </a:r>
            <a:r>
              <a:rPr lang="es-ES" dirty="0" err="1"/>
              <a:t>for</a:t>
            </a:r>
            <a:r>
              <a:rPr lang="es-ES" dirty="0"/>
              <a:t> </a:t>
            </a:r>
            <a:r>
              <a:rPr lang="es-ES" dirty="0" err="1"/>
              <a:t>the</a:t>
            </a:r>
            <a:r>
              <a:rPr lang="es-ES" dirty="0"/>
              <a:t> </a:t>
            </a:r>
            <a:r>
              <a:rPr lang="es-ES" dirty="0" err="1"/>
              <a:t>deployment</a:t>
            </a:r>
            <a:r>
              <a:rPr lang="es-ES" dirty="0"/>
              <a:t> and </a:t>
            </a:r>
            <a:r>
              <a:rPr lang="es-ES" dirty="0" err="1"/>
              <a:t>bankability</a:t>
            </a:r>
            <a:r>
              <a:rPr lang="es-ES" dirty="0"/>
              <a:t> </a:t>
            </a:r>
            <a:r>
              <a:rPr lang="es-ES" dirty="0" err="1"/>
              <a:t>of</a:t>
            </a:r>
            <a:r>
              <a:rPr lang="es-ES" dirty="0"/>
              <a:t> BESS.</a:t>
            </a:r>
            <a:endParaRPr lang="en-GB" noProof="0" dirty="0"/>
          </a:p>
        </p:txBody>
      </p:sp>
      <p:pic>
        <p:nvPicPr>
          <p:cNvPr id="19" name="Graphic 18">
            <a:extLst>
              <a:ext uri="{FF2B5EF4-FFF2-40B4-BE49-F238E27FC236}">
                <a16:creationId xmlns:a16="http://schemas.microsoft.com/office/drawing/2014/main" id="{E665E331-7444-1C2A-80DD-ADF1513AE4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44871" y="1985798"/>
            <a:ext cx="464915" cy="442693"/>
          </a:xfrm>
          <a:prstGeom prst="rect">
            <a:avLst/>
          </a:prstGeom>
        </p:spPr>
      </p:pic>
      <p:pic>
        <p:nvPicPr>
          <p:cNvPr id="20" name="Graphic 19">
            <a:extLst>
              <a:ext uri="{FF2B5EF4-FFF2-40B4-BE49-F238E27FC236}">
                <a16:creationId xmlns:a16="http://schemas.microsoft.com/office/drawing/2014/main" id="{60BB06AE-8ED4-2F46-0EF4-08FB86DA9C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9511" y="4797279"/>
            <a:ext cx="527060" cy="530410"/>
          </a:xfrm>
          <a:prstGeom prst="rect">
            <a:avLst/>
          </a:prstGeom>
        </p:spPr>
      </p:pic>
      <p:pic>
        <p:nvPicPr>
          <p:cNvPr id="21" name="Graphic 20">
            <a:extLst>
              <a:ext uri="{FF2B5EF4-FFF2-40B4-BE49-F238E27FC236}">
                <a16:creationId xmlns:a16="http://schemas.microsoft.com/office/drawing/2014/main" id="{3E91C337-8302-C9AA-55E4-D97CBAD3314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94858" y="3381702"/>
            <a:ext cx="555569" cy="555569"/>
          </a:xfrm>
          <a:prstGeom prst="rect">
            <a:avLst/>
          </a:prstGeom>
        </p:spPr>
      </p:pic>
    </p:spTree>
    <p:extLst>
      <p:ext uri="{BB962C8B-B14F-4D97-AF65-F5344CB8AC3E}">
        <p14:creationId xmlns:p14="http://schemas.microsoft.com/office/powerpoint/2010/main" val="204904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76A3CC3-DB5B-CA34-26AE-0CDE4E6A6783}"/>
              </a:ext>
            </a:extLst>
          </p:cNvPr>
          <p:cNvSpPr>
            <a:spLocks noGrp="1"/>
          </p:cNvSpPr>
          <p:nvPr>
            <p:ph type="body" sz="quarter" idx="10"/>
          </p:nvPr>
        </p:nvSpPr>
        <p:spPr>
          <a:xfrm>
            <a:off x="750793" y="421142"/>
            <a:ext cx="10711864" cy="492443"/>
          </a:xfrm>
        </p:spPr>
        <p:txBody>
          <a:bodyPr>
            <a:normAutofit fontScale="97500"/>
          </a:bodyPr>
          <a:lstStyle/>
          <a:p>
            <a:r>
              <a:rPr lang="en-GB" noProof="0" dirty="0"/>
              <a:t>Four Asks for Policymakers</a:t>
            </a:r>
          </a:p>
        </p:txBody>
      </p:sp>
      <p:sp>
        <p:nvSpPr>
          <p:cNvPr id="11" name="Slide Number Placeholder 10">
            <a:extLst>
              <a:ext uri="{FF2B5EF4-FFF2-40B4-BE49-F238E27FC236}">
                <a16:creationId xmlns:a16="http://schemas.microsoft.com/office/drawing/2014/main" id="{1834A7FD-00D0-DB12-94BF-D7E073C04CBE}"/>
              </a:ext>
            </a:extLst>
          </p:cNvPr>
          <p:cNvSpPr>
            <a:spLocks noGrp="1"/>
          </p:cNvSpPr>
          <p:nvPr>
            <p:ph type="sldNum" sz="quarter" idx="14"/>
          </p:nvPr>
        </p:nvSpPr>
        <p:spPr/>
        <p:txBody>
          <a:bodyPr>
            <a:normAutofit fontScale="97500"/>
          </a:bodyPr>
          <a:lstStyle/>
          <a:p>
            <a:fld id="{42BE1046-E46E-3E42-A89A-21E22695B0C2}" type="slidenum">
              <a:rPr lang="en-GB" noProof="0" smtClean="0"/>
              <a:pPr/>
              <a:t>9</a:t>
            </a:fld>
            <a:endParaRPr lang="en-GB" noProof="0" dirty="0"/>
          </a:p>
        </p:txBody>
      </p:sp>
      <p:cxnSp>
        <p:nvCxnSpPr>
          <p:cNvPr id="15" name="Straight Connector 14">
            <a:extLst>
              <a:ext uri="{FF2B5EF4-FFF2-40B4-BE49-F238E27FC236}">
                <a16:creationId xmlns:a16="http://schemas.microsoft.com/office/drawing/2014/main" id="{80D8B8C8-5C06-DC6E-64A0-C0CC45DFEA03}"/>
              </a:ext>
            </a:extLst>
          </p:cNvPr>
          <p:cNvCxnSpPr/>
          <p:nvPr/>
        </p:nvCxnSpPr>
        <p:spPr>
          <a:xfrm flipH="1">
            <a:off x="-807" y="672152"/>
            <a:ext cx="562708" cy="0"/>
          </a:xfrm>
          <a:prstGeom prst="line">
            <a:avLst/>
          </a:prstGeom>
          <a:ln w="1301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3B086C04-D0A6-A9FC-C459-90B8969FD118}"/>
              </a:ext>
            </a:extLst>
          </p:cNvPr>
          <p:cNvSpPr/>
          <p:nvPr/>
        </p:nvSpPr>
        <p:spPr>
          <a:xfrm>
            <a:off x="2230946" y="1846166"/>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7" name="Rectangle 16">
            <a:extLst>
              <a:ext uri="{FF2B5EF4-FFF2-40B4-BE49-F238E27FC236}">
                <a16:creationId xmlns:a16="http://schemas.microsoft.com/office/drawing/2014/main" id="{801EBA1A-0274-1AC1-FF3E-6A799F629FD8}"/>
              </a:ext>
            </a:extLst>
          </p:cNvPr>
          <p:cNvSpPr/>
          <p:nvPr/>
        </p:nvSpPr>
        <p:spPr>
          <a:xfrm>
            <a:off x="1041210" y="1842180"/>
            <a:ext cx="1593027" cy="157677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8" name="Rounded Rectangle 17">
            <a:extLst>
              <a:ext uri="{FF2B5EF4-FFF2-40B4-BE49-F238E27FC236}">
                <a16:creationId xmlns:a16="http://schemas.microsoft.com/office/drawing/2014/main" id="{F8AF8C4F-B740-B76A-1A5E-09EDAACAB9CE}"/>
              </a:ext>
            </a:extLst>
          </p:cNvPr>
          <p:cNvSpPr/>
          <p:nvPr/>
        </p:nvSpPr>
        <p:spPr>
          <a:xfrm>
            <a:off x="2230946" y="3659615"/>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19" name="Rectangle 18">
            <a:extLst>
              <a:ext uri="{FF2B5EF4-FFF2-40B4-BE49-F238E27FC236}">
                <a16:creationId xmlns:a16="http://schemas.microsoft.com/office/drawing/2014/main" id="{14FD434F-24DE-0B81-8B0B-267338A61748}"/>
              </a:ext>
            </a:extLst>
          </p:cNvPr>
          <p:cNvSpPr/>
          <p:nvPr/>
        </p:nvSpPr>
        <p:spPr>
          <a:xfrm>
            <a:off x="1041210" y="3655629"/>
            <a:ext cx="1593027" cy="157677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20" name="Oval 6">
            <a:extLst>
              <a:ext uri="{FF2B5EF4-FFF2-40B4-BE49-F238E27FC236}">
                <a16:creationId xmlns:a16="http://schemas.microsoft.com/office/drawing/2014/main" id="{722543A4-E200-0392-C969-8EEAEE1DC538}"/>
              </a:ext>
            </a:extLst>
          </p:cNvPr>
          <p:cNvSpPr txBox="1"/>
          <p:nvPr/>
        </p:nvSpPr>
        <p:spPr>
          <a:xfrm>
            <a:off x="1429924" y="2250420"/>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rmAutofit fontScale="97500"/>
          </a:bodyPr>
          <a:lstStyle/>
          <a:p>
            <a:pPr marL="0" lvl="0" indent="0" algn="ctr" defTabSz="1778000">
              <a:lnSpc>
                <a:spcPct val="90000"/>
              </a:lnSpc>
              <a:spcBef>
                <a:spcPct val="0"/>
              </a:spcBef>
              <a:spcAft>
                <a:spcPct val="35000"/>
              </a:spcAft>
              <a:buNone/>
            </a:pPr>
            <a:r>
              <a:rPr lang="en-GB" sz="3600" kern="1200" noProof="0" dirty="0">
                <a:latin typeface="Verdana" panose="020B0604030504040204" pitchFamily="34" charset="0"/>
                <a:ea typeface="Verdana" panose="020B0604030504040204" pitchFamily="34" charset="0"/>
                <a:cs typeface="Verdana" panose="020B0604030504040204" pitchFamily="34" charset="0"/>
              </a:rPr>
              <a:t>01</a:t>
            </a:r>
          </a:p>
        </p:txBody>
      </p:sp>
      <p:sp>
        <p:nvSpPr>
          <p:cNvPr id="21" name="Oval 6">
            <a:extLst>
              <a:ext uri="{FF2B5EF4-FFF2-40B4-BE49-F238E27FC236}">
                <a16:creationId xmlns:a16="http://schemas.microsoft.com/office/drawing/2014/main" id="{F0B33F9E-105E-A7D7-444F-92E62D3A53B7}"/>
              </a:ext>
            </a:extLst>
          </p:cNvPr>
          <p:cNvSpPr txBox="1"/>
          <p:nvPr/>
        </p:nvSpPr>
        <p:spPr>
          <a:xfrm>
            <a:off x="1429924" y="4040358"/>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rmAutofit fontScale="97500"/>
          </a:bodyPr>
          <a:lstStyle/>
          <a:p>
            <a:pPr marL="0" lvl="0" indent="0" algn="ctr" defTabSz="1778000">
              <a:lnSpc>
                <a:spcPct val="90000"/>
              </a:lnSpc>
              <a:spcBef>
                <a:spcPct val="0"/>
              </a:spcBef>
              <a:spcAft>
                <a:spcPct val="35000"/>
              </a:spcAft>
              <a:buNone/>
            </a:pPr>
            <a:r>
              <a:rPr lang="en-GB" sz="3600" kern="1200" noProof="0" dirty="0">
                <a:latin typeface="Verdana" panose="020B0604030504040204" pitchFamily="34" charset="0"/>
                <a:ea typeface="Verdana" panose="020B0604030504040204" pitchFamily="34" charset="0"/>
                <a:cs typeface="Verdana" panose="020B0604030504040204" pitchFamily="34" charset="0"/>
              </a:rPr>
              <a:t>03</a:t>
            </a:r>
          </a:p>
        </p:txBody>
      </p:sp>
      <p:sp>
        <p:nvSpPr>
          <p:cNvPr id="22" name="Text Placeholder 13">
            <a:extLst>
              <a:ext uri="{FF2B5EF4-FFF2-40B4-BE49-F238E27FC236}">
                <a16:creationId xmlns:a16="http://schemas.microsoft.com/office/drawing/2014/main" id="{1681FA6A-E5F1-9C78-88EE-DDE13AB66C84}"/>
              </a:ext>
            </a:extLst>
          </p:cNvPr>
          <p:cNvSpPr txBox="1">
            <a:spLocks/>
          </p:cNvSpPr>
          <p:nvPr/>
        </p:nvSpPr>
        <p:spPr>
          <a:xfrm>
            <a:off x="2885702" y="1985670"/>
            <a:ext cx="2912006" cy="410132"/>
          </a:xfrm>
          <a:prstGeom prst="rect">
            <a:avLst/>
          </a:prstGeom>
        </p:spPr>
        <p:txBody>
          <a:bodyPr wrap="square" lIns="0" tIns="0" rIns="0" bIns="0">
            <a:normAutofit fontScale="97500" lnSpcReduction="10000"/>
          </a:bodyPr>
          <a:lstStyle>
            <a:lvl1pPr marL="0" indent="0" algn="l" defTabSz="914400" rtl="0" eaLnBrk="1" latinLnBrk="0" hangingPunct="1">
              <a:lnSpc>
                <a:spcPct val="100000"/>
              </a:lnSpc>
              <a:spcBef>
                <a:spcPts val="0"/>
              </a:spcBef>
              <a:buFont typeface="Arial" panose="020B0604020202020204" pitchFamily="34" charset="0"/>
              <a:buNone/>
              <a:defRPr sz="1400" b="1"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0" dirty="0"/>
              <a:t>Complete Regulatory Framework</a:t>
            </a:r>
            <a:endParaRPr lang="en-GB" noProof="0" dirty="0"/>
          </a:p>
        </p:txBody>
      </p:sp>
      <p:sp>
        <p:nvSpPr>
          <p:cNvPr id="23" name="Text Placeholder 13">
            <a:extLst>
              <a:ext uri="{FF2B5EF4-FFF2-40B4-BE49-F238E27FC236}">
                <a16:creationId xmlns:a16="http://schemas.microsoft.com/office/drawing/2014/main" id="{1255903F-9AB8-2199-889D-6B77096BC724}"/>
              </a:ext>
            </a:extLst>
          </p:cNvPr>
          <p:cNvSpPr txBox="1">
            <a:spLocks/>
          </p:cNvSpPr>
          <p:nvPr/>
        </p:nvSpPr>
        <p:spPr>
          <a:xfrm>
            <a:off x="2883065" y="3749376"/>
            <a:ext cx="2852644" cy="416410"/>
          </a:xfrm>
          <a:prstGeom prst="rect">
            <a:avLst/>
          </a:prstGeom>
        </p:spPr>
        <p:txBody>
          <a:bodyPr vert="horz" wrap="square" lIns="0" tIns="0" rIns="0" bIns="0" rtlCol="0" anchor="ctr">
            <a:normAutofit fontScale="97500" lnSpcReduction="10000"/>
          </a:bodyPr>
          <a:lstStyle>
            <a:defPPr>
              <a:defRPr lang="en-US"/>
            </a:defPPr>
            <a:lvl1pPr marL="0" indent="0" algn="l" defTabSz="914400" rtl="0" eaLnBrk="1" latinLnBrk="0" hangingPunct="1">
              <a:lnSpc>
                <a:spcPct val="100000"/>
              </a:lnSpc>
              <a:spcBef>
                <a:spcPts val="0"/>
              </a:spcBef>
              <a:buNone/>
              <a:defRPr sz="1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Solid </a:t>
            </a:r>
            <a:r>
              <a:rPr lang="es-ES" dirty="0" err="1"/>
              <a:t>bankable</a:t>
            </a:r>
            <a:r>
              <a:rPr lang="es-ES" dirty="0"/>
              <a:t> </a:t>
            </a:r>
            <a:r>
              <a:rPr lang="es-ES" dirty="0" err="1"/>
              <a:t>long</a:t>
            </a:r>
            <a:r>
              <a:rPr lang="es-ES" dirty="0"/>
              <a:t> </a:t>
            </a:r>
            <a:r>
              <a:rPr lang="es-ES" dirty="0" err="1"/>
              <a:t>term</a:t>
            </a:r>
            <a:r>
              <a:rPr lang="es-ES" dirty="0"/>
              <a:t> </a:t>
            </a:r>
            <a:r>
              <a:rPr lang="es-ES" dirty="0" err="1"/>
              <a:t>revenues</a:t>
            </a:r>
            <a:endParaRPr lang="en-GB" noProof="0" dirty="0"/>
          </a:p>
        </p:txBody>
      </p:sp>
      <p:sp>
        <p:nvSpPr>
          <p:cNvPr id="24" name="Rounded Rectangle 23">
            <a:extLst>
              <a:ext uri="{FF2B5EF4-FFF2-40B4-BE49-F238E27FC236}">
                <a16:creationId xmlns:a16="http://schemas.microsoft.com/office/drawing/2014/main" id="{4681F738-A457-2F5B-10AD-0C12C6D94C54}"/>
              </a:ext>
            </a:extLst>
          </p:cNvPr>
          <p:cNvSpPr/>
          <p:nvPr/>
        </p:nvSpPr>
        <p:spPr>
          <a:xfrm>
            <a:off x="7395885" y="1846166"/>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25" name="Rectangle 24">
            <a:extLst>
              <a:ext uri="{FF2B5EF4-FFF2-40B4-BE49-F238E27FC236}">
                <a16:creationId xmlns:a16="http://schemas.microsoft.com/office/drawing/2014/main" id="{0CC63F1D-DF4D-570E-5259-465E2A3AEC52}"/>
              </a:ext>
            </a:extLst>
          </p:cNvPr>
          <p:cNvSpPr/>
          <p:nvPr/>
        </p:nvSpPr>
        <p:spPr>
          <a:xfrm>
            <a:off x="6206149" y="1842180"/>
            <a:ext cx="1593027" cy="157677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26" name="Rounded Rectangle 25">
            <a:extLst>
              <a:ext uri="{FF2B5EF4-FFF2-40B4-BE49-F238E27FC236}">
                <a16:creationId xmlns:a16="http://schemas.microsoft.com/office/drawing/2014/main" id="{5C3CCAF4-D2DB-4091-E5FE-380AC8AC0D26}"/>
              </a:ext>
            </a:extLst>
          </p:cNvPr>
          <p:cNvSpPr/>
          <p:nvPr/>
        </p:nvSpPr>
        <p:spPr>
          <a:xfrm>
            <a:off x="7395885" y="3659615"/>
            <a:ext cx="3695722" cy="1560516"/>
          </a:xfrm>
          <a:prstGeom prst="roundRect">
            <a:avLst>
              <a:gd name="adj" fmla="val 11459"/>
            </a:avLst>
          </a:prstGeom>
          <a:solidFill>
            <a:schemeClr val="bg1"/>
          </a:solidFill>
          <a:ln>
            <a:noFill/>
          </a:ln>
          <a:effectLst>
            <a:outerShdw blurRad="303801" sx="102000" sy="102000" algn="ctr" rotWithShape="0">
              <a:prstClr val="black">
                <a:alpha val="8798"/>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27" name="Rectangle 26">
            <a:extLst>
              <a:ext uri="{FF2B5EF4-FFF2-40B4-BE49-F238E27FC236}">
                <a16:creationId xmlns:a16="http://schemas.microsoft.com/office/drawing/2014/main" id="{9EB923B8-F1FD-CEA5-3C52-CA0BB53C9FD9}"/>
              </a:ext>
            </a:extLst>
          </p:cNvPr>
          <p:cNvSpPr/>
          <p:nvPr/>
        </p:nvSpPr>
        <p:spPr>
          <a:xfrm>
            <a:off x="6206149" y="3655629"/>
            <a:ext cx="1593027" cy="157677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7500"/>
          </a:bodyPr>
          <a:lstStyle/>
          <a:p>
            <a:pPr algn="ctr"/>
            <a:endParaRPr lang="en-GB" sz="1600" noProof="0" dirty="0"/>
          </a:p>
        </p:txBody>
      </p:sp>
      <p:sp>
        <p:nvSpPr>
          <p:cNvPr id="28" name="Oval 6">
            <a:extLst>
              <a:ext uri="{FF2B5EF4-FFF2-40B4-BE49-F238E27FC236}">
                <a16:creationId xmlns:a16="http://schemas.microsoft.com/office/drawing/2014/main" id="{600D37A1-0A06-3643-1476-F5310250B655}"/>
              </a:ext>
            </a:extLst>
          </p:cNvPr>
          <p:cNvSpPr txBox="1"/>
          <p:nvPr/>
        </p:nvSpPr>
        <p:spPr>
          <a:xfrm>
            <a:off x="6594863" y="2250420"/>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rmAutofit fontScale="97500"/>
          </a:bodyPr>
          <a:lstStyle/>
          <a:p>
            <a:pPr marL="0" lvl="0" indent="0" algn="ctr" defTabSz="1778000">
              <a:lnSpc>
                <a:spcPct val="90000"/>
              </a:lnSpc>
              <a:spcBef>
                <a:spcPct val="0"/>
              </a:spcBef>
              <a:spcAft>
                <a:spcPct val="35000"/>
              </a:spcAft>
              <a:buNone/>
            </a:pPr>
            <a:r>
              <a:rPr lang="en-GB" sz="3600" kern="1200" noProof="0" dirty="0">
                <a:latin typeface="Verdana" panose="020B0604030504040204" pitchFamily="34" charset="0"/>
                <a:ea typeface="Verdana" panose="020B0604030504040204" pitchFamily="34" charset="0"/>
                <a:cs typeface="Verdana" panose="020B0604030504040204" pitchFamily="34" charset="0"/>
              </a:rPr>
              <a:t>02</a:t>
            </a:r>
          </a:p>
        </p:txBody>
      </p:sp>
      <p:sp>
        <p:nvSpPr>
          <p:cNvPr id="29" name="Oval 6">
            <a:extLst>
              <a:ext uri="{FF2B5EF4-FFF2-40B4-BE49-F238E27FC236}">
                <a16:creationId xmlns:a16="http://schemas.microsoft.com/office/drawing/2014/main" id="{5943408F-229D-E8AE-F13C-69F0F1E44B1A}"/>
              </a:ext>
            </a:extLst>
          </p:cNvPr>
          <p:cNvSpPr txBox="1"/>
          <p:nvPr/>
        </p:nvSpPr>
        <p:spPr>
          <a:xfrm>
            <a:off x="6594863" y="4040358"/>
            <a:ext cx="795872" cy="7958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4136" tIns="34136" rIns="34136" bIns="34136" numCol="1" spcCol="1270" anchor="ctr" anchorCtr="0">
            <a:normAutofit fontScale="97500"/>
          </a:bodyPr>
          <a:lstStyle/>
          <a:p>
            <a:pPr marL="0" lvl="0" indent="0" algn="ctr" defTabSz="1778000">
              <a:lnSpc>
                <a:spcPct val="90000"/>
              </a:lnSpc>
              <a:spcBef>
                <a:spcPct val="0"/>
              </a:spcBef>
              <a:spcAft>
                <a:spcPct val="35000"/>
              </a:spcAft>
              <a:buNone/>
            </a:pPr>
            <a:r>
              <a:rPr lang="en-GB" sz="3600" kern="1200" noProof="0" dirty="0">
                <a:latin typeface="Verdana" panose="020B0604030504040204" pitchFamily="34" charset="0"/>
                <a:ea typeface="Verdana" panose="020B0604030504040204" pitchFamily="34" charset="0"/>
                <a:cs typeface="Verdana" panose="020B0604030504040204" pitchFamily="34" charset="0"/>
              </a:rPr>
              <a:t>04</a:t>
            </a:r>
          </a:p>
        </p:txBody>
      </p:sp>
      <p:sp>
        <p:nvSpPr>
          <p:cNvPr id="30" name="Text Placeholder 13">
            <a:extLst>
              <a:ext uri="{FF2B5EF4-FFF2-40B4-BE49-F238E27FC236}">
                <a16:creationId xmlns:a16="http://schemas.microsoft.com/office/drawing/2014/main" id="{67B8ABBF-B710-EDFE-7ED2-A9DC9098024B}"/>
              </a:ext>
            </a:extLst>
          </p:cNvPr>
          <p:cNvSpPr txBox="1">
            <a:spLocks/>
          </p:cNvSpPr>
          <p:nvPr/>
        </p:nvSpPr>
        <p:spPr>
          <a:xfrm>
            <a:off x="8040215" y="1985670"/>
            <a:ext cx="2852644" cy="410132"/>
          </a:xfrm>
          <a:prstGeom prst="rect">
            <a:avLst/>
          </a:prstGeom>
        </p:spPr>
        <p:txBody>
          <a:bodyPr wrap="square" lIns="0" tIns="0" rIns="0" bIns="0">
            <a:normAutofit fontScale="97500" lnSpcReduction="10000"/>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Create</a:t>
            </a:r>
            <a:r>
              <a:rPr lang="es-ES" dirty="0"/>
              <a:t> </a:t>
            </a:r>
            <a:r>
              <a:rPr lang="es-ES" dirty="0" err="1"/>
              <a:t>consumption</a:t>
            </a:r>
            <a:r>
              <a:rPr lang="es-ES" dirty="0"/>
              <a:t> </a:t>
            </a:r>
            <a:r>
              <a:rPr lang="es-ES" dirty="0" err="1"/>
              <a:t>Hybridisation</a:t>
            </a:r>
            <a:r>
              <a:rPr lang="es-ES" dirty="0"/>
              <a:t> </a:t>
            </a:r>
            <a:r>
              <a:rPr lang="es-ES" dirty="0" err="1"/>
              <a:t>Pathway</a:t>
            </a:r>
            <a:endParaRPr lang="en-GB" noProof="0" dirty="0"/>
          </a:p>
        </p:txBody>
      </p:sp>
      <p:sp>
        <p:nvSpPr>
          <p:cNvPr id="31" name="Text Placeholder 13">
            <a:extLst>
              <a:ext uri="{FF2B5EF4-FFF2-40B4-BE49-F238E27FC236}">
                <a16:creationId xmlns:a16="http://schemas.microsoft.com/office/drawing/2014/main" id="{7146EF57-B8B0-958A-68D9-B85817CA2162}"/>
              </a:ext>
            </a:extLst>
          </p:cNvPr>
          <p:cNvSpPr txBox="1">
            <a:spLocks/>
          </p:cNvSpPr>
          <p:nvPr/>
        </p:nvSpPr>
        <p:spPr>
          <a:xfrm>
            <a:off x="8040215" y="3797369"/>
            <a:ext cx="2852644" cy="384478"/>
          </a:xfrm>
          <a:prstGeom prst="rect">
            <a:avLst/>
          </a:prstGeom>
        </p:spPr>
        <p:txBody>
          <a:bodyPr wrap="square" lIns="0" tIns="0" rIns="0" bIns="0">
            <a:normAutofit fontScale="97500" lnSpcReduction="10000"/>
          </a:bodyPr>
          <a:lstStyle>
            <a:lvl1pPr marL="0" indent="0" algn="l" defTabSz="914400" rtl="0" eaLnBrk="1" latinLnBrk="0" hangingPunct="1">
              <a:lnSpc>
                <a:spcPct val="100000"/>
              </a:lnSpc>
              <a:spcBef>
                <a:spcPts val="0"/>
              </a:spcBef>
              <a:buFont typeface="Arial" panose="020B0604020202020204" pitchFamily="34" charset="0"/>
              <a:buNone/>
              <a:defRPr sz="1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err="1"/>
              <a:t>Align</a:t>
            </a:r>
            <a:r>
              <a:rPr lang="es-ES" dirty="0"/>
              <a:t> Storage </a:t>
            </a:r>
            <a:r>
              <a:rPr lang="es-ES" dirty="0" err="1"/>
              <a:t>with</a:t>
            </a:r>
            <a:r>
              <a:rPr lang="es-ES" dirty="0"/>
              <a:t> PNEC 2030</a:t>
            </a:r>
            <a:endParaRPr lang="en-GB" noProof="0" dirty="0"/>
          </a:p>
        </p:txBody>
      </p:sp>
      <p:sp>
        <p:nvSpPr>
          <p:cNvPr id="32" name="Text Placeholder 7">
            <a:extLst>
              <a:ext uri="{FF2B5EF4-FFF2-40B4-BE49-F238E27FC236}">
                <a16:creationId xmlns:a16="http://schemas.microsoft.com/office/drawing/2014/main" id="{AC736357-CC2E-23FB-B71A-2E1976B38AAF}"/>
              </a:ext>
            </a:extLst>
          </p:cNvPr>
          <p:cNvSpPr txBox="1">
            <a:spLocks/>
          </p:cNvSpPr>
          <p:nvPr/>
        </p:nvSpPr>
        <p:spPr>
          <a:xfrm>
            <a:off x="2883065" y="2395802"/>
            <a:ext cx="2914643" cy="780232"/>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err="1"/>
              <a:t>Publish</a:t>
            </a:r>
            <a:r>
              <a:rPr lang="es-ES" sz="1200" dirty="0"/>
              <a:t> </a:t>
            </a:r>
            <a:r>
              <a:rPr lang="es-ES" sz="1200" dirty="0" err="1"/>
              <a:t>the</a:t>
            </a:r>
            <a:r>
              <a:rPr lang="es-ES" sz="1200" dirty="0"/>
              <a:t> </a:t>
            </a:r>
            <a:r>
              <a:rPr lang="es-ES" sz="1200" dirty="0" err="1"/>
              <a:t>secondary</a:t>
            </a:r>
            <a:r>
              <a:rPr lang="es-ES" sz="1200" dirty="0"/>
              <a:t> </a:t>
            </a:r>
            <a:r>
              <a:rPr lang="es-ES" sz="1200" dirty="0" err="1"/>
              <a:t>regulation</a:t>
            </a:r>
            <a:r>
              <a:rPr lang="es-ES" sz="1200" dirty="0"/>
              <a:t> </a:t>
            </a:r>
            <a:r>
              <a:rPr lang="es-ES" sz="1200" dirty="0" err="1"/>
              <a:t>under</a:t>
            </a:r>
            <a:r>
              <a:rPr lang="es-ES" sz="1200" dirty="0"/>
              <a:t> DL 15/2022 </a:t>
            </a:r>
            <a:r>
              <a:rPr lang="es-ES" sz="1200" dirty="0" err="1"/>
              <a:t>to</a:t>
            </a:r>
            <a:r>
              <a:rPr lang="es-ES" sz="1200" dirty="0"/>
              <a:t> </a:t>
            </a:r>
            <a:r>
              <a:rPr lang="es-ES" sz="1200" dirty="0" err="1"/>
              <a:t>operationalise</a:t>
            </a:r>
            <a:r>
              <a:rPr lang="es-ES" sz="1200" dirty="0"/>
              <a:t> </a:t>
            </a:r>
            <a:r>
              <a:rPr lang="es-ES" sz="1200" dirty="0" err="1"/>
              <a:t>storage</a:t>
            </a:r>
            <a:r>
              <a:rPr lang="es-ES" sz="1200" dirty="0"/>
              <a:t> </a:t>
            </a:r>
            <a:r>
              <a:rPr lang="es-ES" sz="1200" dirty="0" err="1"/>
              <a:t>participation</a:t>
            </a:r>
            <a:r>
              <a:rPr lang="es-ES" sz="1200" dirty="0"/>
              <a:t> in </a:t>
            </a:r>
            <a:r>
              <a:rPr lang="es-ES" sz="1200" dirty="0" err="1"/>
              <a:t>tariffs</a:t>
            </a:r>
            <a:r>
              <a:rPr lang="es-ES" sz="1200" dirty="0"/>
              <a:t> and </a:t>
            </a:r>
            <a:r>
              <a:rPr lang="es-ES" sz="1200" dirty="0" err="1"/>
              <a:t>system</a:t>
            </a:r>
            <a:r>
              <a:rPr lang="es-ES" sz="1200" dirty="0"/>
              <a:t> </a:t>
            </a:r>
            <a:r>
              <a:rPr lang="es-ES" sz="1200" dirty="0" err="1"/>
              <a:t>services</a:t>
            </a:r>
            <a:r>
              <a:rPr lang="es-ES" sz="1200" dirty="0"/>
              <a:t>. </a:t>
            </a:r>
            <a:endParaRPr lang="en-GB" sz="1200" noProof="0" dirty="0"/>
          </a:p>
        </p:txBody>
      </p:sp>
      <p:sp>
        <p:nvSpPr>
          <p:cNvPr id="33" name="Text Placeholder 7">
            <a:extLst>
              <a:ext uri="{FF2B5EF4-FFF2-40B4-BE49-F238E27FC236}">
                <a16:creationId xmlns:a16="http://schemas.microsoft.com/office/drawing/2014/main" id="{483FFD3A-7C20-80C0-81EB-FCFCCD93E7B1}"/>
              </a:ext>
            </a:extLst>
          </p:cNvPr>
          <p:cNvSpPr txBox="1">
            <a:spLocks/>
          </p:cNvSpPr>
          <p:nvPr/>
        </p:nvSpPr>
        <p:spPr>
          <a:xfrm>
            <a:off x="8040215" y="2460807"/>
            <a:ext cx="2866323" cy="868816"/>
          </a:xfrm>
          <a:prstGeom prst="rect">
            <a:avLst/>
          </a:prstGeom>
        </p:spPr>
        <p:txBody>
          <a:bodyPr lIns="0" tIns="0" rIns="0" bIns="0">
            <a:normAutofit fontScale="97500"/>
          </a:bodyPr>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1200" dirty="0"/>
          </a:p>
        </p:txBody>
      </p:sp>
      <p:sp>
        <p:nvSpPr>
          <p:cNvPr id="34" name="Text Placeholder 7">
            <a:extLst>
              <a:ext uri="{FF2B5EF4-FFF2-40B4-BE49-F238E27FC236}">
                <a16:creationId xmlns:a16="http://schemas.microsoft.com/office/drawing/2014/main" id="{D9AC4AFA-9BA8-2E10-C3A4-0644E572A1E9}"/>
              </a:ext>
            </a:extLst>
          </p:cNvPr>
          <p:cNvSpPr txBox="1">
            <a:spLocks/>
          </p:cNvSpPr>
          <p:nvPr/>
        </p:nvSpPr>
        <p:spPr>
          <a:xfrm>
            <a:off x="2898188" y="4167071"/>
            <a:ext cx="2914643" cy="66915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err="1"/>
              <a:t>Capacity</a:t>
            </a:r>
            <a:r>
              <a:rPr lang="es-ES" sz="1200" dirty="0"/>
              <a:t> </a:t>
            </a:r>
            <a:r>
              <a:rPr lang="es-ES" sz="1200" dirty="0" err="1"/>
              <a:t>market</a:t>
            </a:r>
            <a:r>
              <a:rPr lang="es-ES" sz="1200" dirty="0"/>
              <a:t> </a:t>
            </a:r>
            <a:r>
              <a:rPr lang="es-ES" sz="1200" dirty="0" err="1"/>
              <a:t>to</a:t>
            </a:r>
            <a:r>
              <a:rPr lang="es-ES" sz="1200" dirty="0"/>
              <a:t> be </a:t>
            </a:r>
            <a:r>
              <a:rPr lang="es-ES" sz="1200" dirty="0" err="1"/>
              <a:t>implemented</a:t>
            </a:r>
            <a:r>
              <a:rPr lang="es-ES" sz="1200" dirty="0"/>
              <a:t> </a:t>
            </a:r>
            <a:r>
              <a:rPr lang="es-ES" sz="1200" dirty="0" err="1"/>
              <a:t>to</a:t>
            </a:r>
            <a:r>
              <a:rPr lang="es-ES" sz="1200" dirty="0"/>
              <a:t> </a:t>
            </a:r>
            <a:r>
              <a:rPr lang="es-ES" sz="1200" dirty="0" err="1"/>
              <a:t>support</a:t>
            </a:r>
            <a:r>
              <a:rPr lang="es-ES" sz="1200" dirty="0"/>
              <a:t> BESS </a:t>
            </a:r>
            <a:r>
              <a:rPr lang="es-ES" sz="1200" dirty="0" err="1"/>
              <a:t>investment</a:t>
            </a:r>
            <a:r>
              <a:rPr lang="es-ES" sz="1200" dirty="0"/>
              <a:t> case.  </a:t>
            </a:r>
          </a:p>
        </p:txBody>
      </p:sp>
      <p:sp>
        <p:nvSpPr>
          <p:cNvPr id="35" name="Text Placeholder 7">
            <a:extLst>
              <a:ext uri="{FF2B5EF4-FFF2-40B4-BE49-F238E27FC236}">
                <a16:creationId xmlns:a16="http://schemas.microsoft.com/office/drawing/2014/main" id="{9307B474-5420-303C-2C92-DAD72BF01CA2}"/>
              </a:ext>
            </a:extLst>
          </p:cNvPr>
          <p:cNvSpPr txBox="1">
            <a:spLocks/>
          </p:cNvSpPr>
          <p:nvPr/>
        </p:nvSpPr>
        <p:spPr>
          <a:xfrm>
            <a:off x="8040215" y="4222527"/>
            <a:ext cx="2866323" cy="66915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err="1"/>
              <a:t>Make</a:t>
            </a:r>
            <a:r>
              <a:rPr lang="es-ES" sz="1200" dirty="0"/>
              <a:t> </a:t>
            </a:r>
            <a:r>
              <a:rPr lang="es-ES" sz="1200" dirty="0" err="1"/>
              <a:t>storage</a:t>
            </a:r>
            <a:r>
              <a:rPr lang="es-ES" sz="1200" dirty="0"/>
              <a:t> a </a:t>
            </a:r>
            <a:r>
              <a:rPr lang="es-ES" sz="1200" dirty="0" err="1"/>
              <a:t>named</a:t>
            </a:r>
            <a:r>
              <a:rPr lang="es-ES" sz="1200" dirty="0"/>
              <a:t> </a:t>
            </a:r>
            <a:r>
              <a:rPr lang="es-ES" sz="1200" dirty="0" err="1"/>
              <a:t>priority</a:t>
            </a:r>
            <a:r>
              <a:rPr lang="es-ES" sz="1200" dirty="0"/>
              <a:t> in PNEC </a:t>
            </a:r>
            <a:r>
              <a:rPr lang="es-ES" sz="1200" dirty="0" err="1"/>
              <a:t>implementation</a:t>
            </a:r>
            <a:r>
              <a:rPr lang="es-ES" sz="1200" dirty="0"/>
              <a:t>, </a:t>
            </a:r>
            <a:r>
              <a:rPr lang="es-ES" sz="1200" dirty="0" err="1"/>
              <a:t>with</a:t>
            </a:r>
            <a:r>
              <a:rPr lang="es-ES" sz="1200" dirty="0"/>
              <a:t> </a:t>
            </a:r>
            <a:r>
              <a:rPr lang="es-ES" sz="1200" dirty="0" err="1"/>
              <a:t>investment</a:t>
            </a:r>
            <a:r>
              <a:rPr lang="es-ES" sz="1200" dirty="0"/>
              <a:t> </a:t>
            </a:r>
            <a:r>
              <a:rPr lang="es-ES" sz="1200" dirty="0" err="1"/>
              <a:t>signals</a:t>
            </a:r>
            <a:r>
              <a:rPr lang="es-ES" sz="1200" dirty="0"/>
              <a:t> </a:t>
            </a:r>
            <a:r>
              <a:rPr lang="es-ES" sz="1200" dirty="0" err="1"/>
              <a:t>that</a:t>
            </a:r>
            <a:r>
              <a:rPr lang="es-ES" sz="1200" dirty="0"/>
              <a:t> </a:t>
            </a:r>
            <a:r>
              <a:rPr lang="es-ES" sz="1200" dirty="0" err="1"/>
              <a:t>enable</a:t>
            </a:r>
            <a:r>
              <a:rPr lang="es-ES" sz="1200" dirty="0"/>
              <a:t> </a:t>
            </a:r>
            <a:r>
              <a:rPr lang="es-ES" sz="1200" dirty="0" err="1"/>
              <a:t>Portugal’s</a:t>
            </a:r>
            <a:r>
              <a:rPr lang="es-ES" sz="1200" dirty="0"/>
              <a:t> solar </a:t>
            </a:r>
            <a:r>
              <a:rPr lang="es-ES" sz="1200" dirty="0" err="1"/>
              <a:t>build-out</a:t>
            </a:r>
            <a:r>
              <a:rPr lang="es-ES" sz="1200" dirty="0"/>
              <a:t> </a:t>
            </a:r>
            <a:r>
              <a:rPr lang="es-ES" sz="1200" dirty="0" err="1"/>
              <a:t>to</a:t>
            </a:r>
            <a:r>
              <a:rPr lang="es-ES" sz="1200" dirty="0"/>
              <a:t> be absorbed </a:t>
            </a:r>
            <a:r>
              <a:rPr lang="es-ES" sz="1200" dirty="0" err="1"/>
              <a:t>by</a:t>
            </a:r>
            <a:r>
              <a:rPr lang="es-ES" sz="1200" dirty="0"/>
              <a:t> </a:t>
            </a:r>
            <a:r>
              <a:rPr lang="es-ES" sz="1200" dirty="0" err="1"/>
              <a:t>the</a:t>
            </a:r>
            <a:r>
              <a:rPr lang="es-ES" sz="1200" dirty="0"/>
              <a:t> </a:t>
            </a:r>
            <a:r>
              <a:rPr lang="es-ES" sz="1200" dirty="0" err="1"/>
              <a:t>grid</a:t>
            </a:r>
            <a:r>
              <a:rPr lang="es-ES" sz="1200" dirty="0"/>
              <a:t>.</a:t>
            </a:r>
          </a:p>
        </p:txBody>
      </p:sp>
      <p:sp>
        <p:nvSpPr>
          <p:cNvPr id="2" name="Text Placeholder 7">
            <a:extLst>
              <a:ext uri="{FF2B5EF4-FFF2-40B4-BE49-F238E27FC236}">
                <a16:creationId xmlns:a16="http://schemas.microsoft.com/office/drawing/2014/main" id="{15B0886F-5D17-EAE8-D427-CF507FDD9B3D}"/>
              </a:ext>
            </a:extLst>
          </p:cNvPr>
          <p:cNvSpPr txBox="1">
            <a:spLocks/>
          </p:cNvSpPr>
          <p:nvPr/>
        </p:nvSpPr>
        <p:spPr>
          <a:xfrm>
            <a:off x="8041258" y="2418252"/>
            <a:ext cx="2914643" cy="669159"/>
          </a:xfrm>
          <a:prstGeom prst="rect">
            <a:avLst/>
          </a:prstGeom>
        </p:spPr>
        <p:txBody>
          <a:bodyPr lIns="0" tIns="0" rIns="0" bIns="0">
            <a:noAutofit/>
          </a:bodyPr>
          <a:lstStyle>
            <a:lvl1pPr marL="0" indent="0" algn="l" defTabSz="914400" rtl="0" eaLnBrk="1" latinLnBrk="0" hangingPunct="1">
              <a:lnSpc>
                <a:spcPct val="100000"/>
              </a:lnSpc>
              <a:spcBef>
                <a:spcPts val="0"/>
              </a:spcBef>
              <a:buFont typeface="Arial" panose="020B0604020202020204" pitchFamily="34" charset="0"/>
              <a:buNone/>
              <a:tabLst/>
              <a:defRPr sz="14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96888" indent="-220663" algn="l" defTabSz="914400" rtl="0" eaLnBrk="1" latinLnBrk="0" hangingPunct="1">
              <a:lnSpc>
                <a:spcPct val="90000"/>
              </a:lnSpc>
              <a:spcBef>
                <a:spcPts val="500"/>
              </a:spcBef>
              <a:buFont typeface="Arial" panose="020B0604020202020204" pitchFamily="34" charset="0"/>
              <a:buChar char="•"/>
              <a:tabLst/>
              <a:defRPr sz="13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708025" indent="-171450" algn="l" defTabSz="914400" rtl="0" eaLnBrk="1" latinLnBrk="0" hangingPunct="1">
              <a:lnSpc>
                <a:spcPct val="90000"/>
              </a:lnSpc>
              <a:spcBef>
                <a:spcPts val="500"/>
              </a:spcBef>
              <a:buFont typeface="Arial" panose="020B0604020202020204" pitchFamily="34" charset="0"/>
              <a:buChar char="•"/>
              <a:tabLst/>
              <a:defRPr sz="12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984250" indent="-171450" algn="l" defTabSz="914400" rtl="0" eaLnBrk="1" latinLnBrk="0" hangingPunct="1">
              <a:lnSpc>
                <a:spcPct val="90000"/>
              </a:lnSpc>
              <a:spcBef>
                <a:spcPts val="500"/>
              </a:spcBef>
              <a:buFont typeface="Arial" panose="020B0604020202020204" pitchFamily="34" charset="0"/>
              <a:buChar char="•"/>
              <a:tabLst/>
              <a:defRPr sz="11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196975" indent="-171450" algn="l" defTabSz="914400" rtl="0" eaLnBrk="1" latinLnBrk="0" hangingPunct="1">
              <a:lnSpc>
                <a:spcPct val="90000"/>
              </a:lnSpc>
              <a:spcBef>
                <a:spcPts val="500"/>
              </a:spcBef>
              <a:buFont typeface="Arial" panose="020B0604020202020204" pitchFamily="34" charset="0"/>
              <a:buChar char="•"/>
              <a:tabLst/>
              <a:defRPr sz="10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431925" indent="-142875" algn="l" defTabSz="914400" rtl="0" eaLnBrk="1" latinLnBrk="0" hangingPunct="1">
              <a:lnSpc>
                <a:spcPct val="90000"/>
              </a:lnSpc>
              <a:spcBef>
                <a:spcPts val="500"/>
              </a:spcBef>
              <a:buFont typeface="Arial" panose="020B0604020202020204" pitchFamily="34" charset="0"/>
              <a:buChar char="•"/>
              <a:tabLst/>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REN and </a:t>
            </a:r>
            <a:r>
              <a:rPr lang="es-ES" sz="1200" dirty="0" err="1"/>
              <a:t>Eredes</a:t>
            </a:r>
            <a:r>
              <a:rPr lang="es-ES" sz="1200" dirty="0"/>
              <a:t> </a:t>
            </a:r>
            <a:r>
              <a:rPr lang="es-ES" sz="1200" dirty="0" err="1"/>
              <a:t>to</a:t>
            </a:r>
            <a:r>
              <a:rPr lang="es-ES" sz="1200" dirty="0"/>
              <a:t> set </a:t>
            </a:r>
            <a:r>
              <a:rPr lang="es-ES" sz="1200" dirty="0" err="1"/>
              <a:t>the</a:t>
            </a:r>
            <a:r>
              <a:rPr lang="es-ES" sz="1200" dirty="0"/>
              <a:t> </a:t>
            </a:r>
            <a:r>
              <a:rPr lang="es-ES" sz="1200" dirty="0" err="1"/>
              <a:t>procedures</a:t>
            </a:r>
            <a:r>
              <a:rPr lang="es-ES" sz="1200" dirty="0"/>
              <a:t> and </a:t>
            </a:r>
            <a:r>
              <a:rPr lang="es-ES" sz="1200" dirty="0" err="1"/>
              <a:t>investments</a:t>
            </a:r>
            <a:r>
              <a:rPr lang="es-ES" sz="1200" dirty="0"/>
              <a:t> </a:t>
            </a:r>
            <a:r>
              <a:rPr lang="es-ES" sz="1200" dirty="0" err="1"/>
              <a:t>needed</a:t>
            </a:r>
            <a:r>
              <a:rPr lang="es-ES" sz="1200" dirty="0"/>
              <a:t> </a:t>
            </a:r>
            <a:r>
              <a:rPr lang="es-ES" sz="1200" dirty="0" err="1"/>
              <a:t>for</a:t>
            </a:r>
            <a:r>
              <a:rPr lang="es-ES" sz="1200" dirty="0"/>
              <a:t> </a:t>
            </a:r>
            <a:r>
              <a:rPr lang="es-ES" sz="1200" dirty="0" err="1"/>
              <a:t>consumption</a:t>
            </a:r>
            <a:r>
              <a:rPr lang="es-ES" sz="1200" dirty="0"/>
              <a:t> </a:t>
            </a:r>
            <a:r>
              <a:rPr lang="es-ES" sz="1200" dirty="0" err="1"/>
              <a:t>availability</a:t>
            </a:r>
            <a:r>
              <a:rPr lang="es-ES" sz="1200" dirty="0"/>
              <a:t>.</a:t>
            </a:r>
          </a:p>
        </p:txBody>
      </p:sp>
    </p:spTree>
    <p:extLst>
      <p:ext uri="{BB962C8B-B14F-4D97-AF65-F5344CB8AC3E}">
        <p14:creationId xmlns:p14="http://schemas.microsoft.com/office/powerpoint/2010/main" val="4123485926"/>
      </p:ext>
    </p:extLst>
  </p:cSld>
  <p:clrMapOvr>
    <a:masterClrMapping/>
  </p:clrMapOvr>
</p:sld>
</file>

<file path=ppt/theme/theme1.xml><?xml version="1.0" encoding="utf-8"?>
<a:theme xmlns:a="http://schemas.openxmlformats.org/drawingml/2006/main" name="Sonnedix Theme">
  <a:themeElements>
    <a:clrScheme name="Sx Colour Palette">
      <a:dk1>
        <a:srgbClr val="000000"/>
      </a:dk1>
      <a:lt1>
        <a:srgbClr val="FFFFFF"/>
      </a:lt1>
      <a:dk2>
        <a:srgbClr val="28303A"/>
      </a:dk2>
      <a:lt2>
        <a:srgbClr val="F2F2F2"/>
      </a:lt2>
      <a:accent1>
        <a:srgbClr val="F89C41"/>
      </a:accent1>
      <a:accent2>
        <a:srgbClr val="C93C36"/>
      </a:accent2>
      <a:accent3>
        <a:srgbClr val="8F9E59"/>
      </a:accent3>
      <a:accent4>
        <a:srgbClr val="6EB3D6"/>
      </a:accent4>
      <a:accent5>
        <a:srgbClr val="6D8E9C"/>
      </a:accent5>
      <a:accent6>
        <a:srgbClr val="F3F3F3"/>
      </a:accent6>
      <a:hlink>
        <a:srgbClr val="6D8E9C"/>
      </a:hlink>
      <a:folHlink>
        <a:srgbClr val="98B3BB"/>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6" ma:contentTypeDescription="Create a new document." ma:contentTypeScope="" ma:versionID="d0b3de28a065e24e5a8294ca5754645e">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cd7d6e0075fbc584d922ec4b353b6b08"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F4502F-1EA5-43E8-9EE4-2702C44E6B75}">
  <ds:schemaRefs>
    <ds:schemaRef ds:uri="http://schemas.microsoft.com/office/2006/metadata/properties"/>
    <ds:schemaRef ds:uri="http://schemas.microsoft.com/office/infopath/2007/PartnerControls"/>
    <ds:schemaRef ds:uri="8f8081ed-57fe-4e5f-b3f7-58e4a4674b26"/>
  </ds:schemaRefs>
</ds:datastoreItem>
</file>

<file path=customXml/itemProps2.xml><?xml version="1.0" encoding="utf-8"?>
<ds:datastoreItem xmlns:ds="http://schemas.openxmlformats.org/officeDocument/2006/customXml" ds:itemID="{FA9F7CE1-06E2-4B70-BFAF-488252CAE33C}">
  <ds:schemaRefs>
    <ds:schemaRef ds:uri="http://schemas.microsoft.com/sharepoint/v3/contenttype/forms"/>
  </ds:schemaRefs>
</ds:datastoreItem>
</file>

<file path=customXml/itemProps3.xml><?xml version="1.0" encoding="utf-8"?>
<ds:datastoreItem xmlns:ds="http://schemas.openxmlformats.org/officeDocument/2006/customXml" ds:itemID="{E5F01CE6-9CB7-4205-B2A9-97E84462DADE}"/>
</file>

<file path=docProps/app.xml><?xml version="1.0" encoding="utf-8"?>
<Properties xmlns="http://schemas.openxmlformats.org/officeDocument/2006/extended-properties" xmlns:vt="http://schemas.openxmlformats.org/officeDocument/2006/docPropsVTypes">
  <TotalTime>35</TotalTime>
  <Words>905</Words>
  <Application>Microsoft Office PowerPoint</Application>
  <PresentationFormat>Panorámica</PresentationFormat>
  <Paragraphs>126</Paragraphs>
  <Slides>11</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Aptos</vt:lpstr>
      <vt:lpstr>Arial</vt:lpstr>
      <vt:lpstr>Verdana</vt:lpstr>
      <vt:lpstr>Sonnedix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Anastasia Gkartzopoulou</dc:creator>
  <cp:lastModifiedBy>Beatriz Llorente Blanco</cp:lastModifiedBy>
  <cp:revision>11</cp:revision>
  <dcterms:created xsi:type="dcterms:W3CDTF">2025-02-27T14:09:36Z</dcterms:created>
  <dcterms:modified xsi:type="dcterms:W3CDTF">2026-06-16T18:37:00Z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100.000000000000</vt:lpwstr>
  </property>
  <property fmtid="{D5CDD505-2E9C-101B-9397-08002B2CF9AE}" pid="3" name="_ExtendedDescription">
    <vt:lpwstr/>
  </property>
  <property fmtid="{D5CDD505-2E9C-101B-9397-08002B2CF9AE}" pid="4" name="MSIP_Label_857a186b-e698-4011-bc39-5c4e6fb4a158_Enabled">
    <vt:lpwstr>true</vt:lpwstr>
  </property>
  <property fmtid="{D5CDD505-2E9C-101B-9397-08002B2CF9AE}" pid="5" name="MSIP_Label_857a186b-e698-4011-bc39-5c4e6fb4a158_SetDate">
    <vt:lpwstr>2025-12-04T16:12:38Z</vt:lpwstr>
  </property>
  <property fmtid="{D5CDD505-2E9C-101B-9397-08002B2CF9AE}" pid="6" name="MSIP_Label_857a186b-e698-4011-bc39-5c4e6fb4a158_Method">
    <vt:lpwstr>Standard</vt:lpwstr>
  </property>
  <property fmtid="{D5CDD505-2E9C-101B-9397-08002B2CF9AE}" pid="7" name="MSIP_Label_857a186b-e698-4011-bc39-5c4e6fb4a158_Name">
    <vt:lpwstr>All Employees</vt:lpwstr>
  </property>
  <property fmtid="{D5CDD505-2E9C-101B-9397-08002B2CF9AE}" pid="8" name="MSIP_Label_857a186b-e698-4011-bc39-5c4e6fb4a158_SiteId">
    <vt:lpwstr>b7dba93e-7b6e-4933-abb6-e1739feb42e5</vt:lpwstr>
  </property>
  <property fmtid="{D5CDD505-2E9C-101B-9397-08002B2CF9AE}" pid="9" name="MSIP_Label_857a186b-e698-4011-bc39-5c4e6fb4a158_ActionId">
    <vt:lpwstr>b44e4661-5140-430a-9c58-626ac49e89eb</vt:lpwstr>
  </property>
  <property fmtid="{D5CDD505-2E9C-101B-9397-08002B2CF9AE}" pid="10" name="MSIP_Label_857a186b-e698-4011-bc39-5c4e6fb4a158_ContentBits">
    <vt:lpwstr>1</vt:lpwstr>
  </property>
  <property fmtid="{D5CDD505-2E9C-101B-9397-08002B2CF9AE}" pid="11" name="MSIP_Label_857a186b-e698-4011-bc39-5c4e6fb4a158_Tag">
    <vt:lpwstr>10, 3, 0, 2</vt:lpwstr>
  </property>
  <property fmtid="{D5CDD505-2E9C-101B-9397-08002B2CF9AE}" pid="12" name="ClassificationContentMarkingHeaderLocations">
    <vt:lpwstr>Sonnedix Theme:3</vt:lpwstr>
  </property>
  <property fmtid="{D5CDD505-2E9C-101B-9397-08002B2CF9AE}" pid="13" name="ClassificationContentMarkingHeaderText">
    <vt:lpwstr>CONFIDENTIAL</vt:lpwstr>
  </property>
  <property fmtid="{D5CDD505-2E9C-101B-9397-08002B2CF9AE}" pid="14" name="Entity">
    <vt:lpwstr/>
  </property>
  <property fmtid="{D5CDD505-2E9C-101B-9397-08002B2CF9AE}" pid="15" name="DocumentTypeFN">
    <vt:lpwstr/>
  </property>
  <property fmtid="{D5CDD505-2E9C-101B-9397-08002B2CF9AE}" pid="16" name="Languages">
    <vt:lpwstr>362;#English|f0b08f03-fe5d-4671-b660-ccf5b73f87af</vt:lpwstr>
  </property>
  <property fmtid="{D5CDD505-2E9C-101B-9397-08002B2CF9AE}" pid="17" name="Function">
    <vt:lpwstr>468;#Marcomms|d317e53b-f5ba-41aa-ac99-26575125e328</vt:lpwstr>
  </property>
  <property fmtid="{D5CDD505-2E9C-101B-9397-08002B2CF9AE}" pid="18" name="Country">
    <vt:lpwstr/>
  </property>
  <property fmtid="{D5CDD505-2E9C-101B-9397-08002B2CF9AE}" pid="19" name="MediaServiceImageTags">
    <vt:lpwstr/>
  </property>
  <property fmtid="{D5CDD505-2E9C-101B-9397-08002B2CF9AE}" pid="20" name="lcf76f155ced4ddcb4097134ff3c332f">
    <vt:lpwstr/>
  </property>
  <property fmtid="{D5CDD505-2E9C-101B-9397-08002B2CF9AE}" pid="21" name="ContentTypeId">
    <vt:lpwstr>0x01010063BA515A7BAE2A43BBCEEFC8DB246324</vt:lpwstr>
  </property>
</Properties>
</file>