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9" r:id="rId4"/>
    <p:sldMasterId id="2147483785" r:id="rId5"/>
    <p:sldMasterId id="2147483772" r:id="rId6"/>
    <p:sldMasterId id="2147483790" r:id="rId7"/>
    <p:sldMasterId id="2147483800" r:id="rId8"/>
  </p:sldMasterIdLst>
  <p:notesMasterIdLst>
    <p:notesMasterId r:id="rId24"/>
  </p:notesMasterIdLst>
  <p:handoutMasterIdLst>
    <p:handoutMasterId r:id="rId25"/>
  </p:handoutMasterIdLst>
  <p:sldIdLst>
    <p:sldId id="303" r:id="rId9"/>
    <p:sldId id="288" r:id="rId10"/>
    <p:sldId id="317" r:id="rId11"/>
    <p:sldId id="315" r:id="rId12"/>
    <p:sldId id="3626" r:id="rId13"/>
    <p:sldId id="278" r:id="rId14"/>
    <p:sldId id="307" r:id="rId15"/>
    <p:sldId id="3627" r:id="rId16"/>
    <p:sldId id="3636" r:id="rId17"/>
    <p:sldId id="284" r:id="rId18"/>
    <p:sldId id="3637" r:id="rId19"/>
    <p:sldId id="3633" r:id="rId20"/>
    <p:sldId id="2563" r:id="rId21"/>
    <p:sldId id="3668" r:id="rId22"/>
    <p:sldId id="304" r:id="rId23"/>
  </p:sldIdLst>
  <p:sldSz cx="12192000" cy="6858000"/>
  <p:notesSz cx="7104063" cy="10234613"/>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12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F79E40-942C-1034-1D46-89B7A89869F7}" name="Stela Brito" initials="SB" userId="S::stela.brito@apren.pt::0e00cd89-1bf0-452a-a2b6-8281319b7819" providerId="AD"/>
  <p188:author id="{22325A80-369F-D8BC-14F6-76797F7C7464}" name="Sara Freitas" initials="SF" userId="S::sara.freitas@apren.pt::e70ab0f0-e527-438c-b921-9676c625fc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6E6"/>
    <a:srgbClr val="224753"/>
    <a:srgbClr val="FFFF99"/>
    <a:srgbClr val="FF99FF"/>
    <a:srgbClr val="14B41C"/>
    <a:srgbClr val="99CCFF"/>
    <a:srgbClr val="FFCCFF"/>
    <a:srgbClr val="FFE181"/>
    <a:srgbClr val="FD6D55"/>
    <a:srgbClr val="F32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953DD-A943-4055-9120-64122AA2C863}" v="71" dt="2026-06-16T15:47:03.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Destaqu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388" y="172"/>
      </p:cViewPr>
      <p:guideLst>
        <p:guide orient="horz" pos="2160"/>
        <p:guide pos="71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a Serôdio" userId="66b8b419-532d-4b6e-ad92-2d4fdabf2718" providerId="ADAL" clId="{35D59953-1AFF-495F-BB1F-4573CC342196}"/>
    <pc:docChg chg="undo custSel addSld delSld modSld sldOrd modNotesMaster">
      <pc:chgData name="Susana Serôdio" userId="66b8b419-532d-4b6e-ad92-2d4fdabf2718" providerId="ADAL" clId="{35D59953-1AFF-495F-BB1F-4573CC342196}" dt="2026-06-16T17:15:04.362" v="578" actId="20577"/>
      <pc:docMkLst>
        <pc:docMk/>
      </pc:docMkLst>
      <pc:sldChg chg="modSp mod modNotes">
        <pc:chgData name="Susana Serôdio" userId="66b8b419-532d-4b6e-ad92-2d4fdabf2718" providerId="ADAL" clId="{35D59953-1AFF-495F-BB1F-4573CC342196}" dt="2026-06-16T15:59:09.394" v="569" actId="26606"/>
        <pc:sldMkLst>
          <pc:docMk/>
          <pc:sldMk cId="2425531055" sldId="278"/>
        </pc:sldMkLst>
        <pc:spChg chg="mod">
          <ac:chgData name="Susana Serôdio" userId="66b8b419-532d-4b6e-ad92-2d4fdabf2718" providerId="ADAL" clId="{35D59953-1AFF-495F-BB1F-4573CC342196}" dt="2026-06-16T15:59:09.394" v="569" actId="26606"/>
          <ac:spMkLst>
            <pc:docMk/>
            <pc:sldMk cId="2425531055" sldId="278"/>
            <ac:spMk id="5" creationId="{4FE78ADD-2D70-7481-D082-FD8471BAB58D}"/>
          </ac:spMkLst>
        </pc:spChg>
        <pc:grpChg chg="add mod">
          <ac:chgData name="Susana Serôdio" userId="66b8b419-532d-4b6e-ad92-2d4fdabf2718" providerId="ADAL" clId="{35D59953-1AFF-495F-BB1F-4573CC342196}" dt="2026-06-16T15:59:09.394" v="569" actId="26606"/>
          <ac:grpSpMkLst>
            <pc:docMk/>
            <pc:sldMk cId="2425531055" sldId="278"/>
            <ac:grpSpMk id="3" creationId="{6D90F6E7-FB0E-97BB-80AA-8244E0C991EE}"/>
          </ac:grpSpMkLst>
        </pc:grpChg>
      </pc:sldChg>
      <pc:sldChg chg="modSp mod modNotes">
        <pc:chgData name="Susana Serôdio" userId="66b8b419-532d-4b6e-ad92-2d4fdabf2718" providerId="ADAL" clId="{35D59953-1AFF-495F-BB1F-4573CC342196}" dt="2026-06-16T15:59:09.394" v="569" actId="26606"/>
        <pc:sldMkLst>
          <pc:docMk/>
          <pc:sldMk cId="1150077201" sldId="284"/>
        </pc:sldMkLst>
        <pc:spChg chg="mod">
          <ac:chgData name="Susana Serôdio" userId="66b8b419-532d-4b6e-ad92-2d4fdabf2718" providerId="ADAL" clId="{35D59953-1AFF-495F-BB1F-4573CC342196}" dt="2026-06-16T15:59:09.394" v="569" actId="26606"/>
          <ac:spMkLst>
            <pc:docMk/>
            <pc:sldMk cId="1150077201" sldId="284"/>
            <ac:spMk id="8" creationId="{C29394EB-408A-089C-28A8-79C95242D3A1}"/>
          </ac:spMkLst>
        </pc:spChg>
        <pc:spChg chg="mod">
          <ac:chgData name="Susana Serôdio" userId="66b8b419-532d-4b6e-ad92-2d4fdabf2718" providerId="ADAL" clId="{35D59953-1AFF-495F-BB1F-4573CC342196}" dt="2026-06-16T15:59:09.394" v="569" actId="26606"/>
          <ac:spMkLst>
            <pc:docMk/>
            <pc:sldMk cId="1150077201" sldId="284"/>
            <ac:spMk id="9" creationId="{E82C82B4-72E8-B48C-C384-E7BB52AC8DDA}"/>
          </ac:spMkLst>
        </pc:spChg>
        <pc:spChg chg="mod">
          <ac:chgData name="Susana Serôdio" userId="66b8b419-532d-4b6e-ad92-2d4fdabf2718" providerId="ADAL" clId="{35D59953-1AFF-495F-BB1F-4573CC342196}" dt="2026-06-16T15:59:09.394" v="569" actId="26606"/>
          <ac:spMkLst>
            <pc:docMk/>
            <pc:sldMk cId="1150077201" sldId="284"/>
            <ac:spMk id="13" creationId="{210A74C4-95D4-90C2-4423-C095C78D4C2F}"/>
          </ac:spMkLst>
        </pc:spChg>
        <pc:spChg chg="mod">
          <ac:chgData name="Susana Serôdio" userId="66b8b419-532d-4b6e-ad92-2d4fdabf2718" providerId="ADAL" clId="{35D59953-1AFF-495F-BB1F-4573CC342196}" dt="2026-06-16T15:59:09.394" v="569" actId="26606"/>
          <ac:spMkLst>
            <pc:docMk/>
            <pc:sldMk cId="1150077201" sldId="284"/>
            <ac:spMk id="16" creationId="{5347B3ED-24B3-891F-2221-6F98BE086869}"/>
          </ac:spMkLst>
        </pc:spChg>
        <pc:spChg chg="mod">
          <ac:chgData name="Susana Serôdio" userId="66b8b419-532d-4b6e-ad92-2d4fdabf2718" providerId="ADAL" clId="{35D59953-1AFF-495F-BB1F-4573CC342196}" dt="2026-06-16T15:59:09.394" v="569" actId="26606"/>
          <ac:spMkLst>
            <pc:docMk/>
            <pc:sldMk cId="1150077201" sldId="284"/>
            <ac:spMk id="17" creationId="{C2678611-5631-951F-D175-B20429574F32}"/>
          </ac:spMkLst>
        </pc:spChg>
        <pc:spChg chg="mod">
          <ac:chgData name="Susana Serôdio" userId="66b8b419-532d-4b6e-ad92-2d4fdabf2718" providerId="ADAL" clId="{35D59953-1AFF-495F-BB1F-4573CC342196}" dt="2026-06-16T15:59:09.394" v="569" actId="26606"/>
          <ac:spMkLst>
            <pc:docMk/>
            <pc:sldMk cId="1150077201" sldId="284"/>
            <ac:spMk id="40" creationId="{07DA0165-38C0-FD67-DB7C-002D54810838}"/>
          </ac:spMkLst>
        </pc:spChg>
        <pc:graphicFrameChg chg="modGraphic">
          <ac:chgData name="Susana Serôdio" userId="66b8b419-532d-4b6e-ad92-2d4fdabf2718" providerId="ADAL" clId="{35D59953-1AFF-495F-BB1F-4573CC342196}" dt="2026-06-16T15:59:09.394" v="569" actId="26606"/>
          <ac:graphicFrameMkLst>
            <pc:docMk/>
            <pc:sldMk cId="1150077201" sldId="284"/>
            <ac:graphicFrameMk id="4" creationId="{7D9029EC-DF40-8494-3725-6E6C729779B2}"/>
          </ac:graphicFrameMkLst>
        </pc:graphicFrameChg>
        <pc:graphicFrameChg chg="modGraphic">
          <ac:chgData name="Susana Serôdio" userId="66b8b419-532d-4b6e-ad92-2d4fdabf2718" providerId="ADAL" clId="{35D59953-1AFF-495F-BB1F-4573CC342196}" dt="2026-06-16T15:59:09.394" v="569" actId="26606"/>
          <ac:graphicFrameMkLst>
            <pc:docMk/>
            <pc:sldMk cId="1150077201" sldId="284"/>
            <ac:graphicFrameMk id="11" creationId="{F3C78DA9-E963-0581-6C9A-3B6ED6EFE893}"/>
          </ac:graphicFrameMkLst>
        </pc:graphicFrameChg>
      </pc:sldChg>
      <pc:sldChg chg="modSp mod modNotes">
        <pc:chgData name="Susana Serôdio" userId="66b8b419-532d-4b6e-ad92-2d4fdabf2718" providerId="ADAL" clId="{35D59953-1AFF-495F-BB1F-4573CC342196}" dt="2026-06-16T15:59:09.394" v="569" actId="26606"/>
        <pc:sldMkLst>
          <pc:docMk/>
          <pc:sldMk cId="3313535991" sldId="288"/>
        </pc:sldMkLst>
        <pc:spChg chg="mod">
          <ac:chgData name="Susana Serôdio" userId="66b8b419-532d-4b6e-ad92-2d4fdabf2718" providerId="ADAL" clId="{35D59953-1AFF-495F-BB1F-4573CC342196}" dt="2026-06-16T15:59:09.394" v="569" actId="26606"/>
          <ac:spMkLst>
            <pc:docMk/>
            <pc:sldMk cId="3313535991" sldId="288"/>
            <ac:spMk id="2" creationId="{5BF4BF89-9DEA-2F3C-2D3A-7C9FEB284B27}"/>
          </ac:spMkLst>
        </pc:spChg>
        <pc:spChg chg="mod">
          <ac:chgData name="Susana Serôdio" userId="66b8b419-532d-4b6e-ad92-2d4fdabf2718" providerId="ADAL" clId="{35D59953-1AFF-495F-BB1F-4573CC342196}" dt="2026-06-16T15:59:09.394" v="569" actId="26606"/>
          <ac:spMkLst>
            <pc:docMk/>
            <pc:sldMk cId="3313535991" sldId="288"/>
            <ac:spMk id="7" creationId="{7CD14C6F-EBF8-EC76-BEE3-A5AF9D20D489}"/>
          </ac:spMkLst>
        </pc:spChg>
      </pc:sldChg>
      <pc:sldChg chg="addSp delSp modSp mod modNotes">
        <pc:chgData name="Susana Serôdio" userId="66b8b419-532d-4b6e-ad92-2d4fdabf2718" providerId="ADAL" clId="{35D59953-1AFF-495F-BB1F-4573CC342196}" dt="2026-06-16T17:15:04.362" v="578" actId="20577"/>
        <pc:sldMkLst>
          <pc:docMk/>
          <pc:sldMk cId="3947784649" sldId="303"/>
        </pc:sldMkLst>
        <pc:spChg chg="mod">
          <ac:chgData name="Susana Serôdio" userId="66b8b419-532d-4b6e-ad92-2d4fdabf2718" providerId="ADAL" clId="{35D59953-1AFF-495F-BB1F-4573CC342196}" dt="2026-06-16T15:59:09.394" v="569" actId="26606"/>
          <ac:spMkLst>
            <pc:docMk/>
            <pc:sldMk cId="3947784649" sldId="303"/>
            <ac:spMk id="2" creationId="{021B3392-8056-9390-9944-188BCD69108F}"/>
          </ac:spMkLst>
        </pc:spChg>
        <pc:spChg chg="add del mod">
          <ac:chgData name="Susana Serôdio" userId="66b8b419-532d-4b6e-ad92-2d4fdabf2718" providerId="ADAL" clId="{35D59953-1AFF-495F-BB1F-4573CC342196}" dt="2026-06-16T09:41:28.349" v="6" actId="478"/>
          <ac:spMkLst>
            <pc:docMk/>
            <pc:sldMk cId="3947784649" sldId="303"/>
            <ac:spMk id="5" creationId="{7DC69107-34CF-C61B-BCBD-EEE535F8DE2E}"/>
          </ac:spMkLst>
        </pc:spChg>
        <pc:spChg chg="mod">
          <ac:chgData name="Susana Serôdio" userId="66b8b419-532d-4b6e-ad92-2d4fdabf2718" providerId="ADAL" clId="{35D59953-1AFF-495F-BB1F-4573CC342196}" dt="2026-06-16T17:15:04.362" v="578" actId="20577"/>
          <ac:spMkLst>
            <pc:docMk/>
            <pc:sldMk cId="3947784649" sldId="303"/>
            <ac:spMk id="6" creationId="{1FC15D6F-029B-6690-DA05-65C51FE3936D}"/>
          </ac:spMkLst>
        </pc:spChg>
        <pc:spChg chg="add mod">
          <ac:chgData name="Susana Serôdio" userId="66b8b419-532d-4b6e-ad92-2d4fdabf2718" providerId="ADAL" clId="{35D59953-1AFF-495F-BB1F-4573CC342196}" dt="2026-06-16T15:59:09.394" v="569" actId="26606"/>
          <ac:spMkLst>
            <pc:docMk/>
            <pc:sldMk cId="3947784649" sldId="303"/>
            <ac:spMk id="8" creationId="{477A294D-9348-9AA3-BDB5-34100BBD343C}"/>
          </ac:spMkLst>
        </pc:spChg>
        <pc:grpChg chg="del">
          <ac:chgData name="Susana Serôdio" userId="66b8b419-532d-4b6e-ad92-2d4fdabf2718" providerId="ADAL" clId="{35D59953-1AFF-495F-BB1F-4573CC342196}" dt="2026-06-16T09:40:46.268" v="1" actId="478"/>
          <ac:grpSpMkLst>
            <pc:docMk/>
            <pc:sldMk cId="3947784649" sldId="303"/>
            <ac:grpSpMk id="4" creationId="{26B0BEEA-B476-7DE3-ECC8-E3A8DCFD68B7}"/>
          </ac:grpSpMkLst>
        </pc:grpChg>
        <pc:picChg chg="add del mod">
          <ac:chgData name="Susana Serôdio" userId="66b8b419-532d-4b6e-ad92-2d4fdabf2718" providerId="ADAL" clId="{35D59953-1AFF-495F-BB1F-4573CC342196}" dt="2026-06-16T09:41:56.475" v="12" actId="478"/>
          <ac:picMkLst>
            <pc:docMk/>
            <pc:sldMk cId="3947784649" sldId="303"/>
            <ac:picMk id="1028" creationId="{32C5975A-1567-7CB5-983B-3476068ACFD4}"/>
          </ac:picMkLst>
        </pc:picChg>
      </pc:sldChg>
      <pc:sldChg chg="modSp mod modNotes">
        <pc:chgData name="Susana Serôdio" userId="66b8b419-532d-4b6e-ad92-2d4fdabf2718" providerId="ADAL" clId="{35D59953-1AFF-495F-BB1F-4573CC342196}" dt="2026-06-16T15:59:09.394" v="569" actId="26606"/>
        <pc:sldMkLst>
          <pc:docMk/>
          <pc:sldMk cId="2073722581" sldId="307"/>
        </pc:sldMkLst>
        <pc:spChg chg="mod">
          <ac:chgData name="Susana Serôdio" userId="66b8b419-532d-4b6e-ad92-2d4fdabf2718" providerId="ADAL" clId="{35D59953-1AFF-495F-BB1F-4573CC342196}" dt="2026-06-16T15:59:09.394" v="569" actId="26606"/>
          <ac:spMkLst>
            <pc:docMk/>
            <pc:sldMk cId="2073722581" sldId="307"/>
            <ac:spMk id="7" creationId="{63E87A15-8DB7-606B-3E25-535EEBC44BB5}"/>
          </ac:spMkLst>
        </pc:spChg>
        <pc:spChg chg="mod">
          <ac:chgData name="Susana Serôdio" userId="66b8b419-532d-4b6e-ad92-2d4fdabf2718" providerId="ADAL" clId="{35D59953-1AFF-495F-BB1F-4573CC342196}" dt="2026-06-16T15:48:01.104" v="532" actId="6549"/>
          <ac:spMkLst>
            <pc:docMk/>
            <pc:sldMk cId="2073722581" sldId="307"/>
            <ac:spMk id="32" creationId="{7686EBFF-746E-5868-9943-3F85D81FC2CC}"/>
          </ac:spMkLst>
        </pc:spChg>
      </pc:sldChg>
      <pc:sldChg chg="del">
        <pc:chgData name="Susana Serôdio" userId="66b8b419-532d-4b6e-ad92-2d4fdabf2718" providerId="ADAL" clId="{35D59953-1AFF-495F-BB1F-4573CC342196}" dt="2026-06-16T14:42:37.410" v="242" actId="47"/>
        <pc:sldMkLst>
          <pc:docMk/>
          <pc:sldMk cId="1449542208" sldId="308"/>
        </pc:sldMkLst>
      </pc:sldChg>
      <pc:sldChg chg="del">
        <pc:chgData name="Susana Serôdio" userId="66b8b419-532d-4b6e-ad92-2d4fdabf2718" providerId="ADAL" clId="{35D59953-1AFF-495F-BB1F-4573CC342196}" dt="2026-06-16T14:43:43.311" v="244" actId="47"/>
        <pc:sldMkLst>
          <pc:docMk/>
          <pc:sldMk cId="4082294814" sldId="312"/>
        </pc:sldMkLst>
      </pc:sldChg>
      <pc:sldChg chg="modSp mod modNotes">
        <pc:chgData name="Susana Serôdio" userId="66b8b419-532d-4b6e-ad92-2d4fdabf2718" providerId="ADAL" clId="{35D59953-1AFF-495F-BB1F-4573CC342196}" dt="2026-06-16T15:59:09.394" v="569" actId="26606"/>
        <pc:sldMkLst>
          <pc:docMk/>
          <pc:sldMk cId="4226935792" sldId="315"/>
        </pc:sldMkLst>
        <pc:spChg chg="mod">
          <ac:chgData name="Susana Serôdio" userId="66b8b419-532d-4b6e-ad92-2d4fdabf2718" providerId="ADAL" clId="{35D59953-1AFF-495F-BB1F-4573CC342196}" dt="2026-06-16T15:59:09.394" v="569" actId="26606"/>
          <ac:spMkLst>
            <pc:docMk/>
            <pc:sldMk cId="4226935792" sldId="315"/>
            <ac:spMk id="2" creationId="{A8FD76FE-3683-A103-847E-95CF3AADBC9E}"/>
          </ac:spMkLst>
        </pc:spChg>
        <pc:spChg chg="mod">
          <ac:chgData name="Susana Serôdio" userId="66b8b419-532d-4b6e-ad92-2d4fdabf2718" providerId="ADAL" clId="{35D59953-1AFF-495F-BB1F-4573CC342196}" dt="2026-06-16T15:59:09.394" v="569" actId="26606"/>
          <ac:spMkLst>
            <pc:docMk/>
            <pc:sldMk cId="4226935792" sldId="315"/>
            <ac:spMk id="11" creationId="{523B7E32-519C-E27D-143E-B1A75EBA1DFF}"/>
          </ac:spMkLst>
        </pc:spChg>
      </pc:sldChg>
      <pc:sldChg chg="modSp mod modNotes">
        <pc:chgData name="Susana Serôdio" userId="66b8b419-532d-4b6e-ad92-2d4fdabf2718" providerId="ADAL" clId="{35D59953-1AFF-495F-BB1F-4573CC342196}" dt="2026-06-16T15:59:09.394" v="569" actId="26606"/>
        <pc:sldMkLst>
          <pc:docMk/>
          <pc:sldMk cId="1161505133" sldId="317"/>
        </pc:sldMkLst>
        <pc:spChg chg="mod">
          <ac:chgData name="Susana Serôdio" userId="66b8b419-532d-4b6e-ad92-2d4fdabf2718" providerId="ADAL" clId="{35D59953-1AFF-495F-BB1F-4573CC342196}" dt="2026-06-16T15:59:09.394" v="569" actId="26606"/>
          <ac:spMkLst>
            <pc:docMk/>
            <pc:sldMk cId="1161505133" sldId="317"/>
            <ac:spMk id="4" creationId="{CDF1FB82-0669-49B4-3744-9C848A22380F}"/>
          </ac:spMkLst>
        </pc:spChg>
        <pc:spChg chg="mod">
          <ac:chgData name="Susana Serôdio" userId="66b8b419-532d-4b6e-ad92-2d4fdabf2718" providerId="ADAL" clId="{35D59953-1AFF-495F-BB1F-4573CC342196}" dt="2026-06-16T15:59:09.394" v="569" actId="26606"/>
          <ac:spMkLst>
            <pc:docMk/>
            <pc:sldMk cId="1161505133" sldId="317"/>
            <ac:spMk id="49" creationId="{D5F76C5E-3B4B-8D48-2AF5-814AC17BDE21}"/>
          </ac:spMkLst>
        </pc:spChg>
      </pc:sldChg>
      <pc:sldChg chg="addSp delSp modSp add mod modClrScheme chgLayout modNotes">
        <pc:chgData name="Susana Serôdio" userId="66b8b419-532d-4b6e-ad92-2d4fdabf2718" providerId="ADAL" clId="{35D59953-1AFF-495F-BB1F-4573CC342196}" dt="2026-06-16T15:59:18.726" v="571" actId="27636"/>
        <pc:sldMkLst>
          <pc:docMk/>
          <pc:sldMk cId="2272979589" sldId="2563"/>
        </pc:sldMkLst>
        <pc:spChg chg="mod ord">
          <ac:chgData name="Susana Serôdio" userId="66b8b419-532d-4b6e-ad92-2d4fdabf2718" providerId="ADAL" clId="{35D59953-1AFF-495F-BB1F-4573CC342196}" dt="2026-06-16T15:59:18.726" v="571" actId="27636"/>
          <ac:spMkLst>
            <pc:docMk/>
            <pc:sldMk cId="2272979589" sldId="2563"/>
            <ac:spMk id="2" creationId="{842C2900-E20A-2E95-F38E-A8F60E055288}"/>
          </ac:spMkLst>
        </pc:spChg>
        <pc:spChg chg="add del mod ord">
          <ac:chgData name="Susana Serôdio" userId="66b8b419-532d-4b6e-ad92-2d4fdabf2718" providerId="ADAL" clId="{35D59953-1AFF-495F-BB1F-4573CC342196}" dt="2026-06-16T14:59:56.201" v="278" actId="26606"/>
          <ac:spMkLst>
            <pc:docMk/>
            <pc:sldMk cId="2272979589" sldId="2563"/>
            <ac:spMk id="3" creationId="{C5BEA7C8-AF60-2BF5-6BC8-68C9C6BCD63C}"/>
          </ac:spMkLst>
        </pc:spChg>
        <pc:spChg chg="mod ord">
          <ac:chgData name="Susana Serôdio" userId="66b8b419-532d-4b6e-ad92-2d4fdabf2718" providerId="ADAL" clId="{35D59953-1AFF-495F-BB1F-4573CC342196}" dt="2026-06-16T15:59:09.394" v="569" actId="26606"/>
          <ac:spMkLst>
            <pc:docMk/>
            <pc:sldMk cId="2272979589" sldId="2563"/>
            <ac:spMk id="4" creationId="{98B34B04-1594-CEC8-E96E-3E2D8A948DB8}"/>
          </ac:spMkLst>
        </pc:spChg>
        <pc:spChg chg="add del mod">
          <ac:chgData name="Susana Serôdio" userId="66b8b419-532d-4b6e-ad92-2d4fdabf2718" providerId="ADAL" clId="{35D59953-1AFF-495F-BB1F-4573CC342196}" dt="2026-06-16T15:20:58.228" v="345"/>
          <ac:spMkLst>
            <pc:docMk/>
            <pc:sldMk cId="2272979589" sldId="2563"/>
            <ac:spMk id="6" creationId="{0A0243DF-99F6-2836-BBEC-133DB675CDAD}"/>
          </ac:spMkLst>
        </pc:spChg>
        <pc:spChg chg="add del mod">
          <ac:chgData name="Susana Serôdio" userId="66b8b419-532d-4b6e-ad92-2d4fdabf2718" providerId="ADAL" clId="{35D59953-1AFF-495F-BB1F-4573CC342196}" dt="2026-06-16T15:03:05.998" v="296" actId="931"/>
          <ac:spMkLst>
            <pc:docMk/>
            <pc:sldMk cId="2272979589" sldId="2563"/>
            <ac:spMk id="7" creationId="{CAA338A5-9551-D44C-C889-C148395FCBED}"/>
          </ac:spMkLst>
        </pc:spChg>
        <pc:spChg chg="add del mod">
          <ac:chgData name="Susana Serôdio" userId="66b8b419-532d-4b6e-ad92-2d4fdabf2718" providerId="ADAL" clId="{35D59953-1AFF-495F-BB1F-4573CC342196}" dt="2026-06-16T15:14:23.356" v="342" actId="478"/>
          <ac:spMkLst>
            <pc:docMk/>
            <pc:sldMk cId="2272979589" sldId="2563"/>
            <ac:spMk id="10" creationId="{FE835FED-2111-E4C1-A4DF-0C307C27D650}"/>
          </ac:spMkLst>
        </pc:spChg>
        <pc:spChg chg="add del mod">
          <ac:chgData name="Susana Serôdio" userId="66b8b419-532d-4b6e-ad92-2d4fdabf2718" providerId="ADAL" clId="{35D59953-1AFF-495F-BB1F-4573CC342196}" dt="2026-06-16T15:14:29.478" v="343" actId="26606"/>
          <ac:spMkLst>
            <pc:docMk/>
            <pc:sldMk cId="2272979589" sldId="2563"/>
            <ac:spMk id="12" creationId="{041D5827-7B26-EDD7-DE3E-13B35358390F}"/>
          </ac:spMkLst>
        </pc:spChg>
        <pc:spChg chg="add del mod">
          <ac:chgData name="Susana Serôdio" userId="66b8b419-532d-4b6e-ad92-2d4fdabf2718" providerId="ADAL" clId="{35D59953-1AFF-495F-BB1F-4573CC342196}" dt="2026-06-16T15:22:43.631" v="355" actId="26606"/>
          <ac:spMkLst>
            <pc:docMk/>
            <pc:sldMk cId="2272979589" sldId="2563"/>
            <ac:spMk id="13" creationId="{881B9BC9-B08D-C0BE-95FF-5476D1028B28}"/>
          </ac:spMkLst>
        </pc:spChg>
        <pc:spChg chg="add mod">
          <ac:chgData name="Susana Serôdio" userId="66b8b419-532d-4b6e-ad92-2d4fdabf2718" providerId="ADAL" clId="{35D59953-1AFF-495F-BB1F-4573CC342196}" dt="2026-06-16T15:21:14.236" v="347"/>
          <ac:spMkLst>
            <pc:docMk/>
            <pc:sldMk cId="2272979589" sldId="2563"/>
            <ac:spMk id="14" creationId="{54FE90B6-64D1-7954-01E5-58839F57B0F3}"/>
          </ac:spMkLst>
        </pc:spChg>
        <pc:picChg chg="del mod ord">
          <ac:chgData name="Susana Serôdio" userId="66b8b419-532d-4b6e-ad92-2d4fdabf2718" providerId="ADAL" clId="{35D59953-1AFF-495F-BB1F-4573CC342196}" dt="2026-06-16T15:02:16.360" v="295" actId="478"/>
          <ac:picMkLst>
            <pc:docMk/>
            <pc:sldMk cId="2272979589" sldId="2563"/>
            <ac:picMk id="5" creationId="{F74CA10F-5430-4D9A-A123-5C73A972ED4E}"/>
          </ac:picMkLst>
        </pc:picChg>
        <pc:picChg chg="add del mod">
          <ac:chgData name="Susana Serôdio" userId="66b8b419-532d-4b6e-ad92-2d4fdabf2718" providerId="ADAL" clId="{35D59953-1AFF-495F-BB1F-4573CC342196}" dt="2026-06-16T15:14:23.356" v="342" actId="478"/>
          <ac:picMkLst>
            <pc:docMk/>
            <pc:sldMk cId="2272979589" sldId="2563"/>
            <ac:picMk id="9" creationId="{33F3B0B1-9893-FCD8-D9E1-215F4BFA2748}"/>
          </ac:picMkLst>
        </pc:picChg>
        <pc:picChg chg="add mod modCrop">
          <ac:chgData name="Susana Serôdio" userId="66b8b419-532d-4b6e-ad92-2d4fdabf2718" providerId="ADAL" clId="{35D59953-1AFF-495F-BB1F-4573CC342196}" dt="2026-06-16T15:56:03.614" v="560" actId="732"/>
          <ac:picMkLst>
            <pc:docMk/>
            <pc:sldMk cId="2272979589" sldId="2563"/>
            <ac:picMk id="16" creationId="{01586277-90EE-97FF-0115-FCEBEE8533FD}"/>
          </ac:picMkLst>
        </pc:picChg>
      </pc:sldChg>
      <pc:sldChg chg="modSp mod modNotes">
        <pc:chgData name="Susana Serôdio" userId="66b8b419-532d-4b6e-ad92-2d4fdabf2718" providerId="ADAL" clId="{35D59953-1AFF-495F-BB1F-4573CC342196}" dt="2026-06-16T15:59:09.394" v="569" actId="26606"/>
        <pc:sldMkLst>
          <pc:docMk/>
          <pc:sldMk cId="1157163543" sldId="3626"/>
        </pc:sldMkLst>
        <pc:spChg chg="mod">
          <ac:chgData name="Susana Serôdio" userId="66b8b419-532d-4b6e-ad92-2d4fdabf2718" providerId="ADAL" clId="{35D59953-1AFF-495F-BB1F-4573CC342196}" dt="2026-06-16T15:59:09.394" v="569" actId="26606"/>
          <ac:spMkLst>
            <pc:docMk/>
            <pc:sldMk cId="1157163543" sldId="3626"/>
            <ac:spMk id="2" creationId="{0ABEA750-981C-8441-1752-D0FEB37DF906}"/>
          </ac:spMkLst>
        </pc:spChg>
        <pc:spChg chg="mod">
          <ac:chgData name="Susana Serôdio" userId="66b8b419-532d-4b6e-ad92-2d4fdabf2718" providerId="ADAL" clId="{35D59953-1AFF-495F-BB1F-4573CC342196}" dt="2026-06-16T15:59:09.394" v="569" actId="26606"/>
          <ac:spMkLst>
            <pc:docMk/>
            <pc:sldMk cId="1157163543" sldId="3626"/>
            <ac:spMk id="6" creationId="{66F14A54-7277-4BCF-2366-41608D403064}"/>
          </ac:spMkLst>
        </pc:spChg>
        <pc:spChg chg="mod">
          <ac:chgData name="Susana Serôdio" userId="66b8b419-532d-4b6e-ad92-2d4fdabf2718" providerId="ADAL" clId="{35D59953-1AFF-495F-BB1F-4573CC342196}" dt="2026-06-16T15:59:09.394" v="569" actId="26606"/>
          <ac:spMkLst>
            <pc:docMk/>
            <pc:sldMk cId="1157163543" sldId="3626"/>
            <ac:spMk id="46" creationId="{5191F417-7C0A-9EAC-23B2-2BB843CED1D8}"/>
          </ac:spMkLst>
        </pc:spChg>
        <pc:spChg chg="mod">
          <ac:chgData name="Susana Serôdio" userId="66b8b419-532d-4b6e-ad92-2d4fdabf2718" providerId="ADAL" clId="{35D59953-1AFF-495F-BB1F-4573CC342196}" dt="2026-06-16T15:59:09.394" v="569" actId="26606"/>
          <ac:spMkLst>
            <pc:docMk/>
            <pc:sldMk cId="1157163543" sldId="3626"/>
            <ac:spMk id="50" creationId="{8C81BDAE-604E-9136-428F-E67A0402814D}"/>
          </ac:spMkLst>
        </pc:spChg>
        <pc:spChg chg="mod">
          <ac:chgData name="Susana Serôdio" userId="66b8b419-532d-4b6e-ad92-2d4fdabf2718" providerId="ADAL" clId="{35D59953-1AFF-495F-BB1F-4573CC342196}" dt="2026-06-16T15:59:09.394" v="569" actId="26606"/>
          <ac:spMkLst>
            <pc:docMk/>
            <pc:sldMk cId="1157163543" sldId="3626"/>
            <ac:spMk id="55" creationId="{69943D32-A1D5-63A5-1EF6-AFA86EB35BBD}"/>
          </ac:spMkLst>
        </pc:spChg>
      </pc:sldChg>
      <pc:sldChg chg="modSp mod modNotes">
        <pc:chgData name="Susana Serôdio" userId="66b8b419-532d-4b6e-ad92-2d4fdabf2718" providerId="ADAL" clId="{35D59953-1AFF-495F-BB1F-4573CC342196}" dt="2026-06-16T15:59:09.394" v="569" actId="26606"/>
        <pc:sldMkLst>
          <pc:docMk/>
          <pc:sldMk cId="4123324382" sldId="3627"/>
        </pc:sldMkLst>
        <pc:spChg chg="mod">
          <ac:chgData name="Susana Serôdio" userId="66b8b419-532d-4b6e-ad92-2d4fdabf2718" providerId="ADAL" clId="{35D59953-1AFF-495F-BB1F-4573CC342196}" dt="2026-06-16T15:59:09.394" v="569" actId="26606"/>
          <ac:spMkLst>
            <pc:docMk/>
            <pc:sldMk cId="4123324382" sldId="3627"/>
            <ac:spMk id="56" creationId="{6B5DE5EE-1573-E59B-3EC7-EA86826A4DD1}"/>
          </ac:spMkLst>
        </pc:spChg>
        <pc:grpChg chg="add mod">
          <ac:chgData name="Susana Serôdio" userId="66b8b419-532d-4b6e-ad92-2d4fdabf2718" providerId="ADAL" clId="{35D59953-1AFF-495F-BB1F-4573CC342196}" dt="2026-06-16T15:59:09.394" v="569" actId="26606"/>
          <ac:grpSpMkLst>
            <pc:docMk/>
            <pc:sldMk cId="4123324382" sldId="3627"/>
            <ac:grpSpMk id="9" creationId="{597448A2-B7B6-32EF-4D82-B124D106799C}"/>
          </ac:grpSpMkLst>
        </pc:grpChg>
        <pc:grpChg chg="add mod">
          <ac:chgData name="Susana Serôdio" userId="66b8b419-532d-4b6e-ad92-2d4fdabf2718" providerId="ADAL" clId="{35D59953-1AFF-495F-BB1F-4573CC342196}" dt="2026-06-16T15:59:09.394" v="569" actId="26606"/>
          <ac:grpSpMkLst>
            <pc:docMk/>
            <pc:sldMk cId="4123324382" sldId="3627"/>
            <ac:grpSpMk id="21" creationId="{1294FBB8-7778-1549-50AC-2C7BC0159557}"/>
          </ac:grpSpMkLst>
        </pc:grpChg>
        <pc:grpChg chg="add mod">
          <ac:chgData name="Susana Serôdio" userId="66b8b419-532d-4b6e-ad92-2d4fdabf2718" providerId="ADAL" clId="{35D59953-1AFF-495F-BB1F-4573CC342196}" dt="2026-06-16T15:59:09.394" v="569" actId="26606"/>
          <ac:grpSpMkLst>
            <pc:docMk/>
            <pc:sldMk cId="4123324382" sldId="3627"/>
            <ac:grpSpMk id="35" creationId="{D7150C99-0150-A862-19A2-DD4951565E62}"/>
          </ac:grpSpMkLst>
        </pc:grpChg>
        <pc:grpChg chg="add mod">
          <ac:chgData name="Susana Serôdio" userId="66b8b419-532d-4b6e-ad92-2d4fdabf2718" providerId="ADAL" clId="{35D59953-1AFF-495F-BB1F-4573CC342196}" dt="2026-06-16T15:59:09.394" v="569" actId="26606"/>
          <ac:grpSpMkLst>
            <pc:docMk/>
            <pc:sldMk cId="4123324382" sldId="3627"/>
            <ac:grpSpMk id="44" creationId="{5389883E-820D-2621-9F23-C5584ABE3206}"/>
          </ac:grpSpMkLst>
        </pc:grpChg>
        <pc:grpChg chg="add mod">
          <ac:chgData name="Susana Serôdio" userId="66b8b419-532d-4b6e-ad92-2d4fdabf2718" providerId="ADAL" clId="{35D59953-1AFF-495F-BB1F-4573CC342196}" dt="2026-06-16T15:59:09.394" v="569" actId="26606"/>
          <ac:grpSpMkLst>
            <pc:docMk/>
            <pc:sldMk cId="4123324382" sldId="3627"/>
            <ac:grpSpMk id="65" creationId="{E56A61B8-BD1F-A7E6-06BE-8F4C71A82798}"/>
          </ac:grpSpMkLst>
        </pc:grpChg>
      </pc:sldChg>
      <pc:sldChg chg="add del ord">
        <pc:chgData name="Susana Serôdio" userId="66b8b419-532d-4b6e-ad92-2d4fdabf2718" providerId="ADAL" clId="{35D59953-1AFF-495F-BB1F-4573CC342196}" dt="2026-06-16T14:52:04.359" v="272" actId="47"/>
        <pc:sldMkLst>
          <pc:docMk/>
          <pc:sldMk cId="2561756187" sldId="3630"/>
        </pc:sldMkLst>
      </pc:sldChg>
      <pc:sldChg chg="del">
        <pc:chgData name="Susana Serôdio" userId="66b8b419-532d-4b6e-ad92-2d4fdabf2718" providerId="ADAL" clId="{35D59953-1AFF-495F-BB1F-4573CC342196}" dt="2026-06-16T14:13:29.471" v="60" actId="47"/>
        <pc:sldMkLst>
          <pc:docMk/>
          <pc:sldMk cId="2866377556" sldId="3632"/>
        </pc:sldMkLst>
      </pc:sldChg>
      <pc:sldChg chg="addSp delSp modSp mod modClrScheme chgLayout modNotes">
        <pc:chgData name="Susana Serôdio" userId="66b8b419-532d-4b6e-ad92-2d4fdabf2718" providerId="ADAL" clId="{35D59953-1AFF-495F-BB1F-4573CC342196}" dt="2026-06-16T15:59:08.240" v="567" actId="255"/>
        <pc:sldMkLst>
          <pc:docMk/>
          <pc:sldMk cId="229631011" sldId="3633"/>
        </pc:sldMkLst>
        <pc:spChg chg="mod">
          <ac:chgData name="Susana Serôdio" userId="66b8b419-532d-4b6e-ad92-2d4fdabf2718" providerId="ADAL" clId="{35D59953-1AFF-495F-BB1F-4573CC342196}" dt="2026-06-16T15:59:08.240" v="567" actId="255"/>
          <ac:spMkLst>
            <pc:docMk/>
            <pc:sldMk cId="229631011" sldId="3633"/>
            <ac:spMk id="10" creationId="{33DDAD6F-9E9A-BCF7-7BCC-DB4CA49ED202}"/>
          </ac:spMkLst>
        </pc:spChg>
        <pc:spChg chg="add del mod">
          <ac:chgData name="Susana Serôdio" userId="66b8b419-532d-4b6e-ad92-2d4fdabf2718" providerId="ADAL" clId="{35D59953-1AFF-495F-BB1F-4573CC342196}" dt="2026-06-16T14:50:23.873" v="264" actId="26606"/>
          <ac:spMkLst>
            <pc:docMk/>
            <pc:sldMk cId="229631011" sldId="3633"/>
            <ac:spMk id="15" creationId="{70A3F772-3AE4-A7AE-E44F-D96BB58E3587}"/>
          </ac:spMkLst>
        </pc:spChg>
        <pc:spChg chg="add del mod">
          <ac:chgData name="Susana Serôdio" userId="66b8b419-532d-4b6e-ad92-2d4fdabf2718" providerId="ADAL" clId="{35D59953-1AFF-495F-BB1F-4573CC342196}" dt="2026-06-16T14:50:57.270" v="267" actId="26606"/>
          <ac:spMkLst>
            <pc:docMk/>
            <pc:sldMk cId="229631011" sldId="3633"/>
            <ac:spMk id="17" creationId="{5E8152FA-7542-0491-DDB8-286FEB7043D2}"/>
          </ac:spMkLst>
        </pc:spChg>
        <pc:graphicFrameChg chg="mod ord modGraphic">
          <ac:chgData name="Susana Serôdio" userId="66b8b419-532d-4b6e-ad92-2d4fdabf2718" providerId="ADAL" clId="{35D59953-1AFF-495F-BB1F-4573CC342196}" dt="2026-06-16T14:51:46.767" v="271" actId="20577"/>
          <ac:graphicFrameMkLst>
            <pc:docMk/>
            <pc:sldMk cId="229631011" sldId="3633"/>
            <ac:graphicFrameMk id="8" creationId="{8F9453D7-7C29-5081-205D-65B7C945B5D3}"/>
          </ac:graphicFrameMkLst>
        </pc:graphicFrameChg>
        <pc:picChg chg="del">
          <ac:chgData name="Susana Serôdio" userId="66b8b419-532d-4b6e-ad92-2d4fdabf2718" providerId="ADAL" clId="{35D59953-1AFF-495F-BB1F-4573CC342196}" dt="2026-06-16T14:50:05.356" v="262" actId="478"/>
          <ac:picMkLst>
            <pc:docMk/>
            <pc:sldMk cId="229631011" sldId="3633"/>
            <ac:picMk id="7" creationId="{88F5FDAD-83E1-2454-CD12-C8CCC820D699}"/>
          </ac:picMkLst>
        </pc:picChg>
      </pc:sldChg>
      <pc:sldChg chg="del">
        <pc:chgData name="Susana Serôdio" userId="66b8b419-532d-4b6e-ad92-2d4fdabf2718" providerId="ADAL" clId="{35D59953-1AFF-495F-BB1F-4573CC342196}" dt="2026-06-16T15:05:19.317" v="299" actId="47"/>
        <pc:sldMkLst>
          <pc:docMk/>
          <pc:sldMk cId="2201574049" sldId="3634"/>
        </pc:sldMkLst>
      </pc:sldChg>
      <pc:sldChg chg="del">
        <pc:chgData name="Susana Serôdio" userId="66b8b419-532d-4b6e-ad92-2d4fdabf2718" providerId="ADAL" clId="{35D59953-1AFF-495F-BB1F-4573CC342196}" dt="2026-06-16T15:05:19.317" v="299" actId="47"/>
        <pc:sldMkLst>
          <pc:docMk/>
          <pc:sldMk cId="3933739087" sldId="3635"/>
        </pc:sldMkLst>
      </pc:sldChg>
      <pc:sldChg chg="addSp delSp modSp new mod modClrScheme chgLayout">
        <pc:chgData name="Susana Serôdio" userId="66b8b419-532d-4b6e-ad92-2d4fdabf2718" providerId="ADAL" clId="{35D59953-1AFF-495F-BB1F-4573CC342196}" dt="2026-06-16T15:59:09.394" v="569" actId="26606"/>
        <pc:sldMkLst>
          <pc:docMk/>
          <pc:sldMk cId="350308330" sldId="3636"/>
        </pc:sldMkLst>
        <pc:spChg chg="mod">
          <ac:chgData name="Susana Serôdio" userId="66b8b419-532d-4b6e-ad92-2d4fdabf2718" providerId="ADAL" clId="{35D59953-1AFF-495F-BB1F-4573CC342196}" dt="2026-06-16T15:58:25.240" v="565" actId="108"/>
          <ac:spMkLst>
            <pc:docMk/>
            <pc:sldMk cId="350308330" sldId="3636"/>
            <ac:spMk id="2" creationId="{5B214C6C-23BC-427C-1842-C1C663EE50F6}"/>
          </ac:spMkLst>
        </pc:spChg>
        <pc:spChg chg="del">
          <ac:chgData name="Susana Serôdio" userId="66b8b419-532d-4b6e-ad92-2d4fdabf2718" providerId="ADAL" clId="{35D59953-1AFF-495F-BB1F-4573CC342196}" dt="2026-06-16T14:14:12.318" v="69" actId="478"/>
          <ac:spMkLst>
            <pc:docMk/>
            <pc:sldMk cId="350308330" sldId="3636"/>
            <ac:spMk id="3" creationId="{D7A054FF-2F2A-B814-B22A-D201F3684679}"/>
          </ac:spMkLst>
        </pc:spChg>
        <pc:spChg chg="del">
          <ac:chgData name="Susana Serôdio" userId="66b8b419-532d-4b6e-ad92-2d4fdabf2718" providerId="ADAL" clId="{35D59953-1AFF-495F-BB1F-4573CC342196}" dt="2026-06-16T14:14:12.318" v="69" actId="478"/>
          <ac:spMkLst>
            <pc:docMk/>
            <pc:sldMk cId="350308330" sldId="3636"/>
            <ac:spMk id="4" creationId="{52E14F78-F666-E834-FB1A-12944379AC79}"/>
          </ac:spMkLst>
        </pc:spChg>
        <pc:spChg chg="add mod">
          <ac:chgData name="Susana Serôdio" userId="66b8b419-532d-4b6e-ad92-2d4fdabf2718" providerId="ADAL" clId="{35D59953-1AFF-495F-BB1F-4573CC342196}" dt="2026-06-16T14:14:05.540" v="64"/>
          <ac:spMkLst>
            <pc:docMk/>
            <pc:sldMk cId="350308330" sldId="3636"/>
            <ac:spMk id="6" creationId="{9E95025D-C89B-0B91-98D0-C8121432177E}"/>
          </ac:spMkLst>
        </pc:spChg>
        <pc:spChg chg="add mod">
          <ac:chgData name="Susana Serôdio" userId="66b8b419-532d-4b6e-ad92-2d4fdabf2718" providerId="ADAL" clId="{35D59953-1AFF-495F-BB1F-4573CC342196}" dt="2026-06-16T14:14:05.540" v="64"/>
          <ac:spMkLst>
            <pc:docMk/>
            <pc:sldMk cId="350308330" sldId="3636"/>
            <ac:spMk id="7" creationId="{6B0E222D-D9ED-F8A5-174A-86B0388C6FC2}"/>
          </ac:spMkLst>
        </pc:spChg>
        <pc:spChg chg="add mod">
          <ac:chgData name="Susana Serôdio" userId="66b8b419-532d-4b6e-ad92-2d4fdabf2718" providerId="ADAL" clId="{35D59953-1AFF-495F-BB1F-4573CC342196}" dt="2026-06-16T14:14:23.712" v="72" actId="20577"/>
          <ac:spMkLst>
            <pc:docMk/>
            <pc:sldMk cId="350308330" sldId="3636"/>
            <ac:spMk id="9" creationId="{00CEE14B-D756-9A3E-168F-E2A4379DAA91}"/>
          </ac:spMkLst>
        </pc:spChg>
        <pc:spChg chg="add del mod">
          <ac:chgData name="Susana Serôdio" userId="66b8b419-532d-4b6e-ad92-2d4fdabf2718" providerId="ADAL" clId="{35D59953-1AFF-495F-BB1F-4573CC342196}" dt="2026-06-16T14:15:11.796" v="118" actId="478"/>
          <ac:spMkLst>
            <pc:docMk/>
            <pc:sldMk cId="350308330" sldId="3636"/>
            <ac:spMk id="10" creationId="{D34CFF99-9BCC-4758-7AD8-FE2374D34218}"/>
          </ac:spMkLst>
        </pc:spChg>
        <pc:spChg chg="add del mod">
          <ac:chgData name="Susana Serôdio" userId="66b8b419-532d-4b6e-ad92-2d4fdabf2718" providerId="ADAL" clId="{35D59953-1AFF-495F-BB1F-4573CC342196}" dt="2026-06-16T15:10:21.374" v="312"/>
          <ac:spMkLst>
            <pc:docMk/>
            <pc:sldMk cId="350308330" sldId="3636"/>
            <ac:spMk id="11" creationId="{17FA648A-A1EE-4824-E979-59F879756107}"/>
          </ac:spMkLst>
        </pc:spChg>
        <pc:spChg chg="add del mod">
          <ac:chgData name="Susana Serôdio" userId="66b8b419-532d-4b6e-ad92-2d4fdabf2718" providerId="ADAL" clId="{35D59953-1AFF-495F-BB1F-4573CC342196}" dt="2026-06-16T15:11:07.669" v="322" actId="26606"/>
          <ac:spMkLst>
            <pc:docMk/>
            <pc:sldMk cId="350308330" sldId="3636"/>
            <ac:spMk id="12" creationId="{0D02902E-0C81-411F-B7BC-E7BC46939A57}"/>
          </ac:spMkLst>
        </pc:spChg>
        <pc:spChg chg="add mod">
          <ac:chgData name="Susana Serôdio" userId="66b8b419-532d-4b6e-ad92-2d4fdabf2718" providerId="ADAL" clId="{35D59953-1AFF-495F-BB1F-4573CC342196}" dt="2026-06-16T15:10:37.326" v="314"/>
          <ac:spMkLst>
            <pc:docMk/>
            <pc:sldMk cId="350308330" sldId="3636"/>
            <ac:spMk id="13" creationId="{9552E70D-375C-93E6-7A15-5AF05915B15C}"/>
          </ac:spMkLst>
        </pc:spChg>
        <pc:spChg chg="add del mod">
          <ac:chgData name="Susana Serôdio" userId="66b8b419-532d-4b6e-ad92-2d4fdabf2718" providerId="ADAL" clId="{35D59953-1AFF-495F-BB1F-4573CC342196}" dt="2026-06-16T15:08:20.148" v="309" actId="26606"/>
          <ac:spMkLst>
            <pc:docMk/>
            <pc:sldMk cId="350308330" sldId="3636"/>
            <ac:spMk id="14" creationId="{D95464D0-8084-C23E-9CFF-E22DD3875544}"/>
          </ac:spMkLst>
        </pc:spChg>
        <pc:graphicFrameChg chg="add mod">
          <ac:chgData name="Susana Serôdio" userId="66b8b419-532d-4b6e-ad92-2d4fdabf2718" providerId="ADAL" clId="{35D59953-1AFF-495F-BB1F-4573CC342196}" dt="2026-06-16T14:14:05.540" v="64"/>
          <ac:graphicFrameMkLst>
            <pc:docMk/>
            <pc:sldMk cId="350308330" sldId="3636"/>
            <ac:graphicFrameMk id="5" creationId="{BEB5CD16-88F0-3B93-7679-DEB33D1BB4ED}"/>
          </ac:graphicFrameMkLst>
        </pc:graphicFrameChg>
        <pc:graphicFrameChg chg="add mod ord modGraphic">
          <ac:chgData name="Susana Serôdio" userId="66b8b419-532d-4b6e-ad92-2d4fdabf2718" providerId="ADAL" clId="{35D59953-1AFF-495F-BB1F-4573CC342196}" dt="2026-06-16T15:59:09.394" v="569" actId="26606"/>
          <ac:graphicFrameMkLst>
            <pc:docMk/>
            <pc:sldMk cId="350308330" sldId="3636"/>
            <ac:graphicFrameMk id="8" creationId="{193BCC93-A386-61F0-FD3C-2774EE97D1F3}"/>
          </ac:graphicFrameMkLst>
        </pc:graphicFrameChg>
        <pc:graphicFrameChg chg="add mod">
          <ac:chgData name="Susana Serôdio" userId="66b8b419-532d-4b6e-ad92-2d4fdabf2718" providerId="ADAL" clId="{35D59953-1AFF-495F-BB1F-4573CC342196}" dt="2026-06-16T15:13:08.781" v="337"/>
          <ac:graphicFrameMkLst>
            <pc:docMk/>
            <pc:sldMk cId="350308330" sldId="3636"/>
            <ac:graphicFrameMk id="17" creationId="{3BADA8D2-3178-7B66-28E0-C32AF369836D}"/>
          </ac:graphicFrameMkLst>
        </pc:graphicFrameChg>
        <pc:picChg chg="add mod ord">
          <ac:chgData name="Susana Serôdio" userId="66b8b419-532d-4b6e-ad92-2d4fdabf2718" providerId="ADAL" clId="{35D59953-1AFF-495F-BB1F-4573CC342196}" dt="2026-06-16T15:12:05.322" v="330" actId="26606"/>
          <ac:picMkLst>
            <pc:docMk/>
            <pc:sldMk cId="350308330" sldId="3636"/>
            <ac:picMk id="16" creationId="{959C3B8B-1AF6-FA05-FE96-EFFBBF58AD42}"/>
          </ac:picMkLst>
        </pc:picChg>
      </pc:sldChg>
      <pc:sldChg chg="addSp delSp modSp new mod modClrScheme chgLayout">
        <pc:chgData name="Susana Serôdio" userId="66b8b419-532d-4b6e-ad92-2d4fdabf2718" providerId="ADAL" clId="{35D59953-1AFF-495F-BB1F-4573CC342196}" dt="2026-06-16T14:43:10.364" v="243" actId="2711"/>
        <pc:sldMkLst>
          <pc:docMk/>
          <pc:sldMk cId="2982111172" sldId="3637"/>
        </pc:sldMkLst>
        <pc:spChg chg="del mod ord">
          <ac:chgData name="Susana Serôdio" userId="66b8b419-532d-4b6e-ad92-2d4fdabf2718" providerId="ADAL" clId="{35D59953-1AFF-495F-BB1F-4573CC342196}" dt="2026-06-16T14:36:24.620" v="158" actId="700"/>
          <ac:spMkLst>
            <pc:docMk/>
            <pc:sldMk cId="2982111172" sldId="3637"/>
            <ac:spMk id="2" creationId="{CFD59A62-AF39-1D36-7507-8E9C1C09C074}"/>
          </ac:spMkLst>
        </pc:spChg>
        <pc:spChg chg="del">
          <ac:chgData name="Susana Serôdio" userId="66b8b419-532d-4b6e-ad92-2d4fdabf2718" providerId="ADAL" clId="{35D59953-1AFF-495F-BB1F-4573CC342196}" dt="2026-06-16T14:36:24.620" v="158" actId="700"/>
          <ac:spMkLst>
            <pc:docMk/>
            <pc:sldMk cId="2982111172" sldId="3637"/>
            <ac:spMk id="3" creationId="{8B75B881-D6A7-F116-FE90-576DFE5534E0}"/>
          </ac:spMkLst>
        </pc:spChg>
        <pc:spChg chg="del mod ord">
          <ac:chgData name="Susana Serôdio" userId="66b8b419-532d-4b6e-ad92-2d4fdabf2718" providerId="ADAL" clId="{35D59953-1AFF-495F-BB1F-4573CC342196}" dt="2026-06-16T14:36:24.620" v="158" actId="700"/>
          <ac:spMkLst>
            <pc:docMk/>
            <pc:sldMk cId="2982111172" sldId="3637"/>
            <ac:spMk id="4" creationId="{9B41FFBF-5B75-4139-F36E-BF008639CBAA}"/>
          </ac:spMkLst>
        </pc:spChg>
        <pc:spChg chg="add del mod ord">
          <ac:chgData name="Susana Serôdio" userId="66b8b419-532d-4b6e-ad92-2d4fdabf2718" providerId="ADAL" clId="{35D59953-1AFF-495F-BB1F-4573CC342196}" dt="2026-06-16T14:36:37.198" v="161" actId="26606"/>
          <ac:spMkLst>
            <pc:docMk/>
            <pc:sldMk cId="2982111172" sldId="3637"/>
            <ac:spMk id="5" creationId="{CDA043B4-8061-CF3E-59D2-1E9F727E7DE0}"/>
          </ac:spMkLst>
        </pc:spChg>
        <pc:spChg chg="add del mod ord">
          <ac:chgData name="Susana Serôdio" userId="66b8b419-532d-4b6e-ad92-2d4fdabf2718" providerId="ADAL" clId="{35D59953-1AFF-495F-BB1F-4573CC342196}" dt="2026-06-16T14:36:27.041" v="160"/>
          <ac:spMkLst>
            <pc:docMk/>
            <pc:sldMk cId="2982111172" sldId="3637"/>
            <ac:spMk id="6" creationId="{0EDB07F4-3683-6E33-E884-CD12F84FE071}"/>
          </ac:spMkLst>
        </pc:spChg>
        <pc:spChg chg="add del">
          <ac:chgData name="Susana Serôdio" userId="66b8b419-532d-4b6e-ad92-2d4fdabf2718" providerId="ADAL" clId="{35D59953-1AFF-495F-BB1F-4573CC342196}" dt="2026-06-16T14:41:42.321" v="238" actId="26606"/>
          <ac:spMkLst>
            <pc:docMk/>
            <pc:sldMk cId="2982111172" sldId="3637"/>
            <ac:spMk id="12" creationId="{8113B779-A4D2-A927-2F3F-B5E8B81AFD9F}"/>
          </ac:spMkLst>
        </pc:spChg>
        <pc:spChg chg="add del mod">
          <ac:chgData name="Susana Serôdio" userId="66b8b419-532d-4b6e-ad92-2d4fdabf2718" providerId="ADAL" clId="{35D59953-1AFF-495F-BB1F-4573CC342196}" dt="2026-06-16T14:41:39.393" v="234" actId="26606"/>
          <ac:spMkLst>
            <pc:docMk/>
            <pc:sldMk cId="2982111172" sldId="3637"/>
            <ac:spMk id="17" creationId="{4B3EB4C3-8F6A-6121-8779-B2D3220AE4D2}"/>
          </ac:spMkLst>
        </pc:spChg>
        <pc:spChg chg="add del mod">
          <ac:chgData name="Susana Serôdio" userId="66b8b419-532d-4b6e-ad92-2d4fdabf2718" providerId="ADAL" clId="{35D59953-1AFF-495F-BB1F-4573CC342196}" dt="2026-06-16T14:41:42.170" v="237" actId="26606"/>
          <ac:spMkLst>
            <pc:docMk/>
            <pc:sldMk cId="2982111172" sldId="3637"/>
            <ac:spMk id="19" creationId="{E0B9E3A1-B180-9DD5-CA1D-F47DB00D6963}"/>
          </ac:spMkLst>
        </pc:spChg>
        <pc:spChg chg="add mod">
          <ac:chgData name="Susana Serôdio" userId="66b8b419-532d-4b6e-ad92-2d4fdabf2718" providerId="ADAL" clId="{35D59953-1AFF-495F-BB1F-4573CC342196}" dt="2026-06-16T14:42:28.379" v="241"/>
          <ac:spMkLst>
            <pc:docMk/>
            <pc:sldMk cId="2982111172" sldId="3637"/>
            <ac:spMk id="21" creationId="{AB679B89-122A-AA72-0BD7-BD2A6FD43AF9}"/>
          </ac:spMkLst>
        </pc:spChg>
        <pc:graphicFrameChg chg="add mod modGraphic">
          <ac:chgData name="Susana Serôdio" userId="66b8b419-532d-4b6e-ad92-2d4fdabf2718" providerId="ADAL" clId="{35D59953-1AFF-495F-BB1F-4573CC342196}" dt="2026-06-16T14:43:10.364" v="243" actId="2711"/>
          <ac:graphicFrameMkLst>
            <pc:docMk/>
            <pc:sldMk cId="2982111172" sldId="3637"/>
            <ac:graphicFrameMk id="7" creationId="{AC0F05EA-D10A-93A7-C6AA-BC6F96FB4C73}"/>
          </ac:graphicFrameMkLst>
        </pc:graphicFrameChg>
      </pc:sldChg>
      <pc:sldChg chg="new del">
        <pc:chgData name="Susana Serôdio" userId="66b8b419-532d-4b6e-ad92-2d4fdabf2718" providerId="ADAL" clId="{35D59953-1AFF-495F-BB1F-4573CC342196}" dt="2026-06-16T15:05:19.317" v="299" actId="47"/>
        <pc:sldMkLst>
          <pc:docMk/>
          <pc:sldMk cId="6459779" sldId="3638"/>
        </pc:sldMkLst>
      </pc:sldChg>
      <pc:sldChg chg="new del">
        <pc:chgData name="Susana Serôdio" userId="66b8b419-532d-4b6e-ad92-2d4fdabf2718" providerId="ADAL" clId="{35D59953-1AFF-495F-BB1F-4573CC342196}" dt="2026-06-16T15:05:19.317" v="299" actId="47"/>
        <pc:sldMkLst>
          <pc:docMk/>
          <pc:sldMk cId="1527746318" sldId="3639"/>
        </pc:sldMkLst>
      </pc:sldChg>
      <pc:sldChg chg="addSp delSp modSp add mod modClrScheme chgLayout">
        <pc:chgData name="Susana Serôdio" userId="66b8b419-532d-4b6e-ad92-2d4fdabf2718" providerId="ADAL" clId="{35D59953-1AFF-495F-BB1F-4573CC342196}" dt="2026-06-16T15:59:32.231" v="572" actId="255"/>
        <pc:sldMkLst>
          <pc:docMk/>
          <pc:sldMk cId="2955249652" sldId="3668"/>
        </pc:sldMkLst>
        <pc:spChg chg="add del mod">
          <ac:chgData name="Susana Serôdio" userId="66b8b419-532d-4b6e-ad92-2d4fdabf2718" providerId="ADAL" clId="{35D59953-1AFF-495F-BB1F-4573CC342196}" dt="2026-06-16T15:28:06.069" v="386" actId="26606"/>
          <ac:spMkLst>
            <pc:docMk/>
            <pc:sldMk cId="2955249652" sldId="3668"/>
            <ac:spMk id="3" creationId="{266292C5-E894-8E25-34CC-B363054AF34C}"/>
          </ac:spMkLst>
        </pc:spChg>
        <pc:spChg chg="del mod">
          <ac:chgData name="Susana Serôdio" userId="66b8b419-532d-4b6e-ad92-2d4fdabf2718" providerId="ADAL" clId="{35D59953-1AFF-495F-BB1F-4573CC342196}" dt="2026-06-16T15:42:09.357" v="497" actId="478"/>
          <ac:spMkLst>
            <pc:docMk/>
            <pc:sldMk cId="2955249652" sldId="3668"/>
            <ac:spMk id="4" creationId="{331F1281-51B5-DA63-783B-9AA7F02B5395}"/>
          </ac:spMkLst>
        </pc:spChg>
        <pc:spChg chg="del mod">
          <ac:chgData name="Susana Serôdio" userId="66b8b419-532d-4b6e-ad92-2d4fdabf2718" providerId="ADAL" clId="{35D59953-1AFF-495F-BB1F-4573CC342196}" dt="2026-06-16T15:43:42.453" v="512" actId="478"/>
          <ac:spMkLst>
            <pc:docMk/>
            <pc:sldMk cId="2955249652" sldId="3668"/>
            <ac:spMk id="6" creationId="{276FB11C-6C04-57B6-0BC5-DC540E152E21}"/>
          </ac:spMkLst>
        </pc:spChg>
        <pc:spChg chg="del mod">
          <ac:chgData name="Susana Serôdio" userId="66b8b419-532d-4b6e-ad92-2d4fdabf2718" providerId="ADAL" clId="{35D59953-1AFF-495F-BB1F-4573CC342196}" dt="2026-06-16T15:42:01.846" v="496" actId="478"/>
          <ac:spMkLst>
            <pc:docMk/>
            <pc:sldMk cId="2955249652" sldId="3668"/>
            <ac:spMk id="8" creationId="{7B408666-8A7F-DA4F-8A01-E18B061D0E46}"/>
          </ac:spMkLst>
        </pc:spChg>
        <pc:spChg chg="mod">
          <ac:chgData name="Susana Serôdio" userId="66b8b419-532d-4b6e-ad92-2d4fdabf2718" providerId="ADAL" clId="{35D59953-1AFF-495F-BB1F-4573CC342196}" dt="2026-06-16T15:59:32.231" v="572" actId="255"/>
          <ac:spMkLst>
            <pc:docMk/>
            <pc:sldMk cId="2955249652" sldId="3668"/>
            <ac:spMk id="14" creationId="{12942AE8-4B75-84CA-1EF7-AC9A6485122C}"/>
          </ac:spMkLst>
        </pc:spChg>
        <pc:spChg chg="add del mod">
          <ac:chgData name="Susana Serôdio" userId="66b8b419-532d-4b6e-ad92-2d4fdabf2718" providerId="ADAL" clId="{35D59953-1AFF-495F-BB1F-4573CC342196}" dt="2026-06-16T15:26:50.636" v="361" actId="26606"/>
          <ac:spMkLst>
            <pc:docMk/>
            <pc:sldMk cId="2955249652" sldId="3668"/>
            <ac:spMk id="19" creationId="{BC880E75-E0C6-FD8A-3738-B5F6CFB5E07F}"/>
          </ac:spMkLst>
        </pc:spChg>
        <pc:spChg chg="add mod">
          <ac:chgData name="Susana Serôdio" userId="66b8b419-532d-4b6e-ad92-2d4fdabf2718" providerId="ADAL" clId="{35D59953-1AFF-495F-BB1F-4573CC342196}" dt="2026-06-16T15:34:51.761" v="396"/>
          <ac:spMkLst>
            <pc:docMk/>
            <pc:sldMk cId="2955249652" sldId="3668"/>
            <ac:spMk id="42" creationId="{C82DDC61-E2A8-EE3D-BCCA-9B68FEA51070}"/>
          </ac:spMkLst>
        </pc:spChg>
        <pc:spChg chg="add mod">
          <ac:chgData name="Susana Serôdio" userId="66b8b419-532d-4b6e-ad92-2d4fdabf2718" providerId="ADAL" clId="{35D59953-1AFF-495F-BB1F-4573CC342196}" dt="2026-06-16T15:34:51.761" v="396"/>
          <ac:spMkLst>
            <pc:docMk/>
            <pc:sldMk cId="2955249652" sldId="3668"/>
            <ac:spMk id="43" creationId="{745607B3-0220-CE58-DA68-E3554171E215}"/>
          </ac:spMkLst>
        </pc:spChg>
        <pc:spChg chg="del mod">
          <ac:chgData name="Susana Serôdio" userId="66b8b419-532d-4b6e-ad92-2d4fdabf2718" providerId="ADAL" clId="{35D59953-1AFF-495F-BB1F-4573CC342196}" dt="2026-06-16T15:43:31.812" v="509" actId="478"/>
          <ac:spMkLst>
            <pc:docMk/>
            <pc:sldMk cId="2955249652" sldId="3668"/>
            <ac:spMk id="44" creationId="{4F59FCF0-7DED-F36A-D2D6-FBE54AD4B9C8}"/>
          </ac:spMkLst>
        </pc:spChg>
        <pc:spChg chg="del mod">
          <ac:chgData name="Susana Serôdio" userId="66b8b419-532d-4b6e-ad92-2d4fdabf2718" providerId="ADAL" clId="{35D59953-1AFF-495F-BB1F-4573CC342196}" dt="2026-06-16T15:43:31.812" v="509" actId="478"/>
          <ac:spMkLst>
            <pc:docMk/>
            <pc:sldMk cId="2955249652" sldId="3668"/>
            <ac:spMk id="45" creationId="{EF28C497-556B-12F8-371D-FA28F0B20467}"/>
          </ac:spMkLst>
        </pc:spChg>
        <pc:spChg chg="add mod">
          <ac:chgData name="Susana Serôdio" userId="66b8b419-532d-4b6e-ad92-2d4fdabf2718" providerId="ADAL" clId="{35D59953-1AFF-495F-BB1F-4573CC342196}" dt="2026-06-16T15:34:51.761" v="396"/>
          <ac:spMkLst>
            <pc:docMk/>
            <pc:sldMk cId="2955249652" sldId="3668"/>
            <ac:spMk id="48" creationId="{9EF3E567-93D0-5313-E554-E88E3C45BEC0}"/>
          </ac:spMkLst>
        </pc:spChg>
        <pc:spChg chg="del mod">
          <ac:chgData name="Susana Serôdio" userId="66b8b419-532d-4b6e-ad92-2d4fdabf2718" providerId="ADAL" clId="{35D59953-1AFF-495F-BB1F-4573CC342196}" dt="2026-06-16T15:43:31.812" v="509" actId="478"/>
          <ac:spMkLst>
            <pc:docMk/>
            <pc:sldMk cId="2955249652" sldId="3668"/>
            <ac:spMk id="49" creationId="{50C248FC-837A-5356-5ADC-DE98AB721DBF}"/>
          </ac:spMkLst>
        </pc:spChg>
        <pc:spChg chg="del mod">
          <ac:chgData name="Susana Serôdio" userId="66b8b419-532d-4b6e-ad92-2d4fdabf2718" providerId="ADAL" clId="{35D59953-1AFF-495F-BB1F-4573CC342196}" dt="2026-06-16T15:43:31.812" v="509" actId="478"/>
          <ac:spMkLst>
            <pc:docMk/>
            <pc:sldMk cId="2955249652" sldId="3668"/>
            <ac:spMk id="51" creationId="{7FC6FDAB-EEFF-EC5D-93E6-2BF78EF61D0B}"/>
          </ac:spMkLst>
        </pc:spChg>
        <pc:spChg chg="add del mod">
          <ac:chgData name="Susana Serôdio" userId="66b8b419-532d-4b6e-ad92-2d4fdabf2718" providerId="ADAL" clId="{35D59953-1AFF-495F-BB1F-4573CC342196}" dt="2026-06-16T15:43:31.812" v="509" actId="478"/>
          <ac:spMkLst>
            <pc:docMk/>
            <pc:sldMk cId="2955249652" sldId="3668"/>
            <ac:spMk id="52" creationId="{74E3443E-8E2E-5CA0-CD72-2C103721FEC1}"/>
          </ac:spMkLst>
        </pc:spChg>
        <pc:spChg chg="del">
          <ac:chgData name="Susana Serôdio" userId="66b8b419-532d-4b6e-ad92-2d4fdabf2718" providerId="ADAL" clId="{35D59953-1AFF-495F-BB1F-4573CC342196}" dt="2026-06-16T15:43:42.453" v="512" actId="478"/>
          <ac:spMkLst>
            <pc:docMk/>
            <pc:sldMk cId="2955249652" sldId="3668"/>
            <ac:spMk id="55" creationId="{4C177335-044F-ACD1-BF76-6FCB26764A1A}"/>
          </ac:spMkLst>
        </pc:spChg>
        <pc:spChg chg="del">
          <ac:chgData name="Susana Serôdio" userId="66b8b419-532d-4b6e-ad92-2d4fdabf2718" providerId="ADAL" clId="{35D59953-1AFF-495F-BB1F-4573CC342196}" dt="2026-06-16T15:43:31.812" v="509" actId="478"/>
          <ac:spMkLst>
            <pc:docMk/>
            <pc:sldMk cId="2955249652" sldId="3668"/>
            <ac:spMk id="57" creationId="{94621E42-94C3-423C-B867-784C1E3EA716}"/>
          </ac:spMkLst>
        </pc:spChg>
        <pc:spChg chg="add mod">
          <ac:chgData name="Susana Serôdio" userId="66b8b419-532d-4b6e-ad92-2d4fdabf2718" providerId="ADAL" clId="{35D59953-1AFF-495F-BB1F-4573CC342196}" dt="2026-06-16T15:34:51.761" v="396"/>
          <ac:spMkLst>
            <pc:docMk/>
            <pc:sldMk cId="2955249652" sldId="3668"/>
            <ac:spMk id="58" creationId="{3D24DD20-58F1-3660-398C-92C21CF046F4}"/>
          </ac:spMkLst>
        </pc:spChg>
        <pc:spChg chg="add del mod">
          <ac:chgData name="Susana Serôdio" userId="66b8b419-532d-4b6e-ad92-2d4fdabf2718" providerId="ADAL" clId="{35D59953-1AFF-495F-BB1F-4573CC342196}" dt="2026-06-16T15:43:31.812" v="509" actId="478"/>
          <ac:spMkLst>
            <pc:docMk/>
            <pc:sldMk cId="2955249652" sldId="3668"/>
            <ac:spMk id="64" creationId="{1ED5211B-48A4-55B9-F886-A90F398794F6}"/>
          </ac:spMkLst>
        </pc:spChg>
        <pc:spChg chg="del mod">
          <ac:chgData name="Susana Serôdio" userId="66b8b419-532d-4b6e-ad92-2d4fdabf2718" providerId="ADAL" clId="{35D59953-1AFF-495F-BB1F-4573CC342196}" dt="2026-06-16T15:43:31.812" v="509" actId="478"/>
          <ac:spMkLst>
            <pc:docMk/>
            <pc:sldMk cId="2955249652" sldId="3668"/>
            <ac:spMk id="65" creationId="{0EFEF2C1-54D9-702A-9023-C4A32306A2F2}"/>
          </ac:spMkLst>
        </pc:spChg>
        <pc:spChg chg="add mod">
          <ac:chgData name="Susana Serôdio" userId="66b8b419-532d-4b6e-ad92-2d4fdabf2718" providerId="ADAL" clId="{35D59953-1AFF-495F-BB1F-4573CC342196}" dt="2026-06-16T15:34:51.761" v="396"/>
          <ac:spMkLst>
            <pc:docMk/>
            <pc:sldMk cId="2955249652" sldId="3668"/>
            <ac:spMk id="103" creationId="{1B8AC631-03BE-1DE1-879A-36DDA452B5FC}"/>
          </ac:spMkLst>
        </pc:spChg>
        <pc:spChg chg="del">
          <ac:chgData name="Susana Serôdio" userId="66b8b419-532d-4b6e-ad92-2d4fdabf2718" providerId="ADAL" clId="{35D59953-1AFF-495F-BB1F-4573CC342196}" dt="2026-06-16T15:42:01.846" v="496" actId="478"/>
          <ac:spMkLst>
            <pc:docMk/>
            <pc:sldMk cId="2955249652" sldId="3668"/>
            <ac:spMk id="105" creationId="{266E6FC2-9E3B-BB3F-6A50-07B70E0A6295}"/>
          </ac:spMkLst>
        </pc:spChg>
        <pc:spChg chg="add mod">
          <ac:chgData name="Susana Serôdio" userId="66b8b419-532d-4b6e-ad92-2d4fdabf2718" providerId="ADAL" clId="{35D59953-1AFF-495F-BB1F-4573CC342196}" dt="2026-06-16T15:34:51.761" v="396"/>
          <ac:spMkLst>
            <pc:docMk/>
            <pc:sldMk cId="2955249652" sldId="3668"/>
            <ac:spMk id="106" creationId="{B1948A0D-BD07-73EF-2D2E-A1347802A3C6}"/>
          </ac:spMkLst>
        </pc:spChg>
        <pc:spChg chg="del">
          <ac:chgData name="Susana Serôdio" userId="66b8b419-532d-4b6e-ad92-2d4fdabf2718" providerId="ADAL" clId="{35D59953-1AFF-495F-BB1F-4573CC342196}" dt="2026-06-16T15:42:01.846" v="496" actId="478"/>
          <ac:spMkLst>
            <pc:docMk/>
            <pc:sldMk cId="2955249652" sldId="3668"/>
            <ac:spMk id="107" creationId="{ED1567B8-9B64-F4B7-3099-D8EFDDE5D11F}"/>
          </ac:spMkLst>
        </pc:spChg>
        <pc:spChg chg="add del mod">
          <ac:chgData name="Susana Serôdio" userId="66b8b419-532d-4b6e-ad92-2d4fdabf2718" providerId="ADAL" clId="{35D59953-1AFF-495F-BB1F-4573CC342196}" dt="2026-06-16T15:42:01.846" v="496" actId="478"/>
          <ac:spMkLst>
            <pc:docMk/>
            <pc:sldMk cId="2955249652" sldId="3668"/>
            <ac:spMk id="109" creationId="{4544840C-C6FB-6F1B-7762-E9BF99F8F57F}"/>
          </ac:spMkLst>
        </pc:spChg>
        <pc:spChg chg="del">
          <ac:chgData name="Susana Serôdio" userId="66b8b419-532d-4b6e-ad92-2d4fdabf2718" providerId="ADAL" clId="{35D59953-1AFF-495F-BB1F-4573CC342196}" dt="2026-06-16T15:42:01.846" v="496" actId="478"/>
          <ac:spMkLst>
            <pc:docMk/>
            <pc:sldMk cId="2955249652" sldId="3668"/>
            <ac:spMk id="110" creationId="{A289B5D9-B536-A242-93E0-11A78F0E5217}"/>
          </ac:spMkLst>
        </pc:spChg>
        <pc:spChg chg="del">
          <ac:chgData name="Susana Serôdio" userId="66b8b419-532d-4b6e-ad92-2d4fdabf2718" providerId="ADAL" clId="{35D59953-1AFF-495F-BB1F-4573CC342196}" dt="2026-06-16T15:42:01.846" v="496" actId="478"/>
          <ac:spMkLst>
            <pc:docMk/>
            <pc:sldMk cId="2955249652" sldId="3668"/>
            <ac:spMk id="111" creationId="{CBFD8A23-D194-35EC-4F4A-D1858E3DD58C}"/>
          </ac:spMkLst>
        </pc:spChg>
        <pc:spChg chg="del">
          <ac:chgData name="Susana Serôdio" userId="66b8b419-532d-4b6e-ad92-2d4fdabf2718" providerId="ADAL" clId="{35D59953-1AFF-495F-BB1F-4573CC342196}" dt="2026-06-16T15:42:01.846" v="496" actId="478"/>
          <ac:spMkLst>
            <pc:docMk/>
            <pc:sldMk cId="2955249652" sldId="3668"/>
            <ac:spMk id="113" creationId="{C67F8269-001C-ED42-3087-ED08FA727136}"/>
          </ac:spMkLst>
        </pc:spChg>
        <pc:spChg chg="del mod">
          <ac:chgData name="Susana Serôdio" userId="66b8b419-532d-4b6e-ad92-2d4fdabf2718" providerId="ADAL" clId="{35D59953-1AFF-495F-BB1F-4573CC342196}" dt="2026-06-16T15:42:01.846" v="496" actId="478"/>
          <ac:spMkLst>
            <pc:docMk/>
            <pc:sldMk cId="2955249652" sldId="3668"/>
            <ac:spMk id="116" creationId="{BA89A38C-9331-F59B-AE91-893419977A0C}"/>
          </ac:spMkLst>
        </pc:spChg>
        <pc:spChg chg="mod">
          <ac:chgData name="Susana Serôdio" userId="66b8b419-532d-4b6e-ad92-2d4fdabf2718" providerId="ADAL" clId="{35D59953-1AFF-495F-BB1F-4573CC342196}" dt="2026-06-16T15:40:35.237" v="466" actId="20577"/>
          <ac:spMkLst>
            <pc:docMk/>
            <pc:sldMk cId="2955249652" sldId="3668"/>
            <ac:spMk id="117" creationId="{8055E1C0-96C5-D877-B629-0A7FBF441F1E}"/>
          </ac:spMkLst>
        </pc:spChg>
        <pc:spChg chg="del mod">
          <ac:chgData name="Susana Serôdio" userId="66b8b419-532d-4b6e-ad92-2d4fdabf2718" providerId="ADAL" clId="{35D59953-1AFF-495F-BB1F-4573CC342196}" dt="2026-06-16T15:42:01.846" v="496" actId="478"/>
          <ac:spMkLst>
            <pc:docMk/>
            <pc:sldMk cId="2955249652" sldId="3668"/>
            <ac:spMk id="118" creationId="{151EA207-58A2-7784-B339-191AC00901CA}"/>
          </ac:spMkLst>
        </pc:spChg>
        <pc:spChg chg="del mod">
          <ac:chgData name="Susana Serôdio" userId="66b8b419-532d-4b6e-ad92-2d4fdabf2718" providerId="ADAL" clId="{35D59953-1AFF-495F-BB1F-4573CC342196}" dt="2026-06-16T15:42:01.846" v="496" actId="478"/>
          <ac:spMkLst>
            <pc:docMk/>
            <pc:sldMk cId="2955249652" sldId="3668"/>
            <ac:spMk id="119" creationId="{081F7FCA-4596-62A1-8D52-F206474AF333}"/>
          </ac:spMkLst>
        </pc:spChg>
        <pc:spChg chg="add mod">
          <ac:chgData name="Susana Serôdio" userId="66b8b419-532d-4b6e-ad92-2d4fdabf2718" providerId="ADAL" clId="{35D59953-1AFF-495F-BB1F-4573CC342196}" dt="2026-06-16T15:40:45.885" v="489" actId="20577"/>
          <ac:spMkLst>
            <pc:docMk/>
            <pc:sldMk cId="2955249652" sldId="3668"/>
            <ac:spMk id="120" creationId="{48098B67-5ADD-B7D9-8620-DF9CDC3FC9A1}"/>
          </ac:spMkLst>
        </pc:spChg>
        <pc:spChg chg="del mod">
          <ac:chgData name="Susana Serôdio" userId="66b8b419-532d-4b6e-ad92-2d4fdabf2718" providerId="ADAL" clId="{35D59953-1AFF-495F-BB1F-4573CC342196}" dt="2026-06-16T15:43:31.812" v="509" actId="478"/>
          <ac:spMkLst>
            <pc:docMk/>
            <pc:sldMk cId="2955249652" sldId="3668"/>
            <ac:spMk id="121" creationId="{28DCCB3B-064B-A450-22DA-BAB16DA5B386}"/>
          </ac:spMkLst>
        </pc:spChg>
        <pc:spChg chg="mod">
          <ac:chgData name="Susana Serôdio" userId="66b8b419-532d-4b6e-ad92-2d4fdabf2718" providerId="ADAL" clId="{35D59953-1AFF-495F-BB1F-4573CC342196}" dt="2026-06-16T15:41:19.353" v="491" actId="207"/>
          <ac:spMkLst>
            <pc:docMk/>
            <pc:sldMk cId="2955249652" sldId="3668"/>
            <ac:spMk id="122" creationId="{6EF89B62-D7AF-928D-2124-FFF603CF004F}"/>
          </ac:spMkLst>
        </pc:spChg>
        <pc:spChg chg="mod">
          <ac:chgData name="Susana Serôdio" userId="66b8b419-532d-4b6e-ad92-2d4fdabf2718" providerId="ADAL" clId="{35D59953-1AFF-495F-BB1F-4573CC342196}" dt="2026-06-16T15:39:55.441" v="403" actId="20577"/>
          <ac:spMkLst>
            <pc:docMk/>
            <pc:sldMk cId="2955249652" sldId="3668"/>
            <ac:spMk id="126" creationId="{17DAA67D-149F-D7B9-5AE3-C57C5841642A}"/>
          </ac:spMkLst>
        </pc:spChg>
        <pc:spChg chg="mod">
          <ac:chgData name="Susana Serôdio" userId="66b8b419-532d-4b6e-ad92-2d4fdabf2718" providerId="ADAL" clId="{35D59953-1AFF-495F-BB1F-4573CC342196}" dt="2026-06-16T15:40:04.053" v="424" actId="20577"/>
          <ac:spMkLst>
            <pc:docMk/>
            <pc:sldMk cId="2955249652" sldId="3668"/>
            <ac:spMk id="127" creationId="{4B0F854F-563E-F4BC-3F9F-7CB32B27C3DF}"/>
          </ac:spMkLst>
        </pc:spChg>
        <pc:spChg chg="mod">
          <ac:chgData name="Susana Serôdio" userId="66b8b419-532d-4b6e-ad92-2d4fdabf2718" providerId="ADAL" clId="{35D59953-1AFF-495F-BB1F-4573CC342196}" dt="2026-06-16T15:40:07.154" v="428" actId="20577"/>
          <ac:spMkLst>
            <pc:docMk/>
            <pc:sldMk cId="2955249652" sldId="3668"/>
            <ac:spMk id="128" creationId="{6F725BB8-8543-6F1C-4615-232141C52BD9}"/>
          </ac:spMkLst>
        </pc:spChg>
        <pc:spChg chg="mod">
          <ac:chgData name="Susana Serôdio" userId="66b8b419-532d-4b6e-ad92-2d4fdabf2718" providerId="ADAL" clId="{35D59953-1AFF-495F-BB1F-4573CC342196}" dt="2026-06-16T15:40:11.819" v="437" actId="20577"/>
          <ac:spMkLst>
            <pc:docMk/>
            <pc:sldMk cId="2955249652" sldId="3668"/>
            <ac:spMk id="129" creationId="{CF00FE85-1915-8BF4-484B-BD85EDBBC671}"/>
          </ac:spMkLst>
        </pc:spChg>
        <pc:spChg chg="del mod">
          <ac:chgData name="Susana Serôdio" userId="66b8b419-532d-4b6e-ad92-2d4fdabf2718" providerId="ADAL" clId="{35D59953-1AFF-495F-BB1F-4573CC342196}" dt="2026-06-16T15:43:31.812" v="509" actId="478"/>
          <ac:spMkLst>
            <pc:docMk/>
            <pc:sldMk cId="2955249652" sldId="3668"/>
            <ac:spMk id="130" creationId="{27501B92-9FC0-66ED-8E18-797F5A8C48D1}"/>
          </ac:spMkLst>
        </pc:spChg>
        <pc:spChg chg="add del mod">
          <ac:chgData name="Susana Serôdio" userId="66b8b419-532d-4b6e-ad92-2d4fdabf2718" providerId="ADAL" clId="{35D59953-1AFF-495F-BB1F-4573CC342196}" dt="2026-06-16T15:41:51.759" v="495" actId="478"/>
          <ac:spMkLst>
            <pc:docMk/>
            <pc:sldMk cId="2955249652" sldId="3668"/>
            <ac:spMk id="132" creationId="{9BE77561-C10F-6FCF-5020-40B56ED50545}"/>
          </ac:spMkLst>
        </pc:spChg>
        <pc:graphicFrameChg chg="del">
          <ac:chgData name="Susana Serôdio" userId="66b8b419-532d-4b6e-ad92-2d4fdabf2718" providerId="ADAL" clId="{35D59953-1AFF-495F-BB1F-4573CC342196}" dt="2026-06-16T15:26:04.712" v="357" actId="478"/>
          <ac:graphicFrameMkLst>
            <pc:docMk/>
            <pc:sldMk cId="2955249652" sldId="3668"/>
            <ac:graphicFrameMk id="5" creationId="{410D78EB-CB9F-323A-7383-B63C9B327B8B}"/>
          </ac:graphicFrameMkLst>
        </pc:graphicFrameChg>
        <pc:graphicFrameChg chg="add del mod modGraphic">
          <ac:chgData name="Susana Serôdio" userId="66b8b419-532d-4b6e-ad92-2d4fdabf2718" providerId="ADAL" clId="{35D59953-1AFF-495F-BB1F-4573CC342196}" dt="2026-06-16T15:41:44.388" v="493" actId="21"/>
          <ac:graphicFrameMkLst>
            <pc:docMk/>
            <pc:sldMk cId="2955249652" sldId="3668"/>
            <ac:graphicFrameMk id="16" creationId="{EDA6FCA0-0EB2-42FD-A436-84D38BF00902}"/>
          </ac:graphicFrameMkLst>
        </pc:graphicFrameChg>
        <pc:graphicFrameChg chg="mod">
          <ac:chgData name="Susana Serôdio" userId="66b8b419-532d-4b6e-ad92-2d4fdabf2718" providerId="ADAL" clId="{35D59953-1AFF-495F-BB1F-4573CC342196}" dt="2026-06-16T15:41:13.057" v="490" actId="207"/>
          <ac:graphicFrameMkLst>
            <pc:docMk/>
            <pc:sldMk cId="2955249652" sldId="3668"/>
            <ac:graphicFrameMk id="37" creationId="{A8BD5530-16F2-D575-F2C0-6320713429EF}"/>
          </ac:graphicFrameMkLst>
        </pc:graphicFrameChg>
        <pc:graphicFrameChg chg="add del mod">
          <ac:chgData name="Susana Serôdio" userId="66b8b419-532d-4b6e-ad92-2d4fdabf2718" providerId="ADAL" clId="{35D59953-1AFF-495F-BB1F-4573CC342196}" dt="2026-06-16T15:45:39.459" v="520" actId="478"/>
          <ac:graphicFrameMkLst>
            <pc:docMk/>
            <pc:sldMk cId="2955249652" sldId="3668"/>
            <ac:graphicFrameMk id="133" creationId="{FE788ADC-7FA8-5771-18AA-F6724534E33A}"/>
          </ac:graphicFrameMkLst>
        </pc:graphicFrameChg>
        <pc:graphicFrameChg chg="add mod modGraphic">
          <ac:chgData name="Susana Serôdio" userId="66b8b419-532d-4b6e-ad92-2d4fdabf2718" providerId="ADAL" clId="{35D59953-1AFF-495F-BB1F-4573CC342196}" dt="2026-06-16T15:46:06.627" v="525" actId="20577"/>
          <ac:graphicFrameMkLst>
            <pc:docMk/>
            <pc:sldMk cId="2955249652" sldId="3668"/>
            <ac:graphicFrameMk id="136" creationId="{9030D821-581A-CFFB-5C3C-6C87170F9003}"/>
          </ac:graphicFrameMkLst>
        </pc:graphicFrameChg>
        <pc:picChg chg="add mod">
          <ac:chgData name="Susana Serôdio" userId="66b8b419-532d-4b6e-ad92-2d4fdabf2718" providerId="ADAL" clId="{35D59953-1AFF-495F-BB1F-4573CC342196}" dt="2026-06-16T15:43:51.022" v="515" actId="1076"/>
          <ac:picMkLst>
            <pc:docMk/>
            <pc:sldMk cId="2955249652" sldId="3668"/>
            <ac:picMk id="135" creationId="{302AD956-3C8B-9A98-3E86-6657067A6745}"/>
          </ac:picMkLst>
        </pc:picChg>
        <pc:cxnChg chg="del">
          <ac:chgData name="Susana Serôdio" userId="66b8b419-532d-4b6e-ad92-2d4fdabf2718" providerId="ADAL" clId="{35D59953-1AFF-495F-BB1F-4573CC342196}" dt="2026-06-16T15:43:42.453" v="512" actId="478"/>
          <ac:cxnSpMkLst>
            <pc:docMk/>
            <pc:sldMk cId="2955249652" sldId="3668"/>
            <ac:cxnSpMk id="7" creationId="{864DD46C-B215-8C65-DBFB-F8A5B96058FB}"/>
          </ac:cxnSpMkLst>
        </pc:cxnChg>
      </pc:sldChg>
      <pc:sldChg chg="addSp delSp modSp new del mod modClrScheme chgLayout">
        <pc:chgData name="Susana Serôdio" userId="66b8b419-532d-4b6e-ad92-2d4fdabf2718" providerId="ADAL" clId="{35D59953-1AFF-495F-BB1F-4573CC342196}" dt="2026-06-16T15:46:18.063" v="526" actId="47"/>
        <pc:sldMkLst>
          <pc:docMk/>
          <pc:sldMk cId="128639708" sldId="3669"/>
        </pc:sldMkLst>
        <pc:spChg chg="add del mod">
          <ac:chgData name="Susana Serôdio" userId="66b8b419-532d-4b6e-ad92-2d4fdabf2718" providerId="ADAL" clId="{35D59953-1AFF-495F-BB1F-4573CC342196}" dt="2026-06-16T15:42:44.687" v="502" actId="26606"/>
          <ac:spMkLst>
            <pc:docMk/>
            <pc:sldMk cId="128639708" sldId="3669"/>
            <ac:spMk id="2" creationId="{4935C311-C164-DA74-1CA9-2C00F5BAF76F}"/>
          </ac:spMkLst>
        </pc:spChg>
        <pc:spChg chg="add del">
          <ac:chgData name="Susana Serôdio" userId="66b8b419-532d-4b6e-ad92-2d4fdabf2718" providerId="ADAL" clId="{35D59953-1AFF-495F-BB1F-4573CC342196}" dt="2026-06-16T15:42:44.687" v="502" actId="26606"/>
          <ac:spMkLst>
            <pc:docMk/>
            <pc:sldMk cId="128639708" sldId="3669"/>
            <ac:spMk id="3" creationId="{0A2E3CE2-D778-A0C3-8A2B-4C6EBDBE7D0D}"/>
          </ac:spMkLst>
        </pc:spChg>
        <pc:spChg chg="add del mod">
          <ac:chgData name="Susana Serôdio" userId="66b8b419-532d-4b6e-ad92-2d4fdabf2718" providerId="ADAL" clId="{35D59953-1AFF-495F-BB1F-4573CC342196}" dt="2026-06-16T15:42:44.650" v="501" actId="26606"/>
          <ac:spMkLst>
            <pc:docMk/>
            <pc:sldMk cId="128639708" sldId="3669"/>
            <ac:spMk id="21" creationId="{3E516038-0978-56BD-24AE-642A53418760}"/>
          </ac:spMkLst>
        </pc:spChg>
        <pc:spChg chg="add del mod">
          <ac:chgData name="Susana Serôdio" userId="66b8b419-532d-4b6e-ad92-2d4fdabf2718" providerId="ADAL" clId="{35D59953-1AFF-495F-BB1F-4573CC342196}" dt="2026-06-16T15:42:44.650" v="501" actId="26606"/>
          <ac:spMkLst>
            <pc:docMk/>
            <pc:sldMk cId="128639708" sldId="3669"/>
            <ac:spMk id="23" creationId="{5B61D18E-6113-6AE2-CE59-3351FF6025BB}"/>
          </ac:spMkLst>
        </pc:spChg>
        <pc:spChg chg="add del mod">
          <ac:chgData name="Susana Serôdio" userId="66b8b419-532d-4b6e-ad92-2d4fdabf2718" providerId="ADAL" clId="{35D59953-1AFF-495F-BB1F-4573CC342196}" dt="2026-06-16T15:42:54.063" v="503" actId="26606"/>
          <ac:spMkLst>
            <pc:docMk/>
            <pc:sldMk cId="128639708" sldId="3669"/>
            <ac:spMk id="25" creationId="{CA36F27A-09B2-02C7-0867-260D4E7305B9}"/>
          </ac:spMkLst>
        </pc:spChg>
        <pc:spChg chg="add mod">
          <ac:chgData name="Susana Serôdio" userId="66b8b419-532d-4b6e-ad92-2d4fdabf2718" providerId="ADAL" clId="{35D59953-1AFF-495F-BB1F-4573CC342196}" dt="2026-06-16T15:42:54.063" v="503" actId="26606"/>
          <ac:spMkLst>
            <pc:docMk/>
            <pc:sldMk cId="128639708" sldId="3669"/>
            <ac:spMk id="30" creationId="{9C5F9CAA-B149-EE0D-3DB0-F0319759EBE8}"/>
          </ac:spMkLst>
        </pc:spChg>
        <pc:spChg chg="add mod">
          <ac:chgData name="Susana Serôdio" userId="66b8b419-532d-4b6e-ad92-2d4fdabf2718" providerId="ADAL" clId="{35D59953-1AFF-495F-BB1F-4573CC342196}" dt="2026-06-16T15:42:54.063" v="503" actId="26606"/>
          <ac:spMkLst>
            <pc:docMk/>
            <pc:sldMk cId="128639708" sldId="3669"/>
            <ac:spMk id="32" creationId="{FB59D569-150E-E024-B8EE-8567ADD7E09B}"/>
          </ac:spMkLst>
        </pc:spChg>
        <pc:graphicFrameChg chg="add mod modGraphic">
          <ac:chgData name="Susana Serôdio" userId="66b8b419-532d-4b6e-ad92-2d4fdabf2718" providerId="ADAL" clId="{35D59953-1AFF-495F-BB1F-4573CC342196}" dt="2026-06-16T15:45:26.551" v="519" actId="13782"/>
          <ac:graphicFrameMkLst>
            <pc:docMk/>
            <pc:sldMk cId="128639708" sldId="3669"/>
            <ac:graphicFrameMk id="16" creationId="{EDA6FCA0-0EB2-42FD-A436-84D38BF00902}"/>
          </ac:graphicFrameMkLst>
        </pc:graphicFrameChg>
      </pc:sldChg>
      <pc:sldChg chg="addSp delSp modSp add del mod modNotes">
        <pc:chgData name="Susana Serôdio" userId="66b8b419-532d-4b6e-ad92-2d4fdabf2718" providerId="ADAL" clId="{35D59953-1AFF-495F-BB1F-4573CC342196}" dt="2026-06-16T15:46:19.047" v="527" actId="47"/>
        <pc:sldMkLst>
          <pc:docMk/>
          <pc:sldMk cId="1393681519" sldId="2147481621"/>
        </pc:sldMkLst>
        <pc:spChg chg="del mod">
          <ac:chgData name="Susana Serôdio" userId="66b8b419-532d-4b6e-ad92-2d4fdabf2718" providerId="ADAL" clId="{35D59953-1AFF-495F-BB1F-4573CC342196}" dt="2026-06-16T15:34:32.650" v="393" actId="478"/>
          <ac:spMkLst>
            <pc:docMk/>
            <pc:sldMk cId="1393681519" sldId="2147481621"/>
            <ac:spMk id="2" creationId="{388D82FE-095C-43FD-98B8-AA408BD16234}"/>
          </ac:spMkLst>
        </pc:spChg>
        <pc:spChg chg="add mod">
          <ac:chgData name="Susana Serôdio" userId="66b8b419-532d-4b6e-ad92-2d4fdabf2718" providerId="ADAL" clId="{35D59953-1AFF-495F-BB1F-4573CC342196}" dt="2026-06-16T15:34:32.650" v="393" actId="478"/>
          <ac:spMkLst>
            <pc:docMk/>
            <pc:sldMk cId="1393681519" sldId="2147481621"/>
            <ac:spMk id="6" creationId="{1C2FEE4F-65CA-4400-EB9A-351A1C866F96}"/>
          </ac:spMkLst>
        </pc:spChg>
        <pc:spChg chg="del">
          <ac:chgData name="Susana Serôdio" userId="66b8b419-532d-4b6e-ad92-2d4fdabf2718" providerId="ADAL" clId="{35D59953-1AFF-495F-BB1F-4573CC342196}" dt="2026-06-16T15:34:23.273" v="392" actId="478"/>
          <ac:spMkLst>
            <pc:docMk/>
            <pc:sldMk cId="1393681519" sldId="2147481621"/>
            <ac:spMk id="119" creationId="{30207987-7D43-A040-DA6C-3CDAB9309A93}"/>
          </ac:spMkLst>
        </pc:spChg>
      </pc:sldChg>
      <pc:sldMasterChg chg="delSldLayout">
        <pc:chgData name="Susana Serôdio" userId="66b8b419-532d-4b6e-ad92-2d4fdabf2718" providerId="ADAL" clId="{35D59953-1AFF-495F-BB1F-4573CC342196}" dt="2026-06-16T15:46:19.047" v="527" actId="47"/>
        <pc:sldMasterMkLst>
          <pc:docMk/>
          <pc:sldMasterMk cId="2246933960" sldId="2147483772"/>
        </pc:sldMasterMkLst>
        <pc:sldLayoutChg chg="del">
          <pc:chgData name="Susana Serôdio" userId="66b8b419-532d-4b6e-ad92-2d4fdabf2718" providerId="ADAL" clId="{35D59953-1AFF-495F-BB1F-4573CC342196}" dt="2026-06-16T15:46:19.047" v="527" actId="47"/>
          <pc:sldLayoutMkLst>
            <pc:docMk/>
            <pc:sldMasterMk cId="2246933960" sldId="2147483772"/>
            <pc:sldLayoutMk cId="2399131845" sldId="214748381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6549265978816E-2"/>
          <c:y val="9.231099344448207E-2"/>
          <c:w val="0.90412959746102328"/>
          <c:h val="0.73651484679995272"/>
        </c:manualLayout>
      </c:layout>
      <c:barChart>
        <c:barDir val="col"/>
        <c:grouping val="stacked"/>
        <c:varyColors val="0"/>
        <c:ser>
          <c:idx val="1"/>
          <c:order val="1"/>
          <c:tx>
            <c:strRef>
              <c:f>Portugal!$B$4</c:f>
              <c:strCache>
                <c:ptCount val="1"/>
                <c:pt idx="0">
                  <c:v>Hydro</c:v>
                </c:pt>
              </c:strCache>
            </c:strRef>
          </c:tx>
          <c:spPr>
            <a:solidFill>
              <a:schemeClr val="accent5"/>
            </a:solidFill>
            <a:ln>
              <a:noFill/>
            </a:ln>
            <a:effectLst/>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76-4B8C-BB41-E8325F03EDE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Portugal!$C$2:$M$2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Portugal!$C$4:$M$4</c:f>
              <c:numCache>
                <c:formatCode>#,##0</c:formatCode>
                <c:ptCount val="11"/>
                <c:pt idx="0">
                  <c:v>6.0309999999999997</c:v>
                </c:pt>
                <c:pt idx="1">
                  <c:v>6.8120000000000003</c:v>
                </c:pt>
                <c:pt idx="2">
                  <c:v>7.0860000000000003</c:v>
                </c:pt>
                <c:pt idx="3">
                  <c:v>7.0979999999999999</c:v>
                </c:pt>
                <c:pt idx="4">
                  <c:v>7.1289999999999996</c:v>
                </c:pt>
                <c:pt idx="5">
                  <c:v>7.1289999999999996</c:v>
                </c:pt>
                <c:pt idx="6">
                  <c:v>7.1260000000000003</c:v>
                </c:pt>
                <c:pt idx="7">
                  <c:v>8.1280000000000001</c:v>
                </c:pt>
                <c:pt idx="8">
                  <c:v>8.1259999999999994</c:v>
                </c:pt>
                <c:pt idx="9">
                  <c:v>8.2379999999999995</c:v>
                </c:pt>
                <c:pt idx="10">
                  <c:v>8.2479999999999993</c:v>
                </c:pt>
              </c:numCache>
            </c:numRef>
          </c:val>
          <c:extLst>
            <c:ext xmlns:c16="http://schemas.microsoft.com/office/drawing/2014/chart" uri="{C3380CC4-5D6E-409C-BE32-E72D297353CC}">
              <c16:uniqueId val="{00000000-B8F3-4755-9CC9-A15116867E48}"/>
            </c:ext>
          </c:extLst>
        </c:ser>
        <c:ser>
          <c:idx val="6"/>
          <c:order val="6"/>
          <c:tx>
            <c:strRef>
              <c:f>Portugal!$B$9</c:f>
              <c:strCache>
                <c:ptCount val="1"/>
                <c:pt idx="0">
                  <c:v>Wind</c:v>
                </c:pt>
              </c:strCache>
            </c:strRef>
          </c:tx>
          <c:spPr>
            <a:solidFill>
              <a:schemeClr val="accent6"/>
            </a:solidFill>
            <a:ln>
              <a:noFill/>
            </a:ln>
            <a:effectLst/>
          </c:spPr>
          <c:invertIfNegative val="0"/>
          <c:dLbls>
            <c:dLbl>
              <c:idx val="1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76-4B8C-BB41-E8325F03ED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Portugal!$C$2:$M$2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Portugal!$C$9:$M$9</c:f>
              <c:numCache>
                <c:formatCode>#,##0</c:formatCode>
                <c:ptCount val="11"/>
                <c:pt idx="0">
                  <c:v>5.0339999999999998</c:v>
                </c:pt>
                <c:pt idx="1">
                  <c:v>5.3129999999999997</c:v>
                </c:pt>
                <c:pt idx="2">
                  <c:v>5.3129999999999997</c:v>
                </c:pt>
                <c:pt idx="3">
                  <c:v>5.3789999999999996</c:v>
                </c:pt>
                <c:pt idx="4">
                  <c:v>5.4589999999999996</c:v>
                </c:pt>
                <c:pt idx="5">
                  <c:v>5.5019999999999998</c:v>
                </c:pt>
                <c:pt idx="6">
                  <c:v>5.6429999999999998</c:v>
                </c:pt>
                <c:pt idx="7">
                  <c:v>5.7309999999999999</c:v>
                </c:pt>
                <c:pt idx="8">
                  <c:v>5.8929999999999998</c:v>
                </c:pt>
                <c:pt idx="9">
                  <c:v>5.96</c:v>
                </c:pt>
                <c:pt idx="10">
                  <c:v>5.9649999999999999</c:v>
                </c:pt>
              </c:numCache>
            </c:numRef>
          </c:val>
          <c:extLst>
            <c:ext xmlns:c16="http://schemas.microsoft.com/office/drawing/2014/chart" uri="{C3380CC4-5D6E-409C-BE32-E72D297353CC}">
              <c16:uniqueId val="{00000001-B8F3-4755-9CC9-A15116867E48}"/>
            </c:ext>
          </c:extLst>
        </c:ser>
        <c:ser>
          <c:idx val="7"/>
          <c:order val="7"/>
          <c:tx>
            <c:strRef>
              <c:f>Portugal!$B$10</c:f>
              <c:strCache>
                <c:ptCount val="1"/>
                <c:pt idx="0">
                  <c:v>Biomass</c:v>
                </c:pt>
              </c:strCache>
            </c:strRef>
          </c:tx>
          <c:spPr>
            <a:solidFill>
              <a:schemeClr val="accent2"/>
            </a:solidFill>
            <a:ln>
              <a:noFill/>
            </a:ln>
            <a:effectLst/>
          </c:spPr>
          <c:invertIfNegative val="0"/>
          <c:cat>
            <c:numRef>
              <c:f>Portugal!$C$2:$M$2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Portugal!$C$10:$M$10</c:f>
              <c:numCache>
                <c:formatCode>#,##0</c:formatCode>
                <c:ptCount val="11"/>
                <c:pt idx="0">
                  <c:v>0.55200000000000005</c:v>
                </c:pt>
                <c:pt idx="1">
                  <c:v>0.56399999999999995</c:v>
                </c:pt>
                <c:pt idx="2">
                  <c:v>0.56399999999999995</c:v>
                </c:pt>
                <c:pt idx="3">
                  <c:v>0.629</c:v>
                </c:pt>
                <c:pt idx="4">
                  <c:v>0.69299999999999995</c:v>
                </c:pt>
                <c:pt idx="5">
                  <c:v>0.68200000000000005</c:v>
                </c:pt>
                <c:pt idx="6">
                  <c:v>0.67900000000000005</c:v>
                </c:pt>
                <c:pt idx="7">
                  <c:v>0.67900000000000005</c:v>
                </c:pt>
                <c:pt idx="8">
                  <c:v>0.67800000000000005</c:v>
                </c:pt>
                <c:pt idx="9">
                  <c:v>0.68400000000000005</c:v>
                </c:pt>
                <c:pt idx="10">
                  <c:v>0.68400000000000005</c:v>
                </c:pt>
              </c:numCache>
            </c:numRef>
          </c:val>
          <c:extLst>
            <c:ext xmlns:c16="http://schemas.microsoft.com/office/drawing/2014/chart" uri="{C3380CC4-5D6E-409C-BE32-E72D297353CC}">
              <c16:uniqueId val="{00000002-B8F3-4755-9CC9-A15116867E48}"/>
            </c:ext>
          </c:extLst>
        </c:ser>
        <c:ser>
          <c:idx val="10"/>
          <c:order val="10"/>
          <c:tx>
            <c:strRef>
              <c:f>Portugal!$B$13</c:f>
              <c:strCache>
                <c:ptCount val="1"/>
                <c:pt idx="0">
                  <c:v>Waste</c:v>
                </c:pt>
              </c:strCache>
            </c:strRef>
          </c:tx>
          <c:spPr>
            <a:solidFill>
              <a:schemeClr val="accent2">
                <a:lumMod val="75000"/>
              </a:schemeClr>
            </a:solidFill>
            <a:ln>
              <a:noFill/>
            </a:ln>
            <a:effectLst/>
          </c:spPr>
          <c:invertIfNegative val="0"/>
          <c:cat>
            <c:numRef>
              <c:f>Portugal!$C$2:$M$2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Portugal!$C$13:$M$13</c:f>
              <c:numCache>
                <c:formatCode>#,##0</c:formatCode>
                <c:ptCount val="11"/>
                <c:pt idx="0">
                  <c:v>8.8999999999999996E-2</c:v>
                </c:pt>
                <c:pt idx="1">
                  <c:v>8.8999999999999996E-2</c:v>
                </c:pt>
                <c:pt idx="2">
                  <c:v>8.8999999999999996E-2</c:v>
                </c:pt>
                <c:pt idx="3">
                  <c:v>8.8999999999999996E-2</c:v>
                </c:pt>
                <c:pt idx="4">
                  <c:v>8.8999999999999996E-2</c:v>
                </c:pt>
                <c:pt idx="5">
                  <c:v>8.8999999999999996E-2</c:v>
                </c:pt>
                <c:pt idx="6">
                  <c:v>8.8999999999999996E-2</c:v>
                </c:pt>
                <c:pt idx="7">
                  <c:v>8.8999999999999996E-2</c:v>
                </c:pt>
                <c:pt idx="8">
                  <c:v>8.8999999999999996E-2</c:v>
                </c:pt>
                <c:pt idx="9">
                  <c:v>8.8999999999999996E-2</c:v>
                </c:pt>
                <c:pt idx="10">
                  <c:v>8.8999999999999996E-2</c:v>
                </c:pt>
              </c:numCache>
            </c:numRef>
          </c:val>
          <c:extLst>
            <c:ext xmlns:c16="http://schemas.microsoft.com/office/drawing/2014/chart" uri="{C3380CC4-5D6E-409C-BE32-E72D297353CC}">
              <c16:uniqueId val="{00000003-B8F3-4755-9CC9-A15116867E48}"/>
            </c:ext>
          </c:extLst>
        </c:ser>
        <c:ser>
          <c:idx val="11"/>
          <c:order val="11"/>
          <c:tx>
            <c:strRef>
              <c:f>Portugal!$B$14</c:f>
              <c:strCache>
                <c:ptCount val="1"/>
                <c:pt idx="0">
                  <c:v>Biogas</c:v>
                </c:pt>
              </c:strCache>
            </c:strRef>
          </c:tx>
          <c:spPr>
            <a:solidFill>
              <a:schemeClr val="accent2">
                <a:lumMod val="50000"/>
              </a:schemeClr>
            </a:solidFill>
            <a:ln>
              <a:noFill/>
            </a:ln>
            <a:effectLst/>
          </c:spPr>
          <c:invertIfNegative val="0"/>
          <c:cat>
            <c:numRef>
              <c:f>Portugal!$C$2:$M$2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Portugal!$C$14:$M$14</c:f>
              <c:numCache>
                <c:formatCode>#,##0</c:formatCode>
                <c:ptCount val="11"/>
                <c:pt idx="0">
                  <c:v>8.5000000000000006E-2</c:v>
                </c:pt>
                <c:pt idx="1">
                  <c:v>8.8999999999999996E-2</c:v>
                </c:pt>
                <c:pt idx="2">
                  <c:v>9.0999999999999998E-2</c:v>
                </c:pt>
                <c:pt idx="3">
                  <c:v>9.1999999999999998E-2</c:v>
                </c:pt>
                <c:pt idx="4">
                  <c:v>9.2999999999999999E-2</c:v>
                </c:pt>
                <c:pt idx="5">
                  <c:v>9.2999999999999999E-2</c:v>
                </c:pt>
                <c:pt idx="6">
                  <c:v>9.7000000000000003E-2</c:v>
                </c:pt>
                <c:pt idx="7">
                  <c:v>9.4E-2</c:v>
                </c:pt>
                <c:pt idx="8">
                  <c:v>9.4E-2</c:v>
                </c:pt>
                <c:pt idx="9">
                  <c:v>9.4E-2</c:v>
                </c:pt>
                <c:pt idx="10">
                  <c:v>9.4E-2</c:v>
                </c:pt>
              </c:numCache>
            </c:numRef>
          </c:val>
          <c:extLst>
            <c:ext xmlns:c16="http://schemas.microsoft.com/office/drawing/2014/chart" uri="{C3380CC4-5D6E-409C-BE32-E72D297353CC}">
              <c16:uniqueId val="{00000004-B8F3-4755-9CC9-A15116867E48}"/>
            </c:ext>
          </c:extLst>
        </c:ser>
        <c:ser>
          <c:idx val="12"/>
          <c:order val="12"/>
          <c:tx>
            <c:strRef>
              <c:f>Portugal!$B$15</c:f>
              <c:strCache>
                <c:ptCount val="1"/>
                <c:pt idx="0">
                  <c:v>Geothermal</c:v>
                </c:pt>
              </c:strCache>
            </c:strRef>
          </c:tx>
          <c:spPr>
            <a:solidFill>
              <a:srgbClr val="C00000"/>
            </a:solidFill>
            <a:ln>
              <a:noFill/>
            </a:ln>
            <a:effectLst/>
          </c:spPr>
          <c:invertIfNegative val="0"/>
          <c:cat>
            <c:numRef>
              <c:f>Portugal!$C$2:$M$2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Portugal!$C$15:$M$15</c:f>
              <c:numCache>
                <c:formatCode>#,##0</c:formatCode>
                <c:ptCount val="11"/>
                <c:pt idx="0">
                  <c:v>2.9000000000000001E-2</c:v>
                </c:pt>
                <c:pt idx="1">
                  <c:v>2.9000000000000001E-2</c:v>
                </c:pt>
                <c:pt idx="2">
                  <c:v>3.4000000000000002E-2</c:v>
                </c:pt>
                <c:pt idx="3">
                  <c:v>3.4000000000000002E-2</c:v>
                </c:pt>
                <c:pt idx="4">
                  <c:v>3.4000000000000002E-2</c:v>
                </c:pt>
                <c:pt idx="5">
                  <c:v>3.4000000000000002E-2</c:v>
                </c:pt>
                <c:pt idx="6">
                  <c:v>3.4000000000000002E-2</c:v>
                </c:pt>
                <c:pt idx="7">
                  <c:v>3.4000000000000002E-2</c:v>
                </c:pt>
                <c:pt idx="8">
                  <c:v>3.4000000000000002E-2</c:v>
                </c:pt>
                <c:pt idx="9">
                  <c:v>3.4000000000000002E-2</c:v>
                </c:pt>
                <c:pt idx="10">
                  <c:v>3.4000000000000002E-2</c:v>
                </c:pt>
              </c:numCache>
            </c:numRef>
          </c:val>
          <c:extLst>
            <c:ext xmlns:c16="http://schemas.microsoft.com/office/drawing/2014/chart" uri="{C3380CC4-5D6E-409C-BE32-E72D297353CC}">
              <c16:uniqueId val="{00000005-B8F3-4755-9CC9-A15116867E48}"/>
            </c:ext>
          </c:extLst>
        </c:ser>
        <c:ser>
          <c:idx val="13"/>
          <c:order val="13"/>
          <c:tx>
            <c:strRef>
              <c:f>Portugal!$B$16</c:f>
              <c:strCache>
                <c:ptCount val="1"/>
                <c:pt idx="0">
                  <c:v>Photovoltaic</c:v>
                </c:pt>
              </c:strCache>
            </c:strRef>
          </c:tx>
          <c:spPr>
            <a:solidFill>
              <a:schemeClr val="accent4"/>
            </a:solidFill>
            <a:ln>
              <a:noFill/>
            </a:ln>
            <a:effectLst/>
          </c:spPr>
          <c:invertIfNegative val="0"/>
          <c:dLbls>
            <c:dLbl>
              <c:idx val="1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76-4B8C-BB41-E8325F03ED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Portugal!$C$2:$M$2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Portugal!$C$16:$M$16</c:f>
              <c:numCache>
                <c:formatCode>#,##0</c:formatCode>
                <c:ptCount val="11"/>
                <c:pt idx="0">
                  <c:v>0.46300000000000002</c:v>
                </c:pt>
                <c:pt idx="1">
                  <c:v>0.51500000000000001</c:v>
                </c:pt>
                <c:pt idx="2">
                  <c:v>0.57899999999999996</c:v>
                </c:pt>
                <c:pt idx="3">
                  <c:v>0.66900000000000004</c:v>
                </c:pt>
                <c:pt idx="4">
                  <c:v>0.91600000000000004</c:v>
                </c:pt>
                <c:pt idx="5">
                  <c:v>1.109</c:v>
                </c:pt>
                <c:pt idx="6">
                  <c:v>1.8260000000000001</c:v>
                </c:pt>
                <c:pt idx="7">
                  <c:v>2.69</c:v>
                </c:pt>
                <c:pt idx="8">
                  <c:v>3.899</c:v>
                </c:pt>
                <c:pt idx="9">
                  <c:v>5.6779999999999999</c:v>
                </c:pt>
                <c:pt idx="10">
                  <c:v>6.8159999999999998</c:v>
                </c:pt>
              </c:numCache>
            </c:numRef>
          </c:val>
          <c:extLst>
            <c:ext xmlns:c16="http://schemas.microsoft.com/office/drawing/2014/chart" uri="{C3380CC4-5D6E-409C-BE32-E72D297353CC}">
              <c16:uniqueId val="{00000006-B8F3-4755-9CC9-A15116867E48}"/>
            </c:ext>
          </c:extLst>
        </c:ser>
        <c:dLbls>
          <c:showLegendKey val="0"/>
          <c:showVal val="0"/>
          <c:showCatName val="0"/>
          <c:showSerName val="0"/>
          <c:showPercent val="0"/>
          <c:showBubbleSize val="0"/>
        </c:dLbls>
        <c:gapWidth val="150"/>
        <c:overlap val="100"/>
        <c:axId val="298117439"/>
        <c:axId val="215879855"/>
        <c:extLst>
          <c:ext xmlns:c15="http://schemas.microsoft.com/office/drawing/2012/chart" uri="{02D57815-91ED-43cb-92C2-25804820EDAC}">
            <c15:filteredBarSeries>
              <c15:ser>
                <c:idx val="0"/>
                <c:order val="0"/>
                <c:tx>
                  <c:strRef>
                    <c:extLst>
                      <c:ext uri="{02D57815-91ED-43cb-92C2-25804820EDAC}">
                        <c15:formulaRef>
                          <c15:sqref>Portugal!$B$3</c15:sqref>
                        </c15:formulaRef>
                      </c:ext>
                    </c:extLst>
                    <c:strCache>
                      <c:ptCount val="1"/>
                      <c:pt idx="0">
                        <c:v>Total Renovável</c:v>
                      </c:pt>
                    </c:strCache>
                  </c:strRef>
                </c:tx>
                <c:spPr>
                  <a:solidFill>
                    <a:schemeClr val="accent1"/>
                  </a:solidFill>
                  <a:ln>
                    <a:noFill/>
                  </a:ln>
                  <a:effectLst/>
                </c:spPr>
                <c:invertIfNegative val="0"/>
                <c:cat>
                  <c:numRef>
                    <c:extLst>
                      <c:ex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c:ext uri="{02D57815-91ED-43cb-92C2-25804820EDAC}">
                        <c15:formulaRef>
                          <c15:sqref>Portugal!$C$3:$M$3</c15:sqref>
                        </c15:formulaRef>
                      </c:ext>
                    </c:extLst>
                    <c:numCache>
                      <c:formatCode>#,##0</c:formatCode>
                      <c:ptCount val="11"/>
                      <c:pt idx="0">
                        <c:v>12.282999999999999</c:v>
                      </c:pt>
                      <c:pt idx="1">
                        <c:v>13.411</c:v>
                      </c:pt>
                      <c:pt idx="2">
                        <c:v>13.757</c:v>
                      </c:pt>
                      <c:pt idx="3">
                        <c:v>13.99</c:v>
                      </c:pt>
                      <c:pt idx="4">
                        <c:v>14.414</c:v>
                      </c:pt>
                      <c:pt idx="5">
                        <c:v>14.638</c:v>
                      </c:pt>
                      <c:pt idx="6">
                        <c:v>15.494999999999999</c:v>
                      </c:pt>
                      <c:pt idx="7">
                        <c:v>17.445</c:v>
                      </c:pt>
                      <c:pt idx="8">
                        <c:v>18.812999999999999</c:v>
                      </c:pt>
                      <c:pt idx="9">
                        <c:v>20.777999999999999</c:v>
                      </c:pt>
                      <c:pt idx="10">
                        <c:v>21.93</c:v>
                      </c:pt>
                    </c:numCache>
                  </c:numRef>
                </c:val>
                <c:extLst>
                  <c:ext xmlns:c16="http://schemas.microsoft.com/office/drawing/2014/chart" uri="{C3380CC4-5D6E-409C-BE32-E72D297353CC}">
                    <c16:uniqueId val="{00000007-B8F3-4755-9CC9-A15116867E4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Portugal!$B$5</c15:sqref>
                        </c15:formulaRef>
                      </c:ext>
                    </c:extLst>
                    <c:strCache>
                      <c:ptCount val="1"/>
                      <c:pt idx="0">
                        <c:v>from which pumped storage</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Portugal!$C$5:$M$5</c15:sqref>
                        </c15:formulaRef>
                      </c:ext>
                    </c:extLst>
                    <c:numCache>
                      <c:formatCode>#,##0</c:formatCode>
                      <c:ptCount val="11"/>
                      <c:pt idx="0">
                        <c:v>1.6870000000000001</c:v>
                      </c:pt>
                      <c:pt idx="1">
                        <c:v>2.4670000000000001</c:v>
                      </c:pt>
                      <c:pt idx="2">
                        <c:v>2.7370000000000001</c:v>
                      </c:pt>
                      <c:pt idx="3">
                        <c:v>2.7370000000000001</c:v>
                      </c:pt>
                      <c:pt idx="4">
                        <c:v>2.7669999999999999</c:v>
                      </c:pt>
                      <c:pt idx="5">
                        <c:v>2.7669999999999999</c:v>
                      </c:pt>
                      <c:pt idx="6">
                        <c:v>2.7669999999999999</c:v>
                      </c:pt>
                      <c:pt idx="7">
                        <c:v>3.649</c:v>
                      </c:pt>
                      <c:pt idx="8">
                        <c:v>3.649</c:v>
                      </c:pt>
                      <c:pt idx="9">
                        <c:v>3.649</c:v>
                      </c:pt>
                      <c:pt idx="10">
                        <c:v>3.649</c:v>
                      </c:pt>
                    </c:numCache>
                  </c:numRef>
                </c:val>
                <c:extLst xmlns:c15="http://schemas.microsoft.com/office/drawing/2012/chart">
                  <c:ext xmlns:c16="http://schemas.microsoft.com/office/drawing/2014/chart" uri="{C3380CC4-5D6E-409C-BE32-E72D297353CC}">
                    <c16:uniqueId val="{00000008-B8F3-4755-9CC9-A15116867E4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Portugal!$B$6</c15:sqref>
                        </c15:formulaRef>
                      </c:ext>
                    </c:extLst>
                    <c:strCache>
                      <c:ptCount val="1"/>
                      <c:pt idx="0">
                        <c:v>&gt; 30 MW</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Portugal!$C$6:$M$6</c15:sqref>
                        </c15:formulaRef>
                      </c:ext>
                    </c:extLst>
                    <c:numCache>
                      <c:formatCode>#,##0</c:formatCode>
                      <c:ptCount val="11"/>
                      <c:pt idx="0">
                        <c:v>5.367</c:v>
                      </c:pt>
                      <c:pt idx="1">
                        <c:v>6.1470000000000002</c:v>
                      </c:pt>
                      <c:pt idx="2">
                        <c:v>6.4169999999999998</c:v>
                      </c:pt>
                      <c:pt idx="3">
                        <c:v>6.4169999999999998</c:v>
                      </c:pt>
                      <c:pt idx="4">
                        <c:v>6.4470000000000001</c:v>
                      </c:pt>
                      <c:pt idx="5">
                        <c:v>6.4470000000000001</c:v>
                      </c:pt>
                      <c:pt idx="6">
                        <c:v>6.4470000000000001</c:v>
                      </c:pt>
                      <c:pt idx="7">
                        <c:v>7.4480000000000004</c:v>
                      </c:pt>
                      <c:pt idx="8">
                        <c:v>7.4480000000000004</c:v>
                      </c:pt>
                      <c:pt idx="9">
                        <c:v>7.5650000000000004</c:v>
                      </c:pt>
                      <c:pt idx="10">
                        <c:v>7.5739999999999998</c:v>
                      </c:pt>
                    </c:numCache>
                  </c:numRef>
                </c:val>
                <c:extLst xmlns:c15="http://schemas.microsoft.com/office/drawing/2012/chart">
                  <c:ext xmlns:c16="http://schemas.microsoft.com/office/drawing/2014/chart" uri="{C3380CC4-5D6E-409C-BE32-E72D297353CC}">
                    <c16:uniqueId val="{00000009-B8F3-4755-9CC9-A15116867E4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Portugal!$B$7</c15:sqref>
                        </c15:formulaRef>
                      </c:ext>
                    </c:extLst>
                    <c:strCache>
                      <c:ptCount val="1"/>
                      <c:pt idx="0">
                        <c:v>&gt; 10 MW £ 30 </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Portugal!$C$7:$M$7</c15:sqref>
                        </c15:formulaRef>
                      </c:ext>
                    </c:extLst>
                    <c:numCache>
                      <c:formatCode>#,##0</c:formatCode>
                      <c:ptCount val="11"/>
                      <c:pt idx="0">
                        <c:v>0.255</c:v>
                      </c:pt>
                      <c:pt idx="1">
                        <c:v>0.254</c:v>
                      </c:pt>
                      <c:pt idx="2">
                        <c:v>0.25800000000000001</c:v>
                      </c:pt>
                      <c:pt idx="3">
                        <c:v>0.27</c:v>
                      </c:pt>
                      <c:pt idx="4">
                        <c:v>0.27</c:v>
                      </c:pt>
                      <c:pt idx="5">
                        <c:v>0.27</c:v>
                      </c:pt>
                      <c:pt idx="6">
                        <c:v>0.27</c:v>
                      </c:pt>
                      <c:pt idx="7">
                        <c:v>0.26600000000000001</c:v>
                      </c:pt>
                      <c:pt idx="8">
                        <c:v>0.26600000000000001</c:v>
                      </c:pt>
                      <c:pt idx="9">
                        <c:v>0.26600000000000001</c:v>
                      </c:pt>
                      <c:pt idx="10">
                        <c:v>0.26600000000000001</c:v>
                      </c:pt>
                    </c:numCache>
                  </c:numRef>
                </c:val>
                <c:extLst xmlns:c15="http://schemas.microsoft.com/office/drawing/2012/chart">
                  <c:ext xmlns:c16="http://schemas.microsoft.com/office/drawing/2014/chart" uri="{C3380CC4-5D6E-409C-BE32-E72D297353CC}">
                    <c16:uniqueId val="{0000000A-B8F3-4755-9CC9-A15116867E48}"/>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Portugal!$B$8</c15:sqref>
                        </c15:formulaRef>
                      </c:ext>
                    </c:extLst>
                    <c:strCache>
                      <c:ptCount val="1"/>
                      <c:pt idx="0">
                        <c:v>£ 10 MW</c:v>
                      </c:pt>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Portugal!$C$8:$M$8</c15:sqref>
                        </c15:formulaRef>
                      </c:ext>
                    </c:extLst>
                    <c:numCache>
                      <c:formatCode>#,##0</c:formatCode>
                      <c:ptCount val="11"/>
                      <c:pt idx="0">
                        <c:v>0.40899999999999997</c:v>
                      </c:pt>
                      <c:pt idx="1">
                        <c:v>0.41</c:v>
                      </c:pt>
                      <c:pt idx="2">
                        <c:v>0.41</c:v>
                      </c:pt>
                      <c:pt idx="3">
                        <c:v>0.41</c:v>
                      </c:pt>
                      <c:pt idx="4">
                        <c:v>0.41199999999999998</c:v>
                      </c:pt>
                      <c:pt idx="5">
                        <c:v>0.41199999999999998</c:v>
                      </c:pt>
                      <c:pt idx="6">
                        <c:v>0.40899999999999997</c:v>
                      </c:pt>
                      <c:pt idx="7">
                        <c:v>0.41399999999999998</c:v>
                      </c:pt>
                      <c:pt idx="8">
                        <c:v>0.41199999999999998</c:v>
                      </c:pt>
                      <c:pt idx="9">
                        <c:v>0.40699999999999997</c:v>
                      </c:pt>
                      <c:pt idx="10">
                        <c:v>0.40699999999999997</c:v>
                      </c:pt>
                    </c:numCache>
                  </c:numRef>
                </c:val>
                <c:extLst xmlns:c15="http://schemas.microsoft.com/office/drawing/2012/chart">
                  <c:ext xmlns:c16="http://schemas.microsoft.com/office/drawing/2014/chart" uri="{C3380CC4-5D6E-409C-BE32-E72D297353CC}">
                    <c16:uniqueId val="{0000000B-B8F3-4755-9CC9-A15116867E48}"/>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Portugal!$B$11</c15:sqref>
                        </c15:formulaRef>
                      </c:ext>
                    </c:extLst>
                    <c:strCache>
                      <c:ptCount val="1"/>
                      <c:pt idx="0">
                        <c:v>c/ cogeração</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Portugal!$C$11:$M$11</c15:sqref>
                        </c15:formulaRef>
                      </c:ext>
                    </c:extLst>
                    <c:numCache>
                      <c:formatCode>#,##0</c:formatCode>
                      <c:ptCount val="11"/>
                      <c:pt idx="0">
                        <c:v>0.42799999999999999</c:v>
                      </c:pt>
                      <c:pt idx="1">
                        <c:v>0.434</c:v>
                      </c:pt>
                      <c:pt idx="2">
                        <c:v>0.434</c:v>
                      </c:pt>
                      <c:pt idx="3">
                        <c:v>0.48399999999999999</c:v>
                      </c:pt>
                      <c:pt idx="4">
                        <c:v>0.46700000000000003</c:v>
                      </c:pt>
                      <c:pt idx="5">
                        <c:v>0.46500000000000002</c:v>
                      </c:pt>
                      <c:pt idx="6">
                        <c:v>0.45200000000000001</c:v>
                      </c:pt>
                      <c:pt idx="7">
                        <c:v>0.45200000000000001</c:v>
                      </c:pt>
                      <c:pt idx="8">
                        <c:v>0.45100000000000001</c:v>
                      </c:pt>
                      <c:pt idx="9">
                        <c:v>0.45700000000000002</c:v>
                      </c:pt>
                      <c:pt idx="10">
                        <c:v>0.45700000000000002</c:v>
                      </c:pt>
                    </c:numCache>
                  </c:numRef>
                </c:val>
                <c:extLst xmlns:c15="http://schemas.microsoft.com/office/drawing/2012/chart">
                  <c:ext xmlns:c16="http://schemas.microsoft.com/office/drawing/2014/chart" uri="{C3380CC4-5D6E-409C-BE32-E72D297353CC}">
                    <c16:uniqueId val="{0000000C-B8F3-4755-9CC9-A15116867E48}"/>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Portugal!$B$12</c15:sqref>
                        </c15:formulaRef>
                      </c:ext>
                    </c:extLst>
                    <c:strCache>
                      <c:ptCount val="1"/>
                      <c:pt idx="0">
                        <c:v>s/ cogeração</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Portugal!$C$12:$M$12</c15:sqref>
                        </c15:formulaRef>
                      </c:ext>
                    </c:extLst>
                    <c:numCache>
                      <c:formatCode>#,##0</c:formatCode>
                      <c:ptCount val="11"/>
                      <c:pt idx="0">
                        <c:v>0.123</c:v>
                      </c:pt>
                      <c:pt idx="1">
                        <c:v>0.13</c:v>
                      </c:pt>
                      <c:pt idx="2">
                        <c:v>0.13</c:v>
                      </c:pt>
                      <c:pt idx="3">
                        <c:v>0.14399999999999999</c:v>
                      </c:pt>
                      <c:pt idx="4">
                        <c:v>0.22600000000000001</c:v>
                      </c:pt>
                      <c:pt idx="5">
                        <c:v>0.217</c:v>
                      </c:pt>
                      <c:pt idx="6">
                        <c:v>0.22700000000000001</c:v>
                      </c:pt>
                      <c:pt idx="7">
                        <c:v>0.22700000000000001</c:v>
                      </c:pt>
                      <c:pt idx="8">
                        <c:v>0.22700000000000001</c:v>
                      </c:pt>
                      <c:pt idx="9">
                        <c:v>0.22700000000000001</c:v>
                      </c:pt>
                      <c:pt idx="10">
                        <c:v>0.22700000000000001</c:v>
                      </c:pt>
                    </c:numCache>
                  </c:numRef>
                </c:val>
                <c:extLst xmlns:c15="http://schemas.microsoft.com/office/drawing/2012/chart">
                  <c:ext xmlns:c16="http://schemas.microsoft.com/office/drawing/2014/chart" uri="{C3380CC4-5D6E-409C-BE32-E72D297353CC}">
                    <c16:uniqueId val="{0000000D-B8F3-4755-9CC9-A15116867E48}"/>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Portugal!$B$17</c15:sqref>
                        </c15:formulaRef>
                      </c:ext>
                    </c:extLst>
                    <c:strCache>
                      <c:ptCount val="1"/>
                      <c:pt idx="0">
                        <c:v>Convencional</c:v>
                      </c:pt>
                    </c:strCache>
                  </c:strRef>
                </c:tx>
                <c:spPr>
                  <a:solidFill>
                    <a:schemeClr val="accent3">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Portugal!$C$17:$M$17</c15:sqref>
                        </c15:formulaRef>
                      </c:ext>
                    </c:extLst>
                    <c:numCache>
                      <c:formatCode>#,##0</c:formatCode>
                      <c:ptCount val="11"/>
                      <c:pt idx="0">
                        <c:v>0.27100000000000002</c:v>
                      </c:pt>
                      <c:pt idx="1">
                        <c:v>0.29599999999999999</c:v>
                      </c:pt>
                      <c:pt idx="2">
                        <c:v>0.31</c:v>
                      </c:pt>
                      <c:pt idx="3">
                        <c:v>0.35499999999999998</c:v>
                      </c:pt>
                      <c:pt idx="4">
                        <c:v>0.496</c:v>
                      </c:pt>
                      <c:pt idx="5">
                        <c:v>0.61899999999999999</c:v>
                      </c:pt>
                      <c:pt idx="6">
                        <c:v>1.0920000000000001</c:v>
                      </c:pt>
                      <c:pt idx="7">
                        <c:v>1.4930000000000001</c:v>
                      </c:pt>
                      <c:pt idx="8">
                        <c:v>1.96</c:v>
                      </c:pt>
                      <c:pt idx="9">
                        <c:v>3.0830000000000002</c:v>
                      </c:pt>
                      <c:pt idx="10">
                        <c:v>3.7090000000000001</c:v>
                      </c:pt>
                    </c:numCache>
                  </c:numRef>
                </c:val>
                <c:extLst xmlns:c15="http://schemas.microsoft.com/office/drawing/2012/chart">
                  <c:ext xmlns:c16="http://schemas.microsoft.com/office/drawing/2014/chart" uri="{C3380CC4-5D6E-409C-BE32-E72D297353CC}">
                    <c16:uniqueId val="{0000000E-B8F3-4755-9CC9-A15116867E48}"/>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Portugal!$B$18</c15:sqref>
                        </c15:formulaRef>
                      </c:ext>
                    </c:extLst>
                    <c:strCache>
                      <c:ptCount val="1"/>
                      <c:pt idx="0">
                        <c:v>UPAC</c:v>
                      </c:pt>
                    </c:strCache>
                  </c:strRef>
                </c:tx>
                <c:spPr>
                  <a:solidFill>
                    <a:schemeClr val="accent4">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Portugal!$C$18:$M$18</c15:sqref>
                        </c15:formulaRef>
                      </c:ext>
                    </c:extLst>
                    <c:numCache>
                      <c:formatCode>#,##0</c:formatCode>
                      <c:ptCount val="11"/>
                      <c:pt idx="0">
                        <c:v>0</c:v>
                      </c:pt>
                      <c:pt idx="1">
                        <c:v>0</c:v>
                      </c:pt>
                      <c:pt idx="2">
                        <c:v>8.5000000000000006E-2</c:v>
                      </c:pt>
                      <c:pt idx="3">
                        <c:v>0.123</c:v>
                      </c:pt>
                      <c:pt idx="4">
                        <c:v>0.214</c:v>
                      </c:pt>
                      <c:pt idx="5">
                        <c:v>0.28000000000000003</c:v>
                      </c:pt>
                      <c:pt idx="6">
                        <c:v>0.52200000000000002</c:v>
                      </c:pt>
                      <c:pt idx="7">
                        <c:v>0.95599999999999996</c:v>
                      </c:pt>
                      <c:pt idx="8">
                        <c:v>1.597</c:v>
                      </c:pt>
                      <c:pt idx="9">
                        <c:v>2.1150000000000002</c:v>
                      </c:pt>
                      <c:pt idx="10">
                        <c:v>2.4359999999999999</c:v>
                      </c:pt>
                    </c:numCache>
                  </c:numRef>
                </c:val>
                <c:extLst xmlns:c15="http://schemas.microsoft.com/office/drawing/2012/chart">
                  <c:ext xmlns:c16="http://schemas.microsoft.com/office/drawing/2014/chart" uri="{C3380CC4-5D6E-409C-BE32-E72D297353CC}">
                    <c16:uniqueId val="{0000000F-B8F3-4755-9CC9-A15116867E48}"/>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Portugal!$B$19</c15:sqref>
                        </c15:formulaRef>
                      </c:ext>
                    </c:extLst>
                    <c:strCache>
                      <c:ptCount val="1"/>
                      <c:pt idx="0">
                        <c:v>UPP</c:v>
                      </c:pt>
                    </c:strCache>
                  </c:strRef>
                </c:tx>
                <c:spPr>
                  <a:solidFill>
                    <a:schemeClr val="accent5">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Portugal!$C$19:$M$19</c15:sqref>
                        </c15:formulaRef>
                      </c:ext>
                    </c:extLst>
                    <c:numCache>
                      <c:formatCode>#,##0</c:formatCode>
                      <c:ptCount val="11"/>
                      <c:pt idx="0">
                        <c:v>0</c:v>
                      </c:pt>
                      <c:pt idx="1">
                        <c:v>0</c:v>
                      </c:pt>
                      <c:pt idx="2">
                        <c:v>0</c:v>
                      </c:pt>
                      <c:pt idx="3">
                        <c:v>3.1E-2</c:v>
                      </c:pt>
                      <c:pt idx="4">
                        <c:v>4.5999999999999999E-2</c:v>
                      </c:pt>
                      <c:pt idx="5">
                        <c:v>0.05</c:v>
                      </c:pt>
                      <c:pt idx="6">
                        <c:v>5.6000000000000001E-2</c:v>
                      </c:pt>
                      <c:pt idx="7">
                        <c:v>5.6000000000000001E-2</c:v>
                      </c:pt>
                      <c:pt idx="8">
                        <c:v>0.159</c:v>
                      </c:pt>
                      <c:pt idx="9">
                        <c:v>0.29499999999999998</c:v>
                      </c:pt>
                      <c:pt idx="10">
                        <c:v>0.48599999999999999</c:v>
                      </c:pt>
                    </c:numCache>
                  </c:numRef>
                </c:val>
                <c:extLst xmlns:c15="http://schemas.microsoft.com/office/drawing/2012/chart">
                  <c:ext xmlns:c16="http://schemas.microsoft.com/office/drawing/2014/chart" uri="{C3380CC4-5D6E-409C-BE32-E72D297353CC}">
                    <c16:uniqueId val="{00000010-B8F3-4755-9CC9-A15116867E48}"/>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Portugal!$B$20</c15:sqref>
                        </c15:formulaRef>
                      </c:ext>
                    </c:extLst>
                    <c:strCache>
                      <c:ptCount val="1"/>
                      <c:pt idx="0">
                        <c:v>Micro/Mini</c:v>
                      </c:pt>
                    </c:strCache>
                  </c:strRef>
                </c:tx>
                <c:spPr>
                  <a:solidFill>
                    <a:schemeClr val="accent6">
                      <a:lumMod val="80000"/>
                      <a:lumOff val="20000"/>
                    </a:schemeClr>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Portugal!$C$20:$M$20</c15:sqref>
                        </c15:formulaRef>
                      </c:ext>
                    </c:extLst>
                    <c:numCache>
                      <c:formatCode>#,##0</c:formatCode>
                      <c:ptCount val="11"/>
                      <c:pt idx="0">
                        <c:v>0.16900000000000001</c:v>
                      </c:pt>
                      <c:pt idx="1">
                        <c:v>0.16900000000000001</c:v>
                      </c:pt>
                      <c:pt idx="2">
                        <c:v>0.16900000000000001</c:v>
                      </c:pt>
                      <c:pt idx="3">
                        <c:v>0.16900000000000001</c:v>
                      </c:pt>
                      <c:pt idx="4">
                        <c:v>0.16900000000000001</c:v>
                      </c:pt>
                      <c:pt idx="5">
                        <c:v>0.16900000000000001</c:v>
                      </c:pt>
                      <c:pt idx="6">
                        <c:v>0.16900000000000001</c:v>
                      </c:pt>
                      <c:pt idx="7">
                        <c:v>0.16900000000000001</c:v>
                      </c:pt>
                      <c:pt idx="8">
                        <c:v>0.16800000000000001</c:v>
                      </c:pt>
                      <c:pt idx="9">
                        <c:v>0.16800000000000001</c:v>
                      </c:pt>
                      <c:pt idx="10">
                        <c:v>0.16800000000000001</c:v>
                      </c:pt>
                    </c:numCache>
                  </c:numRef>
                </c:val>
                <c:extLst xmlns:c15="http://schemas.microsoft.com/office/drawing/2012/chart">
                  <c:ext xmlns:c16="http://schemas.microsoft.com/office/drawing/2014/chart" uri="{C3380CC4-5D6E-409C-BE32-E72D297353CC}">
                    <c16:uniqueId val="{00000011-B8F3-4755-9CC9-A15116867E48}"/>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Portugal!$B$21</c15:sqref>
                        </c15:formulaRef>
                      </c:ext>
                    </c:extLst>
                    <c:strCache>
                      <c:ptCount val="1"/>
                      <c:pt idx="0">
                        <c:v>Concentration</c:v>
                      </c:pt>
                    </c:strCache>
                  </c:strRef>
                </c:tx>
                <c:spPr>
                  <a:solidFill>
                    <a:schemeClr val="accent1">
                      <a:lumMod val="80000"/>
                    </a:schemeClr>
                  </a:solidFill>
                  <a:ln>
                    <a:noFill/>
                  </a:ln>
                  <a:effectLst/>
                </c:spPr>
                <c:invertIfNegative val="0"/>
                <c:cat>
                  <c:numRef>
                    <c:extLst xmlns:c15="http://schemas.microsoft.com/office/drawing/2012/chart">
                      <c:ext xmlns:c15="http://schemas.microsoft.com/office/drawing/2012/chart" uri="{02D57815-91ED-43cb-92C2-25804820EDAC}">
                        <c15:formulaRef>
                          <c15:sqref>Portugal!$C$2:$M$2</c15:sqref>
                        </c15:formulaRef>
                      </c:ext>
                    </c:extLst>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extLst xmlns:c15="http://schemas.microsoft.com/office/drawing/2012/chart">
                      <c:ext xmlns:c15="http://schemas.microsoft.com/office/drawing/2012/chart" uri="{02D57815-91ED-43cb-92C2-25804820EDAC}">
                        <c15:formulaRef>
                          <c15:sqref>Portugal!$C$21:$M$21</c15:sqref>
                        </c15:formulaRef>
                      </c:ext>
                    </c:extLst>
                    <c:numCache>
                      <c:formatCode>#,##0</c:formatCode>
                      <c:ptCount val="11"/>
                      <c:pt idx="0">
                        <c:v>8.9999999999999993E-3</c:v>
                      </c:pt>
                      <c:pt idx="1">
                        <c:v>8.9999999999999993E-3</c:v>
                      </c:pt>
                      <c:pt idx="2">
                        <c:v>1.4E-2</c:v>
                      </c:pt>
                      <c:pt idx="3">
                        <c:v>1.4999999999999999E-2</c:v>
                      </c:pt>
                      <c:pt idx="4">
                        <c:v>1.4999999999999999E-2</c:v>
                      </c:pt>
                      <c:pt idx="5">
                        <c:v>1.4999999999999999E-2</c:v>
                      </c:pt>
                      <c:pt idx="6">
                        <c:v>1.4999999999999999E-2</c:v>
                      </c:pt>
                      <c:pt idx="7">
                        <c:v>1.4999999999999999E-2</c:v>
                      </c:pt>
                      <c:pt idx="8">
                        <c:v>1.4999999999999999E-2</c:v>
                      </c:pt>
                      <c:pt idx="9">
                        <c:v>1.7000000000000001E-2</c:v>
                      </c:pt>
                      <c:pt idx="10">
                        <c:v>1.7000000000000001E-2</c:v>
                      </c:pt>
                    </c:numCache>
                  </c:numRef>
                </c:val>
                <c:extLst xmlns:c15="http://schemas.microsoft.com/office/drawing/2012/chart">
                  <c:ext xmlns:c16="http://schemas.microsoft.com/office/drawing/2014/chart" uri="{C3380CC4-5D6E-409C-BE32-E72D297353CC}">
                    <c16:uniqueId val="{00000012-B8F3-4755-9CC9-A15116867E48}"/>
                  </c:ext>
                </c:extLst>
              </c15:ser>
            </c15:filteredBarSeries>
          </c:ext>
        </c:extLst>
      </c:barChart>
      <c:catAx>
        <c:axId val="298117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PT"/>
          </a:p>
        </c:txPr>
        <c:crossAx val="215879855"/>
        <c:crosses val="autoZero"/>
        <c:auto val="1"/>
        <c:lblAlgn val="ctr"/>
        <c:lblOffset val="100"/>
        <c:noMultiLvlLbl val="0"/>
      </c:catAx>
      <c:valAx>
        <c:axId val="2158798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PT"/>
                  <a:t>GW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PT"/>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PT"/>
          </a:p>
        </c:txPr>
        <c:crossAx val="298117439"/>
        <c:crosses val="autoZero"/>
        <c:crossBetween val="between"/>
      </c:valAx>
      <c:spPr>
        <a:noFill/>
        <a:ln>
          <a:noFill/>
        </a:ln>
        <a:effectLst/>
      </c:spPr>
    </c:plotArea>
    <c:legend>
      <c:legendPos val="b"/>
      <c:layout>
        <c:manualLayout>
          <c:xMode val="edge"/>
          <c:yMode val="edge"/>
          <c:x val="0.17610508466485722"/>
          <c:y val="2.0718890562541358E-3"/>
          <c:w val="0.78750567776263702"/>
          <c:h val="5.420825343756657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P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P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2"/>
          <c:order val="0"/>
          <c:tx>
            <c:strRef>
              <c:f>'Solar PV_PT'!$A$10</c:f>
              <c:strCache>
                <c:ptCount val="1"/>
                <c:pt idx="0">
                  <c:v>Cumulative</c:v>
                </c:pt>
              </c:strCache>
            </c:strRef>
          </c:tx>
          <c:spPr>
            <a:noFill/>
            <a:ln>
              <a:noFill/>
            </a:ln>
            <a:effectLst/>
          </c:spPr>
          <c:invertIfNegative val="0"/>
          <c:dLbls>
            <c:delete val="1"/>
          </c:dLbls>
          <c:cat>
            <c:strRef>
              <c:f>'Solar PV_PT'!$D$1:$Q$1</c:f>
              <c:strCach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strCache>
            </c:strRef>
          </c:cat>
          <c:val>
            <c:numRef>
              <c:f>'Solar PV_PT'!$D$10:$Q$10</c:f>
              <c:numCache>
                <c:formatCode>0</c:formatCode>
                <c:ptCount val="14"/>
                <c:pt idx="0">
                  <c:v>175</c:v>
                </c:pt>
                <c:pt idx="1">
                  <c:v>244</c:v>
                </c:pt>
                <c:pt idx="2">
                  <c:v>299</c:v>
                </c:pt>
                <c:pt idx="3">
                  <c:v>419</c:v>
                </c:pt>
                <c:pt idx="4">
                  <c:v>444</c:v>
                </c:pt>
                <c:pt idx="5">
                  <c:v>464</c:v>
                </c:pt>
                <c:pt idx="6">
                  <c:v>547</c:v>
                </c:pt>
                <c:pt idx="7">
                  <c:v>655</c:v>
                </c:pt>
                <c:pt idx="8">
                  <c:v>918</c:v>
                </c:pt>
                <c:pt idx="9">
                  <c:v>1094</c:v>
                </c:pt>
                <c:pt idx="10">
                  <c:v>1866</c:v>
                </c:pt>
                <c:pt idx="11">
                  <c:v>2674</c:v>
                </c:pt>
                <c:pt idx="12">
                  <c:v>3902</c:v>
                </c:pt>
                <c:pt idx="13">
                  <c:v>5660</c:v>
                </c:pt>
              </c:numCache>
            </c:numRef>
          </c:val>
          <c:extLst>
            <c:ext xmlns:c16="http://schemas.microsoft.com/office/drawing/2014/chart" uri="{C3380CC4-5D6E-409C-BE32-E72D297353CC}">
              <c16:uniqueId val="{00000000-874A-4A6D-9329-E65864AC60C8}"/>
            </c:ext>
          </c:extLst>
        </c:ser>
        <c:ser>
          <c:idx val="0"/>
          <c:order val="1"/>
          <c:tx>
            <c:strRef>
              <c:f>'Solar PV_PT'!$A$8</c:f>
              <c:strCache>
                <c:ptCount val="1"/>
                <c:pt idx="0">
                  <c:v>Small and Medium scale PV</c:v>
                </c:pt>
              </c:strCache>
            </c:strRef>
          </c:tx>
          <c:spPr>
            <a:solidFill>
              <a:schemeClr val="accent1">
                <a:alpha val="70000"/>
              </a:schemeClr>
            </a:solidFill>
            <a:ln>
              <a:noFill/>
            </a:ln>
            <a:effectLst/>
          </c:spPr>
          <c:invertIfNegative val="0"/>
          <c:dLbls>
            <c:dLbl>
              <c:idx val="7"/>
              <c:layout>
                <c:manualLayout>
                  <c:x val="-8.3856473630869248E-17"/>
                  <c:y val="4.07442328017809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4A-4A6D-9329-E65864AC60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'Solar PV_PT'!$D$1:$Q$1</c:f>
              <c:strCach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strCache>
            </c:strRef>
          </c:cat>
          <c:val>
            <c:numRef>
              <c:f>'Solar PV_PT'!$D$8:$Q$8</c:f>
              <c:numCache>
                <c:formatCode>0</c:formatCode>
                <c:ptCount val="14"/>
                <c:pt idx="0">
                  <c:v>40.566999999999993</c:v>
                </c:pt>
                <c:pt idx="1">
                  <c:v>32.290999999999997</c:v>
                </c:pt>
                <c:pt idx="2">
                  <c:v>25.655000000000001</c:v>
                </c:pt>
                <c:pt idx="3">
                  <c:v>7</c:v>
                </c:pt>
                <c:pt idx="4">
                  <c:v>0</c:v>
                </c:pt>
                <c:pt idx="5">
                  <c:v>85</c:v>
                </c:pt>
                <c:pt idx="6">
                  <c:v>69</c:v>
                </c:pt>
                <c:pt idx="7">
                  <c:v>106</c:v>
                </c:pt>
                <c:pt idx="8">
                  <c:v>70</c:v>
                </c:pt>
                <c:pt idx="9">
                  <c:v>248</c:v>
                </c:pt>
                <c:pt idx="10">
                  <c:v>434</c:v>
                </c:pt>
                <c:pt idx="11">
                  <c:v>743</c:v>
                </c:pt>
                <c:pt idx="12">
                  <c:v>653</c:v>
                </c:pt>
                <c:pt idx="13">
                  <c:v>513</c:v>
                </c:pt>
              </c:numCache>
            </c:numRef>
          </c:val>
          <c:extLst>
            <c:ext xmlns:c16="http://schemas.microsoft.com/office/drawing/2014/chart" uri="{C3380CC4-5D6E-409C-BE32-E72D297353CC}">
              <c16:uniqueId val="{00000002-874A-4A6D-9329-E65864AC60C8}"/>
            </c:ext>
          </c:extLst>
        </c:ser>
        <c:ser>
          <c:idx val="1"/>
          <c:order val="2"/>
          <c:tx>
            <c:strRef>
              <c:f>'Solar PV_PT'!$A$9</c:f>
              <c:strCache>
                <c:ptCount val="1"/>
                <c:pt idx="0">
                  <c:v>Large scale PV</c:v>
                </c:pt>
              </c:strCache>
            </c:strRef>
          </c:tx>
          <c:spPr>
            <a:solidFill>
              <a:schemeClr val="accent2">
                <a:alpha val="70000"/>
              </a:schemeClr>
            </a:solidFill>
            <a:ln>
              <a:noFill/>
            </a:ln>
            <a:effectLst/>
          </c:spPr>
          <c:invertIfNegative val="0"/>
          <c:dLbls>
            <c:dLbl>
              <c:idx val="2"/>
              <c:layout>
                <c:manualLayout>
                  <c:x val="0"/>
                  <c:y val="-4.19826602336169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4A-4A6D-9329-E65864AC60C8}"/>
                </c:ext>
              </c:extLst>
            </c:dLbl>
            <c:dLbl>
              <c:idx val="7"/>
              <c:layout>
                <c:manualLayout>
                  <c:x val="0"/>
                  <c:y val="-6.06232358573013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4A-4A6D-9329-E65864AC60C8}"/>
                </c:ext>
              </c:extLst>
            </c:dLbl>
            <c:dLbl>
              <c:idx val="8"/>
              <c:layout>
                <c:manualLayout>
                  <c:x val="0"/>
                  <c:y val="-3.99504985494744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4A-4A6D-9329-E65864AC60C8}"/>
                </c:ext>
              </c:extLst>
            </c:dLbl>
            <c:dLbl>
              <c:idx val="9"/>
              <c:layout>
                <c:manualLayout>
                  <c:x val="0"/>
                  <c:y val="3.4728577276001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74A-4A6D-9329-E65864AC60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'Solar PV_PT'!$D$1:$Q$1</c:f>
              <c:strCach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strCache>
            </c:strRef>
          </c:cat>
          <c:val>
            <c:numRef>
              <c:f>'Solar PV_PT'!$D$9:$Q$9</c:f>
              <c:numCache>
                <c:formatCode>0</c:formatCode>
                <c:ptCount val="14"/>
                <c:pt idx="0">
                  <c:v>28.433000000000007</c:v>
                </c:pt>
                <c:pt idx="1">
                  <c:v>22.709000000000003</c:v>
                </c:pt>
                <c:pt idx="2">
                  <c:v>94.344999999999999</c:v>
                </c:pt>
                <c:pt idx="3">
                  <c:v>18</c:v>
                </c:pt>
                <c:pt idx="4">
                  <c:v>21</c:v>
                </c:pt>
                <c:pt idx="5">
                  <c:v>0</c:v>
                </c:pt>
                <c:pt idx="6">
                  <c:v>39</c:v>
                </c:pt>
                <c:pt idx="7">
                  <c:v>157</c:v>
                </c:pt>
                <c:pt idx="8">
                  <c:v>106</c:v>
                </c:pt>
                <c:pt idx="9">
                  <c:v>524</c:v>
                </c:pt>
                <c:pt idx="10">
                  <c:v>374</c:v>
                </c:pt>
                <c:pt idx="11">
                  <c:v>485</c:v>
                </c:pt>
                <c:pt idx="12">
                  <c:v>1105</c:v>
                </c:pt>
                <c:pt idx="13">
                  <c:v>643</c:v>
                </c:pt>
              </c:numCache>
            </c:numRef>
          </c:val>
          <c:extLst>
            <c:ext xmlns:c16="http://schemas.microsoft.com/office/drawing/2014/chart" uri="{C3380CC4-5D6E-409C-BE32-E72D297353CC}">
              <c16:uniqueId val="{00000007-874A-4A6D-9329-E65864AC60C8}"/>
            </c:ext>
          </c:extLst>
        </c:ser>
        <c:ser>
          <c:idx val="3"/>
          <c:order val="3"/>
          <c:tx>
            <c:strRef>
              <c:f>'Solar PV_PT'!$A$11</c:f>
              <c:strCache>
                <c:ptCount val="1"/>
                <c:pt idx="0">
                  <c:v>Total</c:v>
                </c:pt>
              </c:strCache>
            </c:strRef>
          </c:tx>
          <c:spPr>
            <a:solidFill>
              <a:schemeClr val="accent4">
                <a:alpha val="70000"/>
              </a:schemeClr>
            </a:solidFill>
            <a:ln>
              <a:noFill/>
            </a:ln>
            <a:effectLst/>
          </c:spPr>
          <c:invertIfNegative val="0"/>
          <c:dLbls>
            <c:dLbl>
              <c:idx val="9"/>
              <c:delete val="1"/>
              <c:extLst>
                <c:ext xmlns:c15="http://schemas.microsoft.com/office/drawing/2012/chart" uri="{CE6537A1-D6FC-4f65-9D91-7224C49458BB}"/>
                <c:ext xmlns:c16="http://schemas.microsoft.com/office/drawing/2014/chart" uri="{C3380CC4-5D6E-409C-BE32-E72D297353CC}">
                  <c16:uniqueId val="{00000008-874A-4A6D-9329-E65864AC60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'Solar PV_PT'!$D$1:$Q$1</c:f>
              <c:strCach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strCache>
            </c:strRef>
          </c:cat>
          <c:val>
            <c:numRef>
              <c:f>'Solar PV_PT'!$D$11:$R$11</c:f>
              <c:numCache>
                <c:formatCode>General</c:formatCode>
                <c:ptCount val="15"/>
                <c:pt idx="14" formatCode="0">
                  <c:v>6816</c:v>
                </c:pt>
              </c:numCache>
            </c:numRef>
          </c:val>
          <c:extLst>
            <c:ext xmlns:c16="http://schemas.microsoft.com/office/drawing/2014/chart" uri="{C3380CC4-5D6E-409C-BE32-E72D297353CC}">
              <c16:uniqueId val="{00000009-874A-4A6D-9329-E65864AC60C8}"/>
            </c:ext>
          </c:extLst>
        </c:ser>
        <c:dLbls>
          <c:dLblPos val="ctr"/>
          <c:showLegendKey val="0"/>
          <c:showVal val="1"/>
          <c:showCatName val="0"/>
          <c:showSerName val="0"/>
          <c:showPercent val="0"/>
          <c:showBubbleSize val="0"/>
        </c:dLbls>
        <c:gapWidth val="50"/>
        <c:overlap val="100"/>
        <c:axId val="421515816"/>
        <c:axId val="421513520"/>
      </c:barChart>
      <c:catAx>
        <c:axId val="42151581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421513520"/>
        <c:crosses val="autoZero"/>
        <c:auto val="1"/>
        <c:lblAlgn val="ctr"/>
        <c:lblOffset val="100"/>
        <c:noMultiLvlLbl val="0"/>
      </c:catAx>
      <c:valAx>
        <c:axId val="421513520"/>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Installed capacity [MW]</a:t>
                </a:r>
              </a:p>
            </c:rich>
          </c:tx>
          <c:layout>
            <c:manualLayout>
              <c:xMode val="edge"/>
              <c:yMode val="edge"/>
              <c:x val="1.0022653747406744E-2"/>
              <c:y val="0.32876117520581927"/>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pt-PT"/>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421515816"/>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legend>
    <c:plotVisOnly val="1"/>
    <c:dispBlanksAs val="gap"/>
    <c:showDLblsOverMax val="0"/>
  </c:chart>
  <c:spPr>
    <a:noFill/>
    <a:ln>
      <a:noFill/>
    </a:ln>
    <a:effectLst/>
  </c:spPr>
  <c:txPr>
    <a:bodyPr/>
    <a:lstStyle/>
    <a:p>
      <a:pPr>
        <a:defRPr/>
      </a:pPr>
      <a:endParaRPr lang="pt-P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pt-PT" sz="1600" b="1" err="1">
                <a:solidFill>
                  <a:schemeClr val="bg1"/>
                </a:solidFill>
              </a:rPr>
              <a:t>Installed</a:t>
            </a:r>
            <a:r>
              <a:rPr lang="pt-PT" sz="1600" b="1">
                <a:solidFill>
                  <a:schemeClr val="bg1"/>
                </a:solidFill>
              </a:rPr>
              <a:t> </a:t>
            </a:r>
            <a:r>
              <a:rPr lang="pt-PT" sz="1600" b="1" err="1">
                <a:solidFill>
                  <a:schemeClr val="bg1"/>
                </a:solidFill>
              </a:rPr>
              <a:t>capacity</a:t>
            </a:r>
            <a:r>
              <a:rPr lang="pt-PT" sz="1600" b="1" baseline="0">
                <a:solidFill>
                  <a:schemeClr val="bg1"/>
                </a:solidFill>
              </a:rPr>
              <a:t> </a:t>
            </a:r>
            <a:r>
              <a:rPr lang="pt-PT" sz="1600" b="1" baseline="0" err="1">
                <a:solidFill>
                  <a:schemeClr val="bg1"/>
                </a:solidFill>
              </a:rPr>
              <a:t>vs</a:t>
            </a:r>
            <a:r>
              <a:rPr lang="pt-PT" sz="1600" b="1" baseline="0">
                <a:solidFill>
                  <a:schemeClr val="bg1"/>
                </a:solidFill>
              </a:rPr>
              <a:t> NECP 2030 targets</a:t>
            </a:r>
            <a:endParaRPr lang="pt-PT" sz="1600" b="1">
              <a:solidFill>
                <a:schemeClr val="bg1"/>
              </a:solidFill>
            </a:endParaRPr>
          </a:p>
        </c:rich>
      </c:tx>
      <c:layout>
        <c:manualLayout>
          <c:xMode val="edge"/>
          <c:yMode val="edge"/>
          <c:x val="0.294123024330748"/>
          <c:y val="1.13525885354317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pt-PT"/>
        </a:p>
      </c:txPr>
    </c:title>
    <c:autoTitleDeleted val="0"/>
    <c:plotArea>
      <c:layout>
        <c:manualLayout>
          <c:layoutTarget val="inner"/>
          <c:xMode val="edge"/>
          <c:yMode val="edge"/>
          <c:x val="8.6973326752778815E-2"/>
          <c:y val="5.9057696390985993E-2"/>
          <c:w val="0.85606616994358142"/>
          <c:h val="0.71264827782726958"/>
        </c:manualLayout>
      </c:layout>
      <c:barChart>
        <c:barDir val="col"/>
        <c:grouping val="clustered"/>
        <c:varyColors val="0"/>
        <c:ser>
          <c:idx val="0"/>
          <c:order val="0"/>
          <c:tx>
            <c:strRef>
              <c:f>Sheet1!$B$1</c:f>
              <c:strCache>
                <c:ptCount val="1"/>
                <c:pt idx="0">
                  <c:v>Installed cap.</c:v>
                </c:pt>
              </c:strCache>
            </c:strRef>
          </c:tx>
          <c:spPr>
            <a:solidFill>
              <a:schemeClr val="accent1">
                <a:shade val="65000"/>
              </a:schemeClr>
            </a:solidFill>
            <a:ln>
              <a:noFill/>
            </a:ln>
            <a:effectLst/>
          </c:spPr>
          <c:invertIfNegative val="0"/>
          <c:dPt>
            <c:idx val="6"/>
            <c:invertIfNegative val="0"/>
            <c:bubble3D val="0"/>
            <c:spPr>
              <a:solidFill>
                <a:srgbClr val="FFFF99"/>
              </a:solidFill>
              <a:ln>
                <a:noFill/>
              </a:ln>
              <a:effectLst/>
            </c:spPr>
            <c:extLst>
              <c:ext xmlns:c16="http://schemas.microsoft.com/office/drawing/2014/chart" uri="{C3380CC4-5D6E-409C-BE32-E72D297353CC}">
                <c16:uniqueId val="{00000001-643A-4912-9349-CCC6A0F41DF3}"/>
              </c:ext>
            </c:extLst>
          </c:dPt>
          <c:dPt>
            <c:idx val="8"/>
            <c:invertIfNegative val="0"/>
            <c:bubble3D val="0"/>
            <c:spPr>
              <a:solidFill>
                <a:srgbClr val="FFFF99"/>
              </a:solidFill>
              <a:ln>
                <a:noFill/>
              </a:ln>
              <a:effectLst/>
            </c:spPr>
            <c:extLst>
              <c:ext xmlns:c16="http://schemas.microsoft.com/office/drawing/2014/chart" uri="{C3380CC4-5D6E-409C-BE32-E72D297353CC}">
                <c16:uniqueId val="{00000003-643A-4912-9349-CCC6A0F41DF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2020</c:v>
                </c:pt>
                <c:pt idx="1">
                  <c:v>2021</c:v>
                </c:pt>
                <c:pt idx="2">
                  <c:v>2022</c:v>
                </c:pt>
                <c:pt idx="3">
                  <c:v>2023</c:v>
                </c:pt>
                <c:pt idx="4">
                  <c:v>2024</c:v>
                </c:pt>
                <c:pt idx="5">
                  <c:v>2025</c:v>
                </c:pt>
                <c:pt idx="6">
                  <c:v>2025 target</c:v>
                </c:pt>
                <c:pt idx="7">
                  <c:v>…</c:v>
                </c:pt>
                <c:pt idx="8">
                  <c:v>2030 target</c:v>
                </c:pt>
              </c:strCache>
            </c:strRef>
          </c:cat>
          <c:val>
            <c:numRef>
              <c:f>Sheet1!$B$2:$B$10</c:f>
              <c:numCache>
                <c:formatCode>General</c:formatCode>
                <c:ptCount val="9"/>
                <c:pt idx="0">
                  <c:v>1.1000000000000001</c:v>
                </c:pt>
                <c:pt idx="1">
                  <c:v>1.8</c:v>
                </c:pt>
                <c:pt idx="2">
                  <c:v>2.7</c:v>
                </c:pt>
                <c:pt idx="3">
                  <c:v>3.9</c:v>
                </c:pt>
                <c:pt idx="4">
                  <c:v>5.7</c:v>
                </c:pt>
                <c:pt idx="5">
                  <c:v>6.8</c:v>
                </c:pt>
                <c:pt idx="6">
                  <c:v>8.4</c:v>
                </c:pt>
                <c:pt idx="8">
                  <c:v>20.8</c:v>
                </c:pt>
              </c:numCache>
            </c:numRef>
          </c:val>
          <c:extLst>
            <c:ext xmlns:c16="http://schemas.microsoft.com/office/drawing/2014/chart" uri="{C3380CC4-5D6E-409C-BE32-E72D297353CC}">
              <c16:uniqueId val="{00000004-643A-4912-9349-CCC6A0F41DF3}"/>
            </c:ext>
          </c:extLst>
        </c:ser>
        <c:dLbls>
          <c:showLegendKey val="0"/>
          <c:showVal val="0"/>
          <c:showCatName val="0"/>
          <c:showSerName val="0"/>
          <c:showPercent val="0"/>
          <c:showBubbleSize val="0"/>
        </c:dLbls>
        <c:gapWidth val="150"/>
        <c:axId val="854740928"/>
        <c:axId val="854914896"/>
      </c:barChart>
      <c:lineChart>
        <c:grouping val="standard"/>
        <c:varyColors val="0"/>
        <c:ser>
          <c:idx val="2"/>
          <c:order val="1"/>
          <c:tx>
            <c:strRef>
              <c:f>Sheet1!$D$1</c:f>
              <c:strCache>
                <c:ptCount val="1"/>
              </c:strCache>
            </c:strRef>
          </c:tx>
          <c:spPr>
            <a:ln w="28575" cap="rnd">
              <a:solidFill>
                <a:schemeClr val="accent1">
                  <a:tint val="65000"/>
                </a:schemeClr>
              </a:solidFill>
              <a:round/>
            </a:ln>
            <a:effectLst/>
          </c:spPr>
          <c:marker>
            <c:symbol val="none"/>
          </c:marker>
          <c:cat>
            <c:strRef>
              <c:f>Sheet1!$A$2:$A$10</c:f>
              <c:strCache>
                <c:ptCount val="9"/>
                <c:pt idx="0">
                  <c:v>2020</c:v>
                </c:pt>
                <c:pt idx="1">
                  <c:v>2021</c:v>
                </c:pt>
                <c:pt idx="2">
                  <c:v>2022</c:v>
                </c:pt>
                <c:pt idx="3">
                  <c:v>2023</c:v>
                </c:pt>
                <c:pt idx="4">
                  <c:v>2024</c:v>
                </c:pt>
                <c:pt idx="5">
                  <c:v>2025</c:v>
                </c:pt>
                <c:pt idx="6">
                  <c:v>2025 target</c:v>
                </c:pt>
                <c:pt idx="7">
                  <c:v>…</c:v>
                </c:pt>
                <c:pt idx="8">
                  <c:v>2030 target</c:v>
                </c:pt>
              </c:strCache>
            </c:strRef>
          </c:cat>
          <c:val>
            <c:numRef>
              <c:f>Sheet1!$D$2:$D$10</c:f>
              <c:numCache>
                <c:formatCode>General</c:formatCode>
                <c:ptCount val="9"/>
              </c:numCache>
            </c:numRef>
          </c:val>
          <c:smooth val="0"/>
          <c:extLst>
            <c:ext xmlns:c16="http://schemas.microsoft.com/office/drawing/2014/chart" uri="{C3380CC4-5D6E-409C-BE32-E72D297353CC}">
              <c16:uniqueId val="{00000005-643A-4912-9349-CCC6A0F41DF3}"/>
            </c:ext>
          </c:extLst>
        </c:ser>
        <c:dLbls>
          <c:showLegendKey val="0"/>
          <c:showVal val="0"/>
          <c:showCatName val="0"/>
          <c:showSerName val="0"/>
          <c:showPercent val="0"/>
          <c:showBubbleSize val="0"/>
        </c:dLbls>
        <c:marker val="1"/>
        <c:smooth val="0"/>
        <c:axId val="854740928"/>
        <c:axId val="854914896"/>
      </c:lineChart>
      <c:catAx>
        <c:axId val="8547409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PT" err="1">
                    <a:solidFill>
                      <a:schemeClr val="bg1"/>
                    </a:solidFill>
                  </a:rPr>
                  <a:t>Year</a:t>
                </a:r>
                <a:endParaRPr lang="pt-PT">
                  <a:solidFill>
                    <a:schemeClr val="bg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P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PT"/>
          </a:p>
        </c:txPr>
        <c:crossAx val="854914896"/>
        <c:crosses val="autoZero"/>
        <c:auto val="1"/>
        <c:lblAlgn val="ctr"/>
        <c:lblOffset val="100"/>
        <c:noMultiLvlLbl val="0"/>
      </c:catAx>
      <c:valAx>
        <c:axId val="85491489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pt-PT">
                    <a:solidFill>
                      <a:schemeClr val="bg1"/>
                    </a:solidFill>
                  </a:rPr>
                  <a:t>GW</a:t>
                </a:r>
              </a:p>
            </c:rich>
          </c:tx>
          <c:layout>
            <c:manualLayout>
              <c:xMode val="edge"/>
              <c:yMode val="edge"/>
              <c:x val="1.3320014717043032E-2"/>
              <c:y val="0.4282367860184614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pt-P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PT"/>
          </a:p>
        </c:txPr>
        <c:crossAx val="854740928"/>
        <c:crosses val="autoZero"/>
        <c:crossBetween val="between"/>
      </c:valAx>
      <c:spPr>
        <a:noFill/>
        <a:ln w="25400">
          <a:noFill/>
        </a:ln>
        <a:effectLst/>
      </c:spPr>
    </c:plotArea>
    <c:legend>
      <c:legendPos val="b"/>
      <c:legendEntry>
        <c:idx val="1"/>
        <c:delete val="1"/>
      </c:legendEntry>
      <c:layout>
        <c:manualLayout>
          <c:xMode val="edge"/>
          <c:yMode val="edge"/>
          <c:x val="0.14683653649121386"/>
          <c:y val="0.86515494752095257"/>
          <c:w val="0.24751020606796942"/>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P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image" Target="../media/image29.svg"/><Relationship Id="rId5" Type="http://schemas.openxmlformats.org/officeDocument/2006/relationships/image" Target="../media/image33.sv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image" Target="../media/image29.svg"/><Relationship Id="rId5" Type="http://schemas.openxmlformats.org/officeDocument/2006/relationships/image" Target="../media/image33.sv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4BB90A-C201-4C96-A6E2-7F7A30DC638E}"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AC292F8-34DC-4CEC-B043-A72237738CBB}">
      <dgm:prSet custT="1"/>
      <dgm:spPr>
        <a:xfrm>
          <a:off x="702732" y="1200"/>
          <a:ext cx="3797829" cy="608426"/>
        </a:xfrm>
        <a:prstGeom prst="rect">
          <a:avLst/>
        </a:prstGeom>
        <a:no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93% renewable electricity</a:t>
          </a:r>
          <a:endParaRPr lang="en-US" sz="160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FF8E48FE-F586-4D66-BAFD-D57F9A87F2FE}" type="parTrans" cxnId="{BFD16B59-EA15-43EC-B5C6-F180F840CDA5}">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12A7AC0D-0ED6-4EC6-96A5-AC13D4252FA7}" type="sibTrans" cxnId="{BFD16B59-EA15-43EC-B5C6-F180F840CDA5}">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D6158C1A-5A10-4288-86F0-661E99EBFD63}">
      <dgm:prSet custT="1"/>
      <dgm:spPr>
        <a:xfrm>
          <a:off x="702732" y="761733"/>
          <a:ext cx="3797829" cy="608426"/>
        </a:xfrm>
        <a:prstGeom prst="rect">
          <a:avLst/>
        </a:prstGeom>
        <a:no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20.8 GW Solar PV</a:t>
          </a:r>
        </a:p>
      </dgm:t>
    </dgm:pt>
    <dgm:pt modelId="{76EA7795-F188-454C-A3C2-6794F7337699}" type="parTrans" cxnId="{A12CE807-9A6C-477E-B402-194376B668B5}">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7EAE0C30-6B73-4F3B-9AA6-F665C9BF62E6}" type="sibTrans" cxnId="{A12CE807-9A6C-477E-B402-194376B668B5}">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A508A76B-590C-4360-9AD5-C9977E049941}">
      <dgm:prSet custT="1"/>
      <dgm:spPr>
        <a:xfrm>
          <a:off x="702732" y="1522265"/>
          <a:ext cx="3797829" cy="608426"/>
        </a:xfrm>
        <a:prstGeom prst="rect">
          <a:avLst/>
        </a:prstGeom>
        <a:solidFill>
          <a:srgbClr val="224753"/>
        </a:solid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10.4 GW Onshore + 2.0 GW Offshore</a:t>
          </a:r>
        </a:p>
      </dgm:t>
    </dgm:pt>
    <dgm:pt modelId="{6BB3A4AC-B647-46CE-AA3E-70326146822C}" type="parTrans" cxnId="{F26C748B-8F72-4368-8DC1-32A675C62BFF}">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E64E93BD-54FA-4EF3-8751-976129406740}" type="sibTrans" cxnId="{F26C748B-8F72-4368-8DC1-32A675C62BFF}">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9CBADBCF-4808-4338-BC25-F5A1204C35BD}">
      <dgm:prSet custT="1"/>
      <dgm:spPr>
        <a:xfrm>
          <a:off x="702732" y="2282798"/>
          <a:ext cx="3797829" cy="608426"/>
        </a:xfrm>
        <a:prstGeom prst="rect">
          <a:avLst/>
        </a:prstGeom>
        <a:no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5.5 GW electrolysers capacity </a:t>
          </a:r>
        </a:p>
      </dgm:t>
    </dgm:pt>
    <dgm:pt modelId="{5FC6434A-2C92-4BAE-8BF0-DFDBA3753996}" type="parTrans" cxnId="{C4012288-FCC2-4CD1-A649-25EA0F5947E3}">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0A7D6446-5663-4E78-8E4F-5AD679B07C40}" type="sibTrans" cxnId="{C4012288-FCC2-4CD1-A649-25EA0F5947E3}">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FEFE0558-EC9A-4266-B4A4-E395796A26A2}">
      <dgm:prSet custT="1"/>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8.1 GW Hydropower</a:t>
          </a:r>
          <a:endParaRPr lang="pt-PT" sz="1600">
            <a:solidFill>
              <a:schemeClr val="bg1"/>
            </a:solidFill>
          </a:endParaRPr>
        </a:p>
      </dgm:t>
    </dgm:pt>
    <dgm:pt modelId="{13689880-FF92-4155-8C4C-222C76E336FF}" type="parTrans" cxnId="{1936FB2E-660B-4240-9E7C-B3B543D3C669}">
      <dgm:prSet/>
      <dgm:spPr/>
      <dgm:t>
        <a:bodyPr/>
        <a:lstStyle/>
        <a:p>
          <a:endParaRPr lang="pt-PT"/>
        </a:p>
      </dgm:t>
    </dgm:pt>
    <dgm:pt modelId="{211D86E1-3284-424A-ADDE-ED42E6D2B49E}" type="sibTrans" cxnId="{1936FB2E-660B-4240-9E7C-B3B543D3C669}">
      <dgm:prSet/>
      <dgm:spPr/>
      <dgm:t>
        <a:bodyPr/>
        <a:lstStyle/>
        <a:p>
          <a:endParaRPr lang="pt-PT"/>
        </a:p>
      </dgm:t>
    </dgm:pt>
    <dgm:pt modelId="{C720DCC3-9F64-4A54-9C71-9F66A9EB8DA3}">
      <dgm:prSet custT="1"/>
      <dgm:spPr/>
      <dgm:t>
        <a:bodyPr/>
        <a:lstStyle/>
        <a:p>
          <a:pPr>
            <a:lnSpc>
              <a:spcPct val="100000"/>
            </a:lnSpc>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1 GW battery storage</a:t>
          </a:r>
          <a:endParaRPr lang="pt-PT" sz="1600" kern="120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3FB929CC-476E-4A5F-986B-64538108BAAF}" type="parTrans" cxnId="{29CBFDD1-3DD7-40C7-A29F-BB4DE93D931D}">
      <dgm:prSet/>
      <dgm:spPr/>
      <dgm:t>
        <a:bodyPr/>
        <a:lstStyle/>
        <a:p>
          <a:endParaRPr lang="pt-PT"/>
        </a:p>
      </dgm:t>
    </dgm:pt>
    <dgm:pt modelId="{0BE74D3D-A573-4230-A526-CC7EE73C6DE8}" type="sibTrans" cxnId="{29CBFDD1-3DD7-40C7-A29F-BB4DE93D931D}">
      <dgm:prSet/>
      <dgm:spPr/>
      <dgm:t>
        <a:bodyPr/>
        <a:lstStyle/>
        <a:p>
          <a:endParaRPr lang="pt-PT"/>
        </a:p>
      </dgm:t>
    </dgm:pt>
    <dgm:pt modelId="{C92CB3BD-7A98-429F-848C-43F41297C8BB}" type="pres">
      <dgm:prSet presAssocID="{C44BB90A-C201-4C96-A6E2-7F7A30DC638E}" presName="root" presStyleCnt="0">
        <dgm:presLayoutVars>
          <dgm:dir/>
          <dgm:resizeHandles val="exact"/>
        </dgm:presLayoutVars>
      </dgm:prSet>
      <dgm:spPr/>
    </dgm:pt>
    <dgm:pt modelId="{09BC36BB-A821-4FAF-AA03-D44E09833632}" type="pres">
      <dgm:prSet presAssocID="{AAC292F8-34DC-4CEC-B043-A72237738CBB}" presName="compNode" presStyleCnt="0"/>
      <dgm:spPr/>
    </dgm:pt>
    <dgm:pt modelId="{6BBB694A-1A2D-465D-B714-51FDF6A92E8A}" type="pres">
      <dgm:prSet presAssocID="{AAC292F8-34DC-4CEC-B043-A72237738CBB}" presName="bgRect" presStyleLbl="bgShp" presStyleIdx="0" presStyleCnt="6" custLinFactNeighborX="-7865" custLinFactNeighborY="-235"/>
      <dgm:spPr>
        <a:xfrm>
          <a:off x="0" y="0"/>
          <a:ext cx="4545307" cy="478436"/>
        </a:xfrm>
        <a:prstGeom prst="roundRect">
          <a:avLst>
            <a:gd name="adj" fmla="val 10000"/>
          </a:avLst>
        </a:prstGeom>
        <a:solidFill>
          <a:srgbClr val="224753"/>
        </a:solidFill>
        <a:ln>
          <a:noFill/>
        </a:ln>
        <a:effectLst/>
      </dgm:spPr>
    </dgm:pt>
    <dgm:pt modelId="{97D9306D-6166-4514-BD5C-3F9FFA04F9DF}" type="pres">
      <dgm:prSet presAssocID="{AAC292F8-34DC-4CEC-B043-A72237738CBB}" presName="iconRect" presStyleLbl="node1" presStyleIdx="0" presStyleCnt="6"/>
      <dgm:spPr>
        <a:xfrm>
          <a:off x="184048" y="138096"/>
          <a:ext cx="334634" cy="3346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Lightbulb"/>
        </a:ext>
      </dgm:extLst>
    </dgm:pt>
    <dgm:pt modelId="{1275A08A-F9F0-4511-9953-4CCCEC2DD896}" type="pres">
      <dgm:prSet presAssocID="{AAC292F8-34DC-4CEC-B043-A72237738CBB}" presName="spaceRect" presStyleCnt="0"/>
      <dgm:spPr/>
    </dgm:pt>
    <dgm:pt modelId="{12581D11-2183-4E11-B4A7-B961E1281E46}" type="pres">
      <dgm:prSet presAssocID="{AAC292F8-34DC-4CEC-B043-A72237738CBB}" presName="parTx" presStyleLbl="revTx" presStyleIdx="0" presStyleCnt="6">
        <dgm:presLayoutVars>
          <dgm:chMax val="0"/>
          <dgm:chPref val="0"/>
        </dgm:presLayoutVars>
      </dgm:prSet>
      <dgm:spPr/>
    </dgm:pt>
    <dgm:pt modelId="{802B3C4F-9447-47E2-BB04-4872D20BB6A3}" type="pres">
      <dgm:prSet presAssocID="{12A7AC0D-0ED6-4EC6-96A5-AC13D4252FA7}" presName="sibTrans" presStyleCnt="0"/>
      <dgm:spPr/>
    </dgm:pt>
    <dgm:pt modelId="{DD9FFF1E-FFA3-4B97-B05B-CFFDDF97B8D9}" type="pres">
      <dgm:prSet presAssocID="{FEFE0558-EC9A-4266-B4A4-E395796A26A2}" presName="compNode" presStyleCnt="0"/>
      <dgm:spPr/>
    </dgm:pt>
    <dgm:pt modelId="{62351F84-E4CF-4044-AF8E-BB5A134D0531}" type="pres">
      <dgm:prSet presAssocID="{FEFE0558-EC9A-4266-B4A4-E395796A26A2}" presName="bgRect" presStyleLbl="bgShp" presStyleIdx="1" presStyleCnt="6"/>
      <dgm:spPr>
        <a:xfrm>
          <a:off x="0" y="599168"/>
          <a:ext cx="4545307" cy="478436"/>
        </a:xfrm>
        <a:prstGeom prst="roundRect">
          <a:avLst>
            <a:gd name="adj" fmla="val 10000"/>
          </a:avLst>
        </a:prstGeom>
        <a:solidFill>
          <a:srgbClr val="224753"/>
        </a:solidFill>
        <a:ln>
          <a:noFill/>
        </a:ln>
        <a:effectLst/>
      </dgm:spPr>
    </dgm:pt>
    <dgm:pt modelId="{71B53C54-B7AB-474B-826D-D05404E67AEE}" type="pres">
      <dgm:prSet presAssocID="{FEFE0558-EC9A-4266-B4A4-E395796A26A2}" presName="iconRect" presStyleLbl="node1" presStyleIdx="1" presStyleCnt="6"/>
      <dgm:spPr>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dgm:spPr>
    </dgm:pt>
    <dgm:pt modelId="{672BEE24-1243-49A9-B2F6-7A874B80E4B5}" type="pres">
      <dgm:prSet presAssocID="{FEFE0558-EC9A-4266-B4A4-E395796A26A2}" presName="spaceRect" presStyleCnt="0"/>
      <dgm:spPr/>
    </dgm:pt>
    <dgm:pt modelId="{0B21F7AF-E61D-4C34-9525-9C8A0BA031D5}" type="pres">
      <dgm:prSet presAssocID="{FEFE0558-EC9A-4266-B4A4-E395796A26A2}" presName="parTx" presStyleLbl="revTx" presStyleIdx="1" presStyleCnt="6">
        <dgm:presLayoutVars>
          <dgm:chMax val="0"/>
          <dgm:chPref val="0"/>
        </dgm:presLayoutVars>
      </dgm:prSet>
      <dgm:spPr/>
    </dgm:pt>
    <dgm:pt modelId="{306B05CF-2DB3-4154-9C48-E5632896A267}" type="pres">
      <dgm:prSet presAssocID="{211D86E1-3284-424A-ADDE-ED42E6D2B49E}" presName="sibTrans" presStyleCnt="0"/>
      <dgm:spPr/>
    </dgm:pt>
    <dgm:pt modelId="{2324F11B-B10B-4EB7-A1F7-AF0F7CE8679A}" type="pres">
      <dgm:prSet presAssocID="{D6158C1A-5A10-4288-86F0-661E99EBFD63}" presName="compNode" presStyleCnt="0"/>
      <dgm:spPr/>
    </dgm:pt>
    <dgm:pt modelId="{DF93BAFB-FFD4-4A5C-9F68-3E3C19FA78E5}" type="pres">
      <dgm:prSet presAssocID="{D6158C1A-5A10-4288-86F0-661E99EBFD63}" presName="bgRect" presStyleLbl="bgShp" presStyleIdx="2" presStyleCnt="6" custLinFactNeighborX="5916" custLinFactNeighborY="-1024"/>
      <dgm:spPr>
        <a:xfrm>
          <a:off x="0" y="755502"/>
          <a:ext cx="4500562" cy="608426"/>
        </a:xfrm>
        <a:prstGeom prst="roundRect">
          <a:avLst>
            <a:gd name="adj" fmla="val 10000"/>
          </a:avLst>
        </a:prstGeom>
        <a:solidFill>
          <a:srgbClr val="224753"/>
        </a:solidFill>
        <a:ln>
          <a:noFill/>
        </a:ln>
        <a:effectLst/>
      </dgm:spPr>
    </dgm:pt>
    <dgm:pt modelId="{C76BD0DC-EE7D-4E86-B796-C699F36DBB53}" type="pres">
      <dgm:prSet presAssocID="{D6158C1A-5A10-4288-86F0-661E99EBFD63}" presName="iconRect" presStyleLbl="node1" presStyleIdx="2" presStyleCnt="6"/>
      <dgm:spPr>
        <a:xfrm>
          <a:off x="184048" y="898628"/>
          <a:ext cx="334634" cy="334634"/>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Battery Charging"/>
        </a:ext>
      </dgm:extLst>
    </dgm:pt>
    <dgm:pt modelId="{38719725-234B-4993-9020-8900CA05349D}" type="pres">
      <dgm:prSet presAssocID="{D6158C1A-5A10-4288-86F0-661E99EBFD63}" presName="spaceRect" presStyleCnt="0"/>
      <dgm:spPr/>
    </dgm:pt>
    <dgm:pt modelId="{3595E780-50A6-4B06-93B2-9A4AE924D792}" type="pres">
      <dgm:prSet presAssocID="{D6158C1A-5A10-4288-86F0-661E99EBFD63}" presName="parTx" presStyleLbl="revTx" presStyleIdx="2" presStyleCnt="6">
        <dgm:presLayoutVars>
          <dgm:chMax val="0"/>
          <dgm:chPref val="0"/>
        </dgm:presLayoutVars>
      </dgm:prSet>
      <dgm:spPr/>
    </dgm:pt>
    <dgm:pt modelId="{73C37E13-7F1B-47D3-8DAB-C16811EED3DB}" type="pres">
      <dgm:prSet presAssocID="{7EAE0C30-6B73-4F3B-9AA6-F665C9BF62E6}" presName="sibTrans" presStyleCnt="0"/>
      <dgm:spPr/>
    </dgm:pt>
    <dgm:pt modelId="{1D481BF1-FCCC-44B5-943A-836F844751D4}" type="pres">
      <dgm:prSet presAssocID="{A508A76B-590C-4360-9AD5-C9977E049941}" presName="compNode" presStyleCnt="0"/>
      <dgm:spPr/>
    </dgm:pt>
    <dgm:pt modelId="{EEAC62A7-2AF3-4EEF-8283-D99915B4D199}" type="pres">
      <dgm:prSet presAssocID="{A508A76B-590C-4360-9AD5-C9977E049941}" presName="bgRect" presStyleLbl="bgShp" presStyleIdx="3" presStyleCnt="6"/>
      <dgm:spPr>
        <a:xfrm>
          <a:off x="0" y="1522265"/>
          <a:ext cx="4500562" cy="608426"/>
        </a:xfrm>
        <a:prstGeom prst="roundRect">
          <a:avLst>
            <a:gd name="adj" fmla="val 10000"/>
          </a:avLst>
        </a:prstGeom>
        <a:solidFill>
          <a:srgbClr val="224753"/>
        </a:solidFill>
        <a:ln>
          <a:noFill/>
        </a:ln>
        <a:effectLst/>
      </dgm:spPr>
    </dgm:pt>
    <dgm:pt modelId="{806542D9-6613-477C-934E-D9631788FDB0}" type="pres">
      <dgm:prSet presAssocID="{A508A76B-590C-4360-9AD5-C9977E049941}" presName="iconRect" presStyleLbl="node1" presStyleIdx="3" presStyleCnt="6"/>
      <dgm:spPr>
        <a:xfrm>
          <a:off x="184048" y="1659161"/>
          <a:ext cx="334634" cy="334634"/>
        </a:xfrm>
        <a:prstGeom prst="rect">
          <a:avLst/>
        </a:prstGeom>
        <a:blipFill rotWithShape="1">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Sun"/>
        </a:ext>
      </dgm:extLst>
    </dgm:pt>
    <dgm:pt modelId="{9673D06E-05ED-4A34-9C94-68834704922A}" type="pres">
      <dgm:prSet presAssocID="{A508A76B-590C-4360-9AD5-C9977E049941}" presName="spaceRect" presStyleCnt="0"/>
      <dgm:spPr/>
    </dgm:pt>
    <dgm:pt modelId="{697864BC-5C64-4DF0-807D-A6D37E33A087}" type="pres">
      <dgm:prSet presAssocID="{A508A76B-590C-4360-9AD5-C9977E049941}" presName="parTx" presStyleLbl="revTx" presStyleIdx="3" presStyleCnt="6">
        <dgm:presLayoutVars>
          <dgm:chMax val="0"/>
          <dgm:chPref val="0"/>
        </dgm:presLayoutVars>
      </dgm:prSet>
      <dgm:spPr/>
    </dgm:pt>
    <dgm:pt modelId="{459552EA-862F-4E94-80A5-9B01DD101E0D}" type="pres">
      <dgm:prSet presAssocID="{E64E93BD-54FA-4EF3-8751-976129406740}" presName="sibTrans" presStyleCnt="0"/>
      <dgm:spPr/>
    </dgm:pt>
    <dgm:pt modelId="{586882F0-8B65-4DB7-98A3-8260F659C8D6}" type="pres">
      <dgm:prSet presAssocID="{9CBADBCF-4808-4338-BC25-F5A1204C35BD}" presName="compNode" presStyleCnt="0"/>
      <dgm:spPr/>
    </dgm:pt>
    <dgm:pt modelId="{B5496AD9-382B-4D5B-9899-5EAB29B5C3F2}" type="pres">
      <dgm:prSet presAssocID="{9CBADBCF-4808-4338-BC25-F5A1204C35BD}" presName="bgRect" presStyleLbl="bgShp" presStyleIdx="4" presStyleCnt="6"/>
      <dgm:spPr>
        <a:xfrm>
          <a:off x="0" y="2282798"/>
          <a:ext cx="4500562" cy="608426"/>
        </a:xfrm>
        <a:prstGeom prst="roundRect">
          <a:avLst>
            <a:gd name="adj" fmla="val 10000"/>
          </a:avLst>
        </a:prstGeom>
        <a:solidFill>
          <a:srgbClr val="224753"/>
        </a:solidFill>
        <a:ln>
          <a:noFill/>
        </a:ln>
        <a:effectLst/>
      </dgm:spPr>
    </dgm:pt>
    <dgm:pt modelId="{01A730A0-5DD8-41AB-AD91-323C436E6906}" type="pres">
      <dgm:prSet presAssocID="{9CBADBCF-4808-4338-BC25-F5A1204C35BD}" presName="iconRect" presStyleLbl="node1" presStyleIdx="4" presStyleCnt="6"/>
      <dgm:spPr>
        <a:xfrm>
          <a:off x="184048" y="2419694"/>
          <a:ext cx="334634" cy="334634"/>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Turbinas eólicas com preenchimento sólido"/>
        </a:ext>
      </dgm:extLst>
    </dgm:pt>
    <dgm:pt modelId="{F026DC89-23C5-473B-B739-A3AA285F4429}" type="pres">
      <dgm:prSet presAssocID="{9CBADBCF-4808-4338-BC25-F5A1204C35BD}" presName="spaceRect" presStyleCnt="0"/>
      <dgm:spPr/>
    </dgm:pt>
    <dgm:pt modelId="{6CAE65B0-CDAE-4BCC-9D46-07500DF0B0B0}" type="pres">
      <dgm:prSet presAssocID="{9CBADBCF-4808-4338-BC25-F5A1204C35BD}" presName="parTx" presStyleLbl="revTx" presStyleIdx="4" presStyleCnt="6">
        <dgm:presLayoutVars>
          <dgm:chMax val="0"/>
          <dgm:chPref val="0"/>
        </dgm:presLayoutVars>
      </dgm:prSet>
      <dgm:spPr/>
    </dgm:pt>
    <dgm:pt modelId="{B0B67E35-11F0-407D-80C1-6E3180C8923A}" type="pres">
      <dgm:prSet presAssocID="{0A7D6446-5663-4E78-8E4F-5AD679B07C40}" presName="sibTrans" presStyleCnt="0"/>
      <dgm:spPr/>
    </dgm:pt>
    <dgm:pt modelId="{B92504AB-BC7E-4601-A530-689522F4ED50}" type="pres">
      <dgm:prSet presAssocID="{C720DCC3-9F64-4A54-9C71-9F66A9EB8DA3}" presName="compNode" presStyleCnt="0"/>
      <dgm:spPr/>
    </dgm:pt>
    <dgm:pt modelId="{04A30BF2-4CFE-4A75-93B0-2F35E43427AF}" type="pres">
      <dgm:prSet presAssocID="{C720DCC3-9F64-4A54-9C71-9F66A9EB8DA3}" presName="bgRect" presStyleLbl="bgShp" presStyleIdx="5" presStyleCnt="6"/>
      <dgm:spPr>
        <a:solidFill>
          <a:srgbClr val="224753"/>
        </a:solidFill>
      </dgm:spPr>
    </dgm:pt>
    <dgm:pt modelId="{03F0B32F-4B25-42BF-9755-17F6D3B506DB}" type="pres">
      <dgm:prSet presAssocID="{C720DCC3-9F64-4A54-9C71-9F66A9EB8DA3}"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teria a carregar com preenchimento sólido"/>
        </a:ext>
      </dgm:extLst>
    </dgm:pt>
    <dgm:pt modelId="{6BEC39F9-7109-435C-9083-A143F66080A8}" type="pres">
      <dgm:prSet presAssocID="{C720DCC3-9F64-4A54-9C71-9F66A9EB8DA3}" presName="spaceRect" presStyleCnt="0"/>
      <dgm:spPr/>
    </dgm:pt>
    <dgm:pt modelId="{D67198FA-7AD3-4CA2-8CB9-770E237D6F53}" type="pres">
      <dgm:prSet presAssocID="{C720DCC3-9F64-4A54-9C71-9F66A9EB8DA3}" presName="parTx" presStyleLbl="revTx" presStyleIdx="5" presStyleCnt="6">
        <dgm:presLayoutVars>
          <dgm:chMax val="0"/>
          <dgm:chPref val="0"/>
        </dgm:presLayoutVars>
      </dgm:prSet>
      <dgm:spPr/>
    </dgm:pt>
  </dgm:ptLst>
  <dgm:cxnLst>
    <dgm:cxn modelId="{A12CE807-9A6C-477E-B402-194376B668B5}" srcId="{C44BB90A-C201-4C96-A6E2-7F7A30DC638E}" destId="{D6158C1A-5A10-4288-86F0-661E99EBFD63}" srcOrd="2" destOrd="0" parTransId="{76EA7795-F188-454C-A3C2-6794F7337699}" sibTransId="{7EAE0C30-6B73-4F3B-9AA6-F665C9BF62E6}"/>
    <dgm:cxn modelId="{F6741F2E-44C5-4514-945E-54666DC26CD7}" type="presOf" srcId="{9CBADBCF-4808-4338-BC25-F5A1204C35BD}" destId="{6CAE65B0-CDAE-4BCC-9D46-07500DF0B0B0}" srcOrd="0" destOrd="0" presId="urn:microsoft.com/office/officeart/2018/2/layout/IconVerticalSolidList"/>
    <dgm:cxn modelId="{1936FB2E-660B-4240-9E7C-B3B543D3C669}" srcId="{C44BB90A-C201-4C96-A6E2-7F7A30DC638E}" destId="{FEFE0558-EC9A-4266-B4A4-E395796A26A2}" srcOrd="1" destOrd="0" parTransId="{13689880-FF92-4155-8C4C-222C76E336FF}" sibTransId="{211D86E1-3284-424A-ADDE-ED42E6D2B49E}"/>
    <dgm:cxn modelId="{3A1E7E45-7AD9-4311-8789-B15A498834D7}" type="presOf" srcId="{C44BB90A-C201-4C96-A6E2-7F7A30DC638E}" destId="{C92CB3BD-7A98-429F-848C-43F41297C8BB}" srcOrd="0" destOrd="0" presId="urn:microsoft.com/office/officeart/2018/2/layout/IconVerticalSolidList"/>
    <dgm:cxn modelId="{A3ECE874-5F03-4AD1-B237-DFF7643A52B6}" type="presOf" srcId="{AAC292F8-34DC-4CEC-B043-A72237738CBB}" destId="{12581D11-2183-4E11-B4A7-B961E1281E46}" srcOrd="0" destOrd="0" presId="urn:microsoft.com/office/officeart/2018/2/layout/IconVerticalSolidList"/>
    <dgm:cxn modelId="{BFD16B59-EA15-43EC-B5C6-F180F840CDA5}" srcId="{C44BB90A-C201-4C96-A6E2-7F7A30DC638E}" destId="{AAC292F8-34DC-4CEC-B043-A72237738CBB}" srcOrd="0" destOrd="0" parTransId="{FF8E48FE-F586-4D66-BAFD-D57F9A87F2FE}" sibTransId="{12A7AC0D-0ED6-4EC6-96A5-AC13D4252FA7}"/>
    <dgm:cxn modelId="{293D1F87-E309-404B-ACCB-FFA460FF45BA}" type="presOf" srcId="{C720DCC3-9F64-4A54-9C71-9F66A9EB8DA3}" destId="{D67198FA-7AD3-4CA2-8CB9-770E237D6F53}" srcOrd="0" destOrd="0" presId="urn:microsoft.com/office/officeart/2018/2/layout/IconVerticalSolidList"/>
    <dgm:cxn modelId="{C4012288-FCC2-4CD1-A649-25EA0F5947E3}" srcId="{C44BB90A-C201-4C96-A6E2-7F7A30DC638E}" destId="{9CBADBCF-4808-4338-BC25-F5A1204C35BD}" srcOrd="4" destOrd="0" parTransId="{5FC6434A-2C92-4BAE-8BF0-DFDBA3753996}" sibTransId="{0A7D6446-5663-4E78-8E4F-5AD679B07C40}"/>
    <dgm:cxn modelId="{F26C748B-8F72-4368-8DC1-32A675C62BFF}" srcId="{C44BB90A-C201-4C96-A6E2-7F7A30DC638E}" destId="{A508A76B-590C-4360-9AD5-C9977E049941}" srcOrd="3" destOrd="0" parTransId="{6BB3A4AC-B647-46CE-AA3E-70326146822C}" sibTransId="{E64E93BD-54FA-4EF3-8751-976129406740}"/>
    <dgm:cxn modelId="{781BD999-7074-4DF7-A4FE-3DC9125DD2D9}" type="presOf" srcId="{D6158C1A-5A10-4288-86F0-661E99EBFD63}" destId="{3595E780-50A6-4B06-93B2-9A4AE924D792}" srcOrd="0" destOrd="0" presId="urn:microsoft.com/office/officeart/2018/2/layout/IconVerticalSolidList"/>
    <dgm:cxn modelId="{E47972D0-5F6C-4FC2-82B8-C8DBD3E0DA93}" type="presOf" srcId="{FEFE0558-EC9A-4266-B4A4-E395796A26A2}" destId="{0B21F7AF-E61D-4C34-9525-9C8A0BA031D5}" srcOrd="0" destOrd="0" presId="urn:microsoft.com/office/officeart/2018/2/layout/IconVerticalSolidList"/>
    <dgm:cxn modelId="{29CBFDD1-3DD7-40C7-A29F-BB4DE93D931D}" srcId="{C44BB90A-C201-4C96-A6E2-7F7A30DC638E}" destId="{C720DCC3-9F64-4A54-9C71-9F66A9EB8DA3}" srcOrd="5" destOrd="0" parTransId="{3FB929CC-476E-4A5F-986B-64538108BAAF}" sibTransId="{0BE74D3D-A573-4230-A526-CC7EE73C6DE8}"/>
    <dgm:cxn modelId="{45E232E4-F7C1-43BF-9CFE-9651DE7D589F}" type="presOf" srcId="{A508A76B-590C-4360-9AD5-C9977E049941}" destId="{697864BC-5C64-4DF0-807D-A6D37E33A087}" srcOrd="0" destOrd="0" presId="urn:microsoft.com/office/officeart/2018/2/layout/IconVerticalSolidList"/>
    <dgm:cxn modelId="{4F74E95C-D2AC-45B2-9153-E9195E46A41D}" type="presParOf" srcId="{C92CB3BD-7A98-429F-848C-43F41297C8BB}" destId="{09BC36BB-A821-4FAF-AA03-D44E09833632}" srcOrd="0" destOrd="0" presId="urn:microsoft.com/office/officeart/2018/2/layout/IconVerticalSolidList"/>
    <dgm:cxn modelId="{F6BDDFB3-9AD9-4006-BAC1-A74BB35C21CA}" type="presParOf" srcId="{09BC36BB-A821-4FAF-AA03-D44E09833632}" destId="{6BBB694A-1A2D-465D-B714-51FDF6A92E8A}" srcOrd="0" destOrd="0" presId="urn:microsoft.com/office/officeart/2018/2/layout/IconVerticalSolidList"/>
    <dgm:cxn modelId="{9FD28533-7F31-482A-BB90-2AE674CD52C6}" type="presParOf" srcId="{09BC36BB-A821-4FAF-AA03-D44E09833632}" destId="{97D9306D-6166-4514-BD5C-3F9FFA04F9DF}" srcOrd="1" destOrd="0" presId="urn:microsoft.com/office/officeart/2018/2/layout/IconVerticalSolidList"/>
    <dgm:cxn modelId="{D47C630C-F423-4162-A5F4-3637231D8812}" type="presParOf" srcId="{09BC36BB-A821-4FAF-AA03-D44E09833632}" destId="{1275A08A-F9F0-4511-9953-4CCCEC2DD896}" srcOrd="2" destOrd="0" presId="urn:microsoft.com/office/officeart/2018/2/layout/IconVerticalSolidList"/>
    <dgm:cxn modelId="{508930D3-5162-4E48-A1B1-0BA1D3344586}" type="presParOf" srcId="{09BC36BB-A821-4FAF-AA03-D44E09833632}" destId="{12581D11-2183-4E11-B4A7-B961E1281E46}" srcOrd="3" destOrd="0" presId="urn:microsoft.com/office/officeart/2018/2/layout/IconVerticalSolidList"/>
    <dgm:cxn modelId="{74607168-452D-4CC4-BF6E-5A9B2D25F47F}" type="presParOf" srcId="{C92CB3BD-7A98-429F-848C-43F41297C8BB}" destId="{802B3C4F-9447-47E2-BB04-4872D20BB6A3}" srcOrd="1" destOrd="0" presId="urn:microsoft.com/office/officeart/2018/2/layout/IconVerticalSolidList"/>
    <dgm:cxn modelId="{AE326B59-2B43-4829-AD64-CBA4CD46A0CC}" type="presParOf" srcId="{C92CB3BD-7A98-429F-848C-43F41297C8BB}" destId="{DD9FFF1E-FFA3-4B97-B05B-CFFDDF97B8D9}" srcOrd="2" destOrd="0" presId="urn:microsoft.com/office/officeart/2018/2/layout/IconVerticalSolidList"/>
    <dgm:cxn modelId="{4307F676-063A-4E3F-B2EB-EC8799966985}" type="presParOf" srcId="{DD9FFF1E-FFA3-4B97-B05B-CFFDDF97B8D9}" destId="{62351F84-E4CF-4044-AF8E-BB5A134D0531}" srcOrd="0" destOrd="0" presId="urn:microsoft.com/office/officeart/2018/2/layout/IconVerticalSolidList"/>
    <dgm:cxn modelId="{155BE7DA-DB85-49D1-A432-52AF414F52C8}" type="presParOf" srcId="{DD9FFF1E-FFA3-4B97-B05B-CFFDDF97B8D9}" destId="{71B53C54-B7AB-474B-826D-D05404E67AEE}" srcOrd="1" destOrd="0" presId="urn:microsoft.com/office/officeart/2018/2/layout/IconVerticalSolidList"/>
    <dgm:cxn modelId="{76C2BAAD-20F1-4B67-AD4E-B1B1074AB64F}" type="presParOf" srcId="{DD9FFF1E-FFA3-4B97-B05B-CFFDDF97B8D9}" destId="{672BEE24-1243-49A9-B2F6-7A874B80E4B5}" srcOrd="2" destOrd="0" presId="urn:microsoft.com/office/officeart/2018/2/layout/IconVerticalSolidList"/>
    <dgm:cxn modelId="{D9AE34B0-731B-4745-8415-04AFDEBE357C}" type="presParOf" srcId="{DD9FFF1E-FFA3-4B97-B05B-CFFDDF97B8D9}" destId="{0B21F7AF-E61D-4C34-9525-9C8A0BA031D5}" srcOrd="3" destOrd="0" presId="urn:microsoft.com/office/officeart/2018/2/layout/IconVerticalSolidList"/>
    <dgm:cxn modelId="{EA6EB10A-7E9D-4C4D-8CAF-8BCF10AFA9C0}" type="presParOf" srcId="{C92CB3BD-7A98-429F-848C-43F41297C8BB}" destId="{306B05CF-2DB3-4154-9C48-E5632896A267}" srcOrd="3" destOrd="0" presId="urn:microsoft.com/office/officeart/2018/2/layout/IconVerticalSolidList"/>
    <dgm:cxn modelId="{8B2F5CD9-344B-4BA1-B4B4-7465BC2A13C9}" type="presParOf" srcId="{C92CB3BD-7A98-429F-848C-43F41297C8BB}" destId="{2324F11B-B10B-4EB7-A1F7-AF0F7CE8679A}" srcOrd="4" destOrd="0" presId="urn:microsoft.com/office/officeart/2018/2/layout/IconVerticalSolidList"/>
    <dgm:cxn modelId="{73614801-637F-4144-86BE-41CFF4E0BB64}" type="presParOf" srcId="{2324F11B-B10B-4EB7-A1F7-AF0F7CE8679A}" destId="{DF93BAFB-FFD4-4A5C-9F68-3E3C19FA78E5}" srcOrd="0" destOrd="0" presId="urn:microsoft.com/office/officeart/2018/2/layout/IconVerticalSolidList"/>
    <dgm:cxn modelId="{718C8FBE-0318-4EEF-AF71-FC02ACE74B4D}" type="presParOf" srcId="{2324F11B-B10B-4EB7-A1F7-AF0F7CE8679A}" destId="{C76BD0DC-EE7D-4E86-B796-C699F36DBB53}" srcOrd="1" destOrd="0" presId="urn:microsoft.com/office/officeart/2018/2/layout/IconVerticalSolidList"/>
    <dgm:cxn modelId="{ACC2147E-5431-4CF0-AB56-EC1DDAA7351E}" type="presParOf" srcId="{2324F11B-B10B-4EB7-A1F7-AF0F7CE8679A}" destId="{38719725-234B-4993-9020-8900CA05349D}" srcOrd="2" destOrd="0" presId="urn:microsoft.com/office/officeart/2018/2/layout/IconVerticalSolidList"/>
    <dgm:cxn modelId="{1A229847-D543-4CE7-9F88-B1641BFFC684}" type="presParOf" srcId="{2324F11B-B10B-4EB7-A1F7-AF0F7CE8679A}" destId="{3595E780-50A6-4B06-93B2-9A4AE924D792}" srcOrd="3" destOrd="0" presId="urn:microsoft.com/office/officeart/2018/2/layout/IconVerticalSolidList"/>
    <dgm:cxn modelId="{749855B0-06F5-4F74-9164-6E9380D4DDD2}" type="presParOf" srcId="{C92CB3BD-7A98-429F-848C-43F41297C8BB}" destId="{73C37E13-7F1B-47D3-8DAB-C16811EED3DB}" srcOrd="5" destOrd="0" presId="urn:microsoft.com/office/officeart/2018/2/layout/IconVerticalSolidList"/>
    <dgm:cxn modelId="{8F8284B5-A97E-4864-A7F8-167B20AE136B}" type="presParOf" srcId="{C92CB3BD-7A98-429F-848C-43F41297C8BB}" destId="{1D481BF1-FCCC-44B5-943A-836F844751D4}" srcOrd="6" destOrd="0" presId="urn:microsoft.com/office/officeart/2018/2/layout/IconVerticalSolidList"/>
    <dgm:cxn modelId="{5E5A16B5-0D30-48C4-A630-AA4B5536774E}" type="presParOf" srcId="{1D481BF1-FCCC-44B5-943A-836F844751D4}" destId="{EEAC62A7-2AF3-4EEF-8283-D99915B4D199}" srcOrd="0" destOrd="0" presId="urn:microsoft.com/office/officeart/2018/2/layout/IconVerticalSolidList"/>
    <dgm:cxn modelId="{A089909B-F09D-48DA-A86B-9DB674CF5B39}" type="presParOf" srcId="{1D481BF1-FCCC-44B5-943A-836F844751D4}" destId="{806542D9-6613-477C-934E-D9631788FDB0}" srcOrd="1" destOrd="0" presId="urn:microsoft.com/office/officeart/2018/2/layout/IconVerticalSolidList"/>
    <dgm:cxn modelId="{D49565C2-333E-4B64-AA2F-6694F4244CFA}" type="presParOf" srcId="{1D481BF1-FCCC-44B5-943A-836F844751D4}" destId="{9673D06E-05ED-4A34-9C94-68834704922A}" srcOrd="2" destOrd="0" presId="urn:microsoft.com/office/officeart/2018/2/layout/IconVerticalSolidList"/>
    <dgm:cxn modelId="{3D9FFAC5-4152-4079-809C-9B527E94C89D}" type="presParOf" srcId="{1D481BF1-FCCC-44B5-943A-836F844751D4}" destId="{697864BC-5C64-4DF0-807D-A6D37E33A087}" srcOrd="3" destOrd="0" presId="urn:microsoft.com/office/officeart/2018/2/layout/IconVerticalSolidList"/>
    <dgm:cxn modelId="{DF5CA567-93A1-4A58-9D85-5454AFC63F8D}" type="presParOf" srcId="{C92CB3BD-7A98-429F-848C-43F41297C8BB}" destId="{459552EA-862F-4E94-80A5-9B01DD101E0D}" srcOrd="7" destOrd="0" presId="urn:microsoft.com/office/officeart/2018/2/layout/IconVerticalSolidList"/>
    <dgm:cxn modelId="{7C80B65B-9F91-4ADF-80F5-B938CB3968A8}" type="presParOf" srcId="{C92CB3BD-7A98-429F-848C-43F41297C8BB}" destId="{586882F0-8B65-4DB7-98A3-8260F659C8D6}" srcOrd="8" destOrd="0" presId="urn:microsoft.com/office/officeart/2018/2/layout/IconVerticalSolidList"/>
    <dgm:cxn modelId="{1FD8FD52-EE9A-4DC8-9AAC-D706E690C072}" type="presParOf" srcId="{586882F0-8B65-4DB7-98A3-8260F659C8D6}" destId="{B5496AD9-382B-4D5B-9899-5EAB29B5C3F2}" srcOrd="0" destOrd="0" presId="urn:microsoft.com/office/officeart/2018/2/layout/IconVerticalSolidList"/>
    <dgm:cxn modelId="{E5D7C65D-F470-4EBC-AC71-26E3541B2EF3}" type="presParOf" srcId="{586882F0-8B65-4DB7-98A3-8260F659C8D6}" destId="{01A730A0-5DD8-41AB-AD91-323C436E6906}" srcOrd="1" destOrd="0" presId="urn:microsoft.com/office/officeart/2018/2/layout/IconVerticalSolidList"/>
    <dgm:cxn modelId="{B207F13F-35CA-4822-B124-FE87413B8A5F}" type="presParOf" srcId="{586882F0-8B65-4DB7-98A3-8260F659C8D6}" destId="{F026DC89-23C5-473B-B739-A3AA285F4429}" srcOrd="2" destOrd="0" presId="urn:microsoft.com/office/officeart/2018/2/layout/IconVerticalSolidList"/>
    <dgm:cxn modelId="{63FA158C-7153-45B1-9C6A-988EDFB315F7}" type="presParOf" srcId="{586882F0-8B65-4DB7-98A3-8260F659C8D6}" destId="{6CAE65B0-CDAE-4BCC-9D46-07500DF0B0B0}" srcOrd="3" destOrd="0" presId="urn:microsoft.com/office/officeart/2018/2/layout/IconVerticalSolidList"/>
    <dgm:cxn modelId="{62CF7331-792B-4E7C-B8AE-9E6A263E9535}" type="presParOf" srcId="{C92CB3BD-7A98-429F-848C-43F41297C8BB}" destId="{B0B67E35-11F0-407D-80C1-6E3180C8923A}" srcOrd="9" destOrd="0" presId="urn:microsoft.com/office/officeart/2018/2/layout/IconVerticalSolidList"/>
    <dgm:cxn modelId="{9D44FA15-DC52-423C-9539-A33B9B5EA553}" type="presParOf" srcId="{C92CB3BD-7A98-429F-848C-43F41297C8BB}" destId="{B92504AB-BC7E-4601-A530-689522F4ED50}" srcOrd="10" destOrd="0" presId="urn:microsoft.com/office/officeart/2018/2/layout/IconVerticalSolidList"/>
    <dgm:cxn modelId="{BD677935-D9CF-4E7A-BB88-B7CDA6D3BDB7}" type="presParOf" srcId="{B92504AB-BC7E-4601-A530-689522F4ED50}" destId="{04A30BF2-4CFE-4A75-93B0-2F35E43427AF}" srcOrd="0" destOrd="0" presId="urn:microsoft.com/office/officeart/2018/2/layout/IconVerticalSolidList"/>
    <dgm:cxn modelId="{A324307B-405E-44C6-B675-99AFB3F36A24}" type="presParOf" srcId="{B92504AB-BC7E-4601-A530-689522F4ED50}" destId="{03F0B32F-4B25-42BF-9755-17F6D3B506DB}" srcOrd="1" destOrd="0" presId="urn:microsoft.com/office/officeart/2018/2/layout/IconVerticalSolidList"/>
    <dgm:cxn modelId="{9B84B0BF-0D88-474D-9A4C-D594A5FA246F}" type="presParOf" srcId="{B92504AB-BC7E-4601-A530-689522F4ED50}" destId="{6BEC39F9-7109-435C-9083-A143F66080A8}" srcOrd="2" destOrd="0" presId="urn:microsoft.com/office/officeart/2018/2/layout/IconVerticalSolidList"/>
    <dgm:cxn modelId="{2E5CE55E-C8B0-4576-B765-09F5D43DD932}" type="presParOf" srcId="{B92504AB-BC7E-4601-A530-689522F4ED50}" destId="{D67198FA-7AD3-4CA2-8CB9-770E237D6F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4BB90A-C201-4C96-A6E2-7F7A30DC638E}"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AC292F8-34DC-4CEC-B043-A72237738CBB}">
      <dgm:prSet custT="1"/>
      <dgm:spPr>
        <a:xfrm>
          <a:off x="702732" y="1200"/>
          <a:ext cx="3797829" cy="608426"/>
        </a:xfrm>
        <a:prstGeom prst="rect">
          <a:avLst/>
        </a:prstGeom>
        <a:no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80% renewable electricity</a:t>
          </a:r>
          <a:endParaRPr lang="en-US" sz="160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FF8E48FE-F586-4D66-BAFD-D57F9A87F2FE}" type="parTrans" cxnId="{BFD16B59-EA15-43EC-B5C6-F180F840CDA5}">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12A7AC0D-0ED6-4EC6-96A5-AC13D4252FA7}" type="sibTrans" cxnId="{BFD16B59-EA15-43EC-B5C6-F180F840CDA5}">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D6158C1A-5A10-4288-86F0-661E99EBFD63}">
      <dgm:prSet custT="1"/>
      <dgm:spPr>
        <a:xfrm>
          <a:off x="702732" y="761733"/>
          <a:ext cx="3797829" cy="608426"/>
        </a:xfrm>
        <a:prstGeom prst="rect">
          <a:avLst/>
        </a:prstGeom>
        <a:no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8.1 GW Hydropower</a:t>
          </a:r>
        </a:p>
      </dgm:t>
    </dgm:pt>
    <dgm:pt modelId="{76EA7795-F188-454C-A3C2-6794F7337699}" type="parTrans" cxnId="{A12CE807-9A6C-477E-B402-194376B668B5}">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7EAE0C30-6B73-4F3B-9AA6-F665C9BF62E6}" type="sibTrans" cxnId="{A12CE807-9A6C-477E-B402-194376B668B5}">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A508A76B-590C-4360-9AD5-C9977E049941}">
      <dgm:prSet custT="1"/>
      <dgm:spPr>
        <a:xfrm>
          <a:off x="702732" y="1522265"/>
          <a:ext cx="3797829" cy="608426"/>
        </a:xfrm>
        <a:prstGeom prst="rect">
          <a:avLst/>
        </a:prstGeom>
        <a:no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8.4 GW Solar PV</a:t>
          </a:r>
        </a:p>
      </dgm:t>
    </dgm:pt>
    <dgm:pt modelId="{6BB3A4AC-B647-46CE-AA3E-70326146822C}" type="parTrans" cxnId="{F26C748B-8F72-4368-8DC1-32A675C62BFF}">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E64E93BD-54FA-4EF3-8751-976129406740}" type="sibTrans" cxnId="{F26C748B-8F72-4368-8DC1-32A675C62BFF}">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9CBADBCF-4808-4338-BC25-F5A1204C35BD}">
      <dgm:prSet custT="1"/>
      <dgm:spPr>
        <a:xfrm>
          <a:off x="702732" y="2282798"/>
          <a:ext cx="3797829" cy="608426"/>
        </a:xfrm>
        <a:prstGeom prst="rect">
          <a:avLst/>
        </a:prstGeom>
        <a:noFill/>
        <a:ln>
          <a:noFill/>
        </a:ln>
        <a:effectLst/>
      </dgm:spPr>
      <dgm:t>
        <a:bodyPr/>
        <a:lstStyle/>
        <a:p>
          <a:pPr>
            <a:lnSpc>
              <a:spcPct val="100000"/>
            </a:lnSpc>
          </a:pPr>
          <a:r>
            <a:rPr lang="en-GB" sz="1600">
              <a:solidFill>
                <a:schemeClr val="bg1"/>
              </a:solidFill>
              <a:latin typeface="Calibri" panose="020F0502020204030204" pitchFamily="34" charset="0"/>
              <a:ea typeface="Calibri" panose="020F0502020204030204" pitchFamily="34" charset="0"/>
              <a:cs typeface="Calibri" panose="020F0502020204030204" pitchFamily="34" charset="0"/>
            </a:rPr>
            <a:t>6.3 GW Onshore + 0.3 GW Offshore</a:t>
          </a:r>
        </a:p>
      </dgm:t>
    </dgm:pt>
    <dgm:pt modelId="{5FC6434A-2C92-4BAE-8BF0-DFDBA3753996}" type="parTrans" cxnId="{C4012288-FCC2-4CD1-A649-25EA0F5947E3}">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0A7D6446-5663-4E78-8E4F-5AD679B07C40}" type="sibTrans" cxnId="{C4012288-FCC2-4CD1-A649-25EA0F5947E3}">
      <dgm:prSet/>
      <dgm:spPr/>
      <dgm:t>
        <a:bodyPr/>
        <a:lstStyle/>
        <a:p>
          <a:endParaRPr lang="en-GB" sz="1600">
            <a:latin typeface="Calibri" panose="020F0502020204030204" pitchFamily="34" charset="0"/>
            <a:ea typeface="Calibri" panose="020F0502020204030204" pitchFamily="34" charset="0"/>
            <a:cs typeface="Calibri" panose="020F0502020204030204" pitchFamily="34" charset="0"/>
          </a:endParaRPr>
        </a:p>
      </dgm:t>
    </dgm:pt>
    <dgm:pt modelId="{E10AAE16-EFDC-4606-BA2E-7DC7F2787B32}">
      <dgm:prSet/>
      <dgm:spPr/>
      <dgm:t>
        <a:bodyPr/>
        <a:lstStyle/>
        <a:p>
          <a:pPr>
            <a:lnSpc>
              <a:spcPct val="100000"/>
            </a:lnSpc>
          </a:pPr>
          <a:endParaRPr lang="pt-PT"/>
        </a:p>
      </dgm:t>
    </dgm:pt>
    <dgm:pt modelId="{E25CAF99-D039-4119-89D4-923AA37E6EBE}" type="parTrans" cxnId="{A7FDDF0C-787B-4853-A4D9-E808FEE4D8B8}">
      <dgm:prSet/>
      <dgm:spPr/>
      <dgm:t>
        <a:bodyPr/>
        <a:lstStyle/>
        <a:p>
          <a:endParaRPr lang="pt-PT"/>
        </a:p>
      </dgm:t>
    </dgm:pt>
    <dgm:pt modelId="{91171402-9E52-479C-905D-26484659401A}" type="sibTrans" cxnId="{A7FDDF0C-787B-4853-A4D9-E808FEE4D8B8}">
      <dgm:prSet/>
      <dgm:spPr/>
      <dgm:t>
        <a:bodyPr/>
        <a:lstStyle/>
        <a:p>
          <a:endParaRPr lang="pt-PT"/>
        </a:p>
      </dgm:t>
    </dgm:pt>
    <dgm:pt modelId="{F10BD2DC-F591-4FD8-935A-100BFE879C49}">
      <dgm:prSet/>
      <dgm:spPr/>
      <dgm:t>
        <a:bodyPr/>
        <a:lstStyle/>
        <a:p>
          <a:pPr>
            <a:lnSpc>
              <a:spcPct val="100000"/>
            </a:lnSpc>
          </a:pPr>
          <a:endParaRPr lang="pt-PT"/>
        </a:p>
      </dgm:t>
    </dgm:pt>
    <dgm:pt modelId="{4287C7E3-3259-4636-87F7-D4431065A78A}" type="parTrans" cxnId="{655C2E57-442D-430E-BFC9-A640A8310CE8}">
      <dgm:prSet/>
      <dgm:spPr/>
      <dgm:t>
        <a:bodyPr/>
        <a:lstStyle/>
        <a:p>
          <a:endParaRPr lang="pt-PT"/>
        </a:p>
      </dgm:t>
    </dgm:pt>
    <dgm:pt modelId="{D4AE255A-363D-4CFC-AA9C-369984C18F72}" type="sibTrans" cxnId="{655C2E57-442D-430E-BFC9-A640A8310CE8}">
      <dgm:prSet/>
      <dgm:spPr/>
      <dgm:t>
        <a:bodyPr/>
        <a:lstStyle/>
        <a:p>
          <a:endParaRPr lang="pt-PT"/>
        </a:p>
      </dgm:t>
    </dgm:pt>
    <dgm:pt modelId="{C92CB3BD-7A98-429F-848C-43F41297C8BB}" type="pres">
      <dgm:prSet presAssocID="{C44BB90A-C201-4C96-A6E2-7F7A30DC638E}" presName="root" presStyleCnt="0">
        <dgm:presLayoutVars>
          <dgm:dir/>
          <dgm:resizeHandles val="exact"/>
        </dgm:presLayoutVars>
      </dgm:prSet>
      <dgm:spPr/>
    </dgm:pt>
    <dgm:pt modelId="{09BC36BB-A821-4FAF-AA03-D44E09833632}" type="pres">
      <dgm:prSet presAssocID="{AAC292F8-34DC-4CEC-B043-A72237738CBB}" presName="compNode" presStyleCnt="0"/>
      <dgm:spPr/>
    </dgm:pt>
    <dgm:pt modelId="{6BBB694A-1A2D-465D-B714-51FDF6A92E8A}" type="pres">
      <dgm:prSet presAssocID="{AAC292F8-34DC-4CEC-B043-A72237738CBB}" presName="bgRect" presStyleLbl="bgShp" presStyleIdx="0" presStyleCnt="6" custLinFactNeighborX="-7865" custLinFactNeighborY="-235"/>
      <dgm:spPr>
        <a:xfrm>
          <a:off x="0" y="0"/>
          <a:ext cx="4500562" cy="608426"/>
        </a:xfrm>
        <a:prstGeom prst="roundRect">
          <a:avLst>
            <a:gd name="adj" fmla="val 10000"/>
          </a:avLst>
        </a:prstGeom>
        <a:solidFill>
          <a:srgbClr val="224753"/>
        </a:solidFill>
        <a:ln>
          <a:noFill/>
        </a:ln>
        <a:effectLst/>
      </dgm:spPr>
    </dgm:pt>
    <dgm:pt modelId="{97D9306D-6166-4514-BD5C-3F9FFA04F9DF}" type="pres">
      <dgm:prSet presAssocID="{AAC292F8-34DC-4CEC-B043-A72237738CBB}" presName="iconRect" presStyleLbl="node1" presStyleIdx="0" presStyleCnt="6"/>
      <dgm:spPr>
        <a:xfrm>
          <a:off x="184048" y="138096"/>
          <a:ext cx="334634" cy="3346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Lightbulb"/>
        </a:ext>
      </dgm:extLst>
    </dgm:pt>
    <dgm:pt modelId="{1275A08A-F9F0-4511-9953-4CCCEC2DD896}" type="pres">
      <dgm:prSet presAssocID="{AAC292F8-34DC-4CEC-B043-A72237738CBB}" presName="spaceRect" presStyleCnt="0"/>
      <dgm:spPr/>
    </dgm:pt>
    <dgm:pt modelId="{12581D11-2183-4E11-B4A7-B961E1281E46}" type="pres">
      <dgm:prSet presAssocID="{AAC292F8-34DC-4CEC-B043-A72237738CBB}" presName="parTx" presStyleLbl="revTx" presStyleIdx="0" presStyleCnt="6">
        <dgm:presLayoutVars>
          <dgm:chMax val="0"/>
          <dgm:chPref val="0"/>
        </dgm:presLayoutVars>
      </dgm:prSet>
      <dgm:spPr/>
    </dgm:pt>
    <dgm:pt modelId="{802B3C4F-9447-47E2-BB04-4872D20BB6A3}" type="pres">
      <dgm:prSet presAssocID="{12A7AC0D-0ED6-4EC6-96A5-AC13D4252FA7}" presName="sibTrans" presStyleCnt="0"/>
      <dgm:spPr/>
    </dgm:pt>
    <dgm:pt modelId="{2324F11B-B10B-4EB7-A1F7-AF0F7CE8679A}" type="pres">
      <dgm:prSet presAssocID="{D6158C1A-5A10-4288-86F0-661E99EBFD63}" presName="compNode" presStyleCnt="0"/>
      <dgm:spPr/>
    </dgm:pt>
    <dgm:pt modelId="{DF93BAFB-FFD4-4A5C-9F68-3E3C19FA78E5}" type="pres">
      <dgm:prSet presAssocID="{D6158C1A-5A10-4288-86F0-661E99EBFD63}" presName="bgRect" presStyleLbl="bgShp" presStyleIdx="1" presStyleCnt="6" custLinFactNeighborX="5916" custLinFactNeighborY="-1024"/>
      <dgm:spPr>
        <a:xfrm>
          <a:off x="0" y="755502"/>
          <a:ext cx="4500562" cy="608426"/>
        </a:xfrm>
        <a:prstGeom prst="roundRect">
          <a:avLst>
            <a:gd name="adj" fmla="val 10000"/>
          </a:avLst>
        </a:prstGeom>
        <a:solidFill>
          <a:srgbClr val="224753"/>
        </a:solidFill>
        <a:ln>
          <a:noFill/>
        </a:ln>
        <a:effectLst/>
      </dgm:spPr>
    </dgm:pt>
    <dgm:pt modelId="{C76BD0DC-EE7D-4E86-B796-C699F36DBB53}" type="pres">
      <dgm:prSet presAssocID="{D6158C1A-5A10-4288-86F0-661E99EBFD63}" presName="iconRect" presStyleLbl="node1" presStyleIdx="1" presStyleCnt="6"/>
      <dgm:spPr>
        <a:xfrm>
          <a:off x="174718" y="854643"/>
          <a:ext cx="317669" cy="317669"/>
        </a:xfrm>
        <a:prstGeom prst="rect">
          <a:avLst/>
        </a:prstGeom>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rgbClr val="FFFFFF">
              <a:alpha val="0"/>
              <a:hueOff val="0"/>
              <a:satOff val="0"/>
              <a:lumOff val="0"/>
              <a:alphaOff val="0"/>
            </a:srgbClr>
          </a:solidFill>
          <a:prstDash val="solid"/>
          <a:miter lim="800000"/>
        </a:ln>
        <a:effectLst/>
      </dgm:spPr>
    </dgm:pt>
    <dgm:pt modelId="{38719725-234B-4993-9020-8900CA05349D}" type="pres">
      <dgm:prSet presAssocID="{D6158C1A-5A10-4288-86F0-661E99EBFD63}" presName="spaceRect" presStyleCnt="0"/>
      <dgm:spPr/>
    </dgm:pt>
    <dgm:pt modelId="{3595E780-50A6-4B06-93B2-9A4AE924D792}" type="pres">
      <dgm:prSet presAssocID="{D6158C1A-5A10-4288-86F0-661E99EBFD63}" presName="parTx" presStyleLbl="revTx" presStyleIdx="1" presStyleCnt="6">
        <dgm:presLayoutVars>
          <dgm:chMax val="0"/>
          <dgm:chPref val="0"/>
        </dgm:presLayoutVars>
      </dgm:prSet>
      <dgm:spPr/>
    </dgm:pt>
    <dgm:pt modelId="{73C37E13-7F1B-47D3-8DAB-C16811EED3DB}" type="pres">
      <dgm:prSet presAssocID="{7EAE0C30-6B73-4F3B-9AA6-F665C9BF62E6}" presName="sibTrans" presStyleCnt="0"/>
      <dgm:spPr/>
    </dgm:pt>
    <dgm:pt modelId="{1D481BF1-FCCC-44B5-943A-836F844751D4}" type="pres">
      <dgm:prSet presAssocID="{A508A76B-590C-4360-9AD5-C9977E049941}" presName="compNode" presStyleCnt="0"/>
      <dgm:spPr/>
    </dgm:pt>
    <dgm:pt modelId="{EEAC62A7-2AF3-4EEF-8283-D99915B4D199}" type="pres">
      <dgm:prSet presAssocID="{A508A76B-590C-4360-9AD5-C9977E049941}" presName="bgRect" presStyleLbl="bgShp" presStyleIdx="2" presStyleCnt="6"/>
      <dgm:spPr>
        <a:xfrm>
          <a:off x="0" y="1522265"/>
          <a:ext cx="4500562" cy="608426"/>
        </a:xfrm>
        <a:prstGeom prst="roundRect">
          <a:avLst>
            <a:gd name="adj" fmla="val 10000"/>
          </a:avLst>
        </a:prstGeom>
        <a:solidFill>
          <a:srgbClr val="224753"/>
        </a:solidFill>
        <a:ln>
          <a:noFill/>
        </a:ln>
        <a:effectLst/>
      </dgm:spPr>
    </dgm:pt>
    <dgm:pt modelId="{806542D9-6613-477C-934E-D9631788FDB0}" type="pres">
      <dgm:prSet presAssocID="{A508A76B-590C-4360-9AD5-C9977E049941}" presName="iconRect" presStyleLbl="node1" presStyleIdx="2" presStyleCnt="6"/>
      <dgm:spPr>
        <a:xfrm>
          <a:off x="184048" y="1659161"/>
          <a:ext cx="334634" cy="3346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un"/>
        </a:ext>
      </dgm:extLst>
    </dgm:pt>
    <dgm:pt modelId="{9673D06E-05ED-4A34-9C94-68834704922A}" type="pres">
      <dgm:prSet presAssocID="{A508A76B-590C-4360-9AD5-C9977E049941}" presName="spaceRect" presStyleCnt="0"/>
      <dgm:spPr/>
    </dgm:pt>
    <dgm:pt modelId="{697864BC-5C64-4DF0-807D-A6D37E33A087}" type="pres">
      <dgm:prSet presAssocID="{A508A76B-590C-4360-9AD5-C9977E049941}" presName="parTx" presStyleLbl="revTx" presStyleIdx="2" presStyleCnt="6">
        <dgm:presLayoutVars>
          <dgm:chMax val="0"/>
          <dgm:chPref val="0"/>
        </dgm:presLayoutVars>
      </dgm:prSet>
      <dgm:spPr/>
    </dgm:pt>
    <dgm:pt modelId="{459552EA-862F-4E94-80A5-9B01DD101E0D}" type="pres">
      <dgm:prSet presAssocID="{E64E93BD-54FA-4EF3-8751-976129406740}" presName="sibTrans" presStyleCnt="0"/>
      <dgm:spPr/>
    </dgm:pt>
    <dgm:pt modelId="{586882F0-8B65-4DB7-98A3-8260F659C8D6}" type="pres">
      <dgm:prSet presAssocID="{9CBADBCF-4808-4338-BC25-F5A1204C35BD}" presName="compNode" presStyleCnt="0"/>
      <dgm:spPr/>
    </dgm:pt>
    <dgm:pt modelId="{B5496AD9-382B-4D5B-9899-5EAB29B5C3F2}" type="pres">
      <dgm:prSet presAssocID="{9CBADBCF-4808-4338-BC25-F5A1204C35BD}" presName="bgRect" presStyleLbl="bgShp" presStyleIdx="3" presStyleCnt="6"/>
      <dgm:spPr>
        <a:xfrm>
          <a:off x="0" y="2282798"/>
          <a:ext cx="4500562" cy="608426"/>
        </a:xfrm>
        <a:prstGeom prst="roundRect">
          <a:avLst>
            <a:gd name="adj" fmla="val 10000"/>
          </a:avLst>
        </a:prstGeom>
        <a:solidFill>
          <a:srgbClr val="224753"/>
        </a:solidFill>
        <a:ln>
          <a:noFill/>
        </a:ln>
        <a:effectLst/>
      </dgm:spPr>
    </dgm:pt>
    <dgm:pt modelId="{01A730A0-5DD8-41AB-AD91-323C436E6906}" type="pres">
      <dgm:prSet presAssocID="{9CBADBCF-4808-4338-BC25-F5A1204C35BD}" presName="iconRect" presStyleLbl="node1" presStyleIdx="3" presStyleCnt="6"/>
      <dgm:spPr>
        <a:xfrm>
          <a:off x="184048" y="2419694"/>
          <a:ext cx="334634" cy="334634"/>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Turbinas eólicas com preenchimento sólido"/>
        </a:ext>
      </dgm:extLst>
    </dgm:pt>
    <dgm:pt modelId="{F026DC89-23C5-473B-B739-A3AA285F4429}" type="pres">
      <dgm:prSet presAssocID="{9CBADBCF-4808-4338-BC25-F5A1204C35BD}" presName="spaceRect" presStyleCnt="0"/>
      <dgm:spPr/>
    </dgm:pt>
    <dgm:pt modelId="{6CAE65B0-CDAE-4BCC-9D46-07500DF0B0B0}" type="pres">
      <dgm:prSet presAssocID="{9CBADBCF-4808-4338-BC25-F5A1204C35BD}" presName="parTx" presStyleLbl="revTx" presStyleIdx="3" presStyleCnt="6">
        <dgm:presLayoutVars>
          <dgm:chMax val="0"/>
          <dgm:chPref val="0"/>
        </dgm:presLayoutVars>
      </dgm:prSet>
      <dgm:spPr/>
    </dgm:pt>
    <dgm:pt modelId="{210DDA87-86DF-42B3-ABAC-DFB17A87B818}" type="pres">
      <dgm:prSet presAssocID="{0A7D6446-5663-4E78-8E4F-5AD679B07C40}" presName="sibTrans" presStyleCnt="0"/>
      <dgm:spPr/>
    </dgm:pt>
    <dgm:pt modelId="{75B56EF5-36A4-4701-9E0B-043C6F6E21ED}" type="pres">
      <dgm:prSet presAssocID="{E10AAE16-EFDC-4606-BA2E-7DC7F2787B32}" presName="compNode" presStyleCnt="0"/>
      <dgm:spPr/>
    </dgm:pt>
    <dgm:pt modelId="{F5128136-2ABF-4477-BC41-928C3D8071FA}" type="pres">
      <dgm:prSet presAssocID="{E10AAE16-EFDC-4606-BA2E-7DC7F2787B32}" presName="bgRect" presStyleLbl="bgShp" presStyleIdx="4" presStyleCnt="6"/>
      <dgm:spPr>
        <a:solidFill>
          <a:srgbClr val="E8E6E6"/>
        </a:solidFill>
      </dgm:spPr>
    </dgm:pt>
    <dgm:pt modelId="{9F62D3E3-6C27-4590-BC96-43661404BA42}" type="pres">
      <dgm:prSet presAssocID="{E10AAE16-EFDC-4606-BA2E-7DC7F2787B32}" presName="iconRect" presStyleLbl="node1" presStyleIdx="4" presStyleCnt="6"/>
      <dgm:spPr>
        <a:solidFill>
          <a:srgbClr val="E8E6E6"/>
        </a:solidFill>
      </dgm:spPr>
    </dgm:pt>
    <dgm:pt modelId="{E9076410-2D64-4123-ACD2-E54F28504544}" type="pres">
      <dgm:prSet presAssocID="{E10AAE16-EFDC-4606-BA2E-7DC7F2787B32}" presName="spaceRect" presStyleCnt="0"/>
      <dgm:spPr/>
    </dgm:pt>
    <dgm:pt modelId="{FB61B359-33C0-412F-B37F-F1A8572EEF5A}" type="pres">
      <dgm:prSet presAssocID="{E10AAE16-EFDC-4606-BA2E-7DC7F2787B32}" presName="parTx" presStyleLbl="revTx" presStyleIdx="4" presStyleCnt="6">
        <dgm:presLayoutVars>
          <dgm:chMax val="0"/>
          <dgm:chPref val="0"/>
        </dgm:presLayoutVars>
      </dgm:prSet>
      <dgm:spPr/>
    </dgm:pt>
    <dgm:pt modelId="{770E2320-D331-45AF-B6C8-078C857FBC1B}" type="pres">
      <dgm:prSet presAssocID="{91171402-9E52-479C-905D-26484659401A}" presName="sibTrans" presStyleCnt="0"/>
      <dgm:spPr/>
    </dgm:pt>
    <dgm:pt modelId="{984FF0DA-8C6F-439E-AB5B-48732B5C3A13}" type="pres">
      <dgm:prSet presAssocID="{F10BD2DC-F591-4FD8-935A-100BFE879C49}" presName="compNode" presStyleCnt="0"/>
      <dgm:spPr/>
    </dgm:pt>
    <dgm:pt modelId="{E4EC5A95-4FF3-4EAC-8758-765BF278A98C}" type="pres">
      <dgm:prSet presAssocID="{F10BD2DC-F591-4FD8-935A-100BFE879C49}" presName="bgRect" presStyleLbl="bgShp" presStyleIdx="5" presStyleCnt="6"/>
      <dgm:spPr>
        <a:solidFill>
          <a:srgbClr val="E8E6E6"/>
        </a:solidFill>
      </dgm:spPr>
    </dgm:pt>
    <dgm:pt modelId="{639FB263-2E01-4024-9093-5D6DCC8F75DA}" type="pres">
      <dgm:prSet presAssocID="{F10BD2DC-F591-4FD8-935A-100BFE879C49}" presName="iconRect" presStyleLbl="node1" presStyleIdx="5" presStyleCnt="6"/>
      <dgm:spPr>
        <a:solidFill>
          <a:srgbClr val="E8E6E6"/>
        </a:solidFill>
      </dgm:spPr>
    </dgm:pt>
    <dgm:pt modelId="{DF45E09C-3343-4DAF-B498-289AFBE95B57}" type="pres">
      <dgm:prSet presAssocID="{F10BD2DC-F591-4FD8-935A-100BFE879C49}" presName="spaceRect" presStyleCnt="0"/>
      <dgm:spPr/>
    </dgm:pt>
    <dgm:pt modelId="{71B6D17A-DC3B-4F2D-B0DB-76D10FFDA5B1}" type="pres">
      <dgm:prSet presAssocID="{F10BD2DC-F591-4FD8-935A-100BFE879C49}" presName="parTx" presStyleLbl="revTx" presStyleIdx="5" presStyleCnt="6">
        <dgm:presLayoutVars>
          <dgm:chMax val="0"/>
          <dgm:chPref val="0"/>
        </dgm:presLayoutVars>
      </dgm:prSet>
      <dgm:spPr/>
    </dgm:pt>
  </dgm:ptLst>
  <dgm:cxnLst>
    <dgm:cxn modelId="{A12CE807-9A6C-477E-B402-194376B668B5}" srcId="{C44BB90A-C201-4C96-A6E2-7F7A30DC638E}" destId="{D6158C1A-5A10-4288-86F0-661E99EBFD63}" srcOrd="1" destOrd="0" parTransId="{76EA7795-F188-454C-A3C2-6794F7337699}" sibTransId="{7EAE0C30-6B73-4F3B-9AA6-F665C9BF62E6}"/>
    <dgm:cxn modelId="{A7FDDF0C-787B-4853-A4D9-E808FEE4D8B8}" srcId="{C44BB90A-C201-4C96-A6E2-7F7A30DC638E}" destId="{E10AAE16-EFDC-4606-BA2E-7DC7F2787B32}" srcOrd="4" destOrd="0" parTransId="{E25CAF99-D039-4119-89D4-923AA37E6EBE}" sibTransId="{91171402-9E52-479C-905D-26484659401A}"/>
    <dgm:cxn modelId="{F6741F2E-44C5-4514-945E-54666DC26CD7}" type="presOf" srcId="{9CBADBCF-4808-4338-BC25-F5A1204C35BD}" destId="{6CAE65B0-CDAE-4BCC-9D46-07500DF0B0B0}" srcOrd="0" destOrd="0" presId="urn:microsoft.com/office/officeart/2018/2/layout/IconVerticalSolidList"/>
    <dgm:cxn modelId="{3A1E7E45-7AD9-4311-8789-B15A498834D7}" type="presOf" srcId="{C44BB90A-C201-4C96-A6E2-7F7A30DC638E}" destId="{C92CB3BD-7A98-429F-848C-43F41297C8BB}" srcOrd="0" destOrd="0" presId="urn:microsoft.com/office/officeart/2018/2/layout/IconVerticalSolidList"/>
    <dgm:cxn modelId="{A3ECE874-5F03-4AD1-B237-DFF7643A52B6}" type="presOf" srcId="{AAC292F8-34DC-4CEC-B043-A72237738CBB}" destId="{12581D11-2183-4E11-B4A7-B961E1281E46}" srcOrd="0" destOrd="0" presId="urn:microsoft.com/office/officeart/2018/2/layout/IconVerticalSolidList"/>
    <dgm:cxn modelId="{655C2E57-442D-430E-BFC9-A640A8310CE8}" srcId="{C44BB90A-C201-4C96-A6E2-7F7A30DC638E}" destId="{F10BD2DC-F591-4FD8-935A-100BFE879C49}" srcOrd="5" destOrd="0" parTransId="{4287C7E3-3259-4636-87F7-D4431065A78A}" sibTransId="{D4AE255A-363D-4CFC-AA9C-369984C18F72}"/>
    <dgm:cxn modelId="{BFD16B59-EA15-43EC-B5C6-F180F840CDA5}" srcId="{C44BB90A-C201-4C96-A6E2-7F7A30DC638E}" destId="{AAC292F8-34DC-4CEC-B043-A72237738CBB}" srcOrd="0" destOrd="0" parTransId="{FF8E48FE-F586-4D66-BAFD-D57F9A87F2FE}" sibTransId="{12A7AC0D-0ED6-4EC6-96A5-AC13D4252FA7}"/>
    <dgm:cxn modelId="{C4012288-FCC2-4CD1-A649-25EA0F5947E3}" srcId="{C44BB90A-C201-4C96-A6E2-7F7A30DC638E}" destId="{9CBADBCF-4808-4338-BC25-F5A1204C35BD}" srcOrd="3" destOrd="0" parTransId="{5FC6434A-2C92-4BAE-8BF0-DFDBA3753996}" sibTransId="{0A7D6446-5663-4E78-8E4F-5AD679B07C40}"/>
    <dgm:cxn modelId="{F26C748B-8F72-4368-8DC1-32A675C62BFF}" srcId="{C44BB90A-C201-4C96-A6E2-7F7A30DC638E}" destId="{A508A76B-590C-4360-9AD5-C9977E049941}" srcOrd="2" destOrd="0" parTransId="{6BB3A4AC-B647-46CE-AA3E-70326146822C}" sibTransId="{E64E93BD-54FA-4EF3-8751-976129406740}"/>
    <dgm:cxn modelId="{A418998C-8FF1-41EB-BF4E-2A36DF62B0C8}" type="presOf" srcId="{F10BD2DC-F591-4FD8-935A-100BFE879C49}" destId="{71B6D17A-DC3B-4F2D-B0DB-76D10FFDA5B1}" srcOrd="0" destOrd="0" presId="urn:microsoft.com/office/officeart/2018/2/layout/IconVerticalSolidList"/>
    <dgm:cxn modelId="{781BD999-7074-4DF7-A4FE-3DC9125DD2D9}" type="presOf" srcId="{D6158C1A-5A10-4288-86F0-661E99EBFD63}" destId="{3595E780-50A6-4B06-93B2-9A4AE924D792}" srcOrd="0" destOrd="0" presId="urn:microsoft.com/office/officeart/2018/2/layout/IconVerticalSolidList"/>
    <dgm:cxn modelId="{771ADEDA-2F57-481B-A57E-BFE013F795C9}" type="presOf" srcId="{E10AAE16-EFDC-4606-BA2E-7DC7F2787B32}" destId="{FB61B359-33C0-412F-B37F-F1A8572EEF5A}" srcOrd="0" destOrd="0" presId="urn:microsoft.com/office/officeart/2018/2/layout/IconVerticalSolidList"/>
    <dgm:cxn modelId="{45E232E4-F7C1-43BF-9CFE-9651DE7D589F}" type="presOf" srcId="{A508A76B-590C-4360-9AD5-C9977E049941}" destId="{697864BC-5C64-4DF0-807D-A6D37E33A087}" srcOrd="0" destOrd="0" presId="urn:microsoft.com/office/officeart/2018/2/layout/IconVerticalSolidList"/>
    <dgm:cxn modelId="{4F74E95C-D2AC-45B2-9153-E9195E46A41D}" type="presParOf" srcId="{C92CB3BD-7A98-429F-848C-43F41297C8BB}" destId="{09BC36BB-A821-4FAF-AA03-D44E09833632}" srcOrd="0" destOrd="0" presId="urn:microsoft.com/office/officeart/2018/2/layout/IconVerticalSolidList"/>
    <dgm:cxn modelId="{F6BDDFB3-9AD9-4006-BAC1-A74BB35C21CA}" type="presParOf" srcId="{09BC36BB-A821-4FAF-AA03-D44E09833632}" destId="{6BBB694A-1A2D-465D-B714-51FDF6A92E8A}" srcOrd="0" destOrd="0" presId="urn:microsoft.com/office/officeart/2018/2/layout/IconVerticalSolidList"/>
    <dgm:cxn modelId="{9FD28533-7F31-482A-BB90-2AE674CD52C6}" type="presParOf" srcId="{09BC36BB-A821-4FAF-AA03-D44E09833632}" destId="{97D9306D-6166-4514-BD5C-3F9FFA04F9DF}" srcOrd="1" destOrd="0" presId="urn:microsoft.com/office/officeart/2018/2/layout/IconVerticalSolidList"/>
    <dgm:cxn modelId="{D47C630C-F423-4162-A5F4-3637231D8812}" type="presParOf" srcId="{09BC36BB-A821-4FAF-AA03-D44E09833632}" destId="{1275A08A-F9F0-4511-9953-4CCCEC2DD896}" srcOrd="2" destOrd="0" presId="urn:microsoft.com/office/officeart/2018/2/layout/IconVerticalSolidList"/>
    <dgm:cxn modelId="{508930D3-5162-4E48-A1B1-0BA1D3344586}" type="presParOf" srcId="{09BC36BB-A821-4FAF-AA03-D44E09833632}" destId="{12581D11-2183-4E11-B4A7-B961E1281E46}" srcOrd="3" destOrd="0" presId="urn:microsoft.com/office/officeart/2018/2/layout/IconVerticalSolidList"/>
    <dgm:cxn modelId="{74607168-452D-4CC4-BF6E-5A9B2D25F47F}" type="presParOf" srcId="{C92CB3BD-7A98-429F-848C-43F41297C8BB}" destId="{802B3C4F-9447-47E2-BB04-4872D20BB6A3}" srcOrd="1" destOrd="0" presId="urn:microsoft.com/office/officeart/2018/2/layout/IconVerticalSolidList"/>
    <dgm:cxn modelId="{8B2F5CD9-344B-4BA1-B4B4-7465BC2A13C9}" type="presParOf" srcId="{C92CB3BD-7A98-429F-848C-43F41297C8BB}" destId="{2324F11B-B10B-4EB7-A1F7-AF0F7CE8679A}" srcOrd="2" destOrd="0" presId="urn:microsoft.com/office/officeart/2018/2/layout/IconVerticalSolidList"/>
    <dgm:cxn modelId="{73614801-637F-4144-86BE-41CFF4E0BB64}" type="presParOf" srcId="{2324F11B-B10B-4EB7-A1F7-AF0F7CE8679A}" destId="{DF93BAFB-FFD4-4A5C-9F68-3E3C19FA78E5}" srcOrd="0" destOrd="0" presId="urn:microsoft.com/office/officeart/2018/2/layout/IconVerticalSolidList"/>
    <dgm:cxn modelId="{718C8FBE-0318-4EEF-AF71-FC02ACE74B4D}" type="presParOf" srcId="{2324F11B-B10B-4EB7-A1F7-AF0F7CE8679A}" destId="{C76BD0DC-EE7D-4E86-B796-C699F36DBB53}" srcOrd="1" destOrd="0" presId="urn:microsoft.com/office/officeart/2018/2/layout/IconVerticalSolidList"/>
    <dgm:cxn modelId="{ACC2147E-5431-4CF0-AB56-EC1DDAA7351E}" type="presParOf" srcId="{2324F11B-B10B-4EB7-A1F7-AF0F7CE8679A}" destId="{38719725-234B-4993-9020-8900CA05349D}" srcOrd="2" destOrd="0" presId="urn:microsoft.com/office/officeart/2018/2/layout/IconVerticalSolidList"/>
    <dgm:cxn modelId="{1A229847-D543-4CE7-9F88-B1641BFFC684}" type="presParOf" srcId="{2324F11B-B10B-4EB7-A1F7-AF0F7CE8679A}" destId="{3595E780-50A6-4B06-93B2-9A4AE924D792}" srcOrd="3" destOrd="0" presId="urn:microsoft.com/office/officeart/2018/2/layout/IconVerticalSolidList"/>
    <dgm:cxn modelId="{749855B0-06F5-4F74-9164-6E9380D4DDD2}" type="presParOf" srcId="{C92CB3BD-7A98-429F-848C-43F41297C8BB}" destId="{73C37E13-7F1B-47D3-8DAB-C16811EED3DB}" srcOrd="3" destOrd="0" presId="urn:microsoft.com/office/officeart/2018/2/layout/IconVerticalSolidList"/>
    <dgm:cxn modelId="{8F8284B5-A97E-4864-A7F8-167B20AE136B}" type="presParOf" srcId="{C92CB3BD-7A98-429F-848C-43F41297C8BB}" destId="{1D481BF1-FCCC-44B5-943A-836F844751D4}" srcOrd="4" destOrd="0" presId="urn:microsoft.com/office/officeart/2018/2/layout/IconVerticalSolidList"/>
    <dgm:cxn modelId="{5E5A16B5-0D30-48C4-A630-AA4B5536774E}" type="presParOf" srcId="{1D481BF1-FCCC-44B5-943A-836F844751D4}" destId="{EEAC62A7-2AF3-4EEF-8283-D99915B4D199}" srcOrd="0" destOrd="0" presId="urn:microsoft.com/office/officeart/2018/2/layout/IconVerticalSolidList"/>
    <dgm:cxn modelId="{A089909B-F09D-48DA-A86B-9DB674CF5B39}" type="presParOf" srcId="{1D481BF1-FCCC-44B5-943A-836F844751D4}" destId="{806542D9-6613-477C-934E-D9631788FDB0}" srcOrd="1" destOrd="0" presId="urn:microsoft.com/office/officeart/2018/2/layout/IconVerticalSolidList"/>
    <dgm:cxn modelId="{D49565C2-333E-4B64-AA2F-6694F4244CFA}" type="presParOf" srcId="{1D481BF1-FCCC-44B5-943A-836F844751D4}" destId="{9673D06E-05ED-4A34-9C94-68834704922A}" srcOrd="2" destOrd="0" presId="urn:microsoft.com/office/officeart/2018/2/layout/IconVerticalSolidList"/>
    <dgm:cxn modelId="{3D9FFAC5-4152-4079-809C-9B527E94C89D}" type="presParOf" srcId="{1D481BF1-FCCC-44B5-943A-836F844751D4}" destId="{697864BC-5C64-4DF0-807D-A6D37E33A087}" srcOrd="3" destOrd="0" presId="urn:microsoft.com/office/officeart/2018/2/layout/IconVerticalSolidList"/>
    <dgm:cxn modelId="{DF5CA567-93A1-4A58-9D85-5454AFC63F8D}" type="presParOf" srcId="{C92CB3BD-7A98-429F-848C-43F41297C8BB}" destId="{459552EA-862F-4E94-80A5-9B01DD101E0D}" srcOrd="5" destOrd="0" presId="urn:microsoft.com/office/officeart/2018/2/layout/IconVerticalSolidList"/>
    <dgm:cxn modelId="{7C80B65B-9F91-4ADF-80F5-B938CB3968A8}" type="presParOf" srcId="{C92CB3BD-7A98-429F-848C-43F41297C8BB}" destId="{586882F0-8B65-4DB7-98A3-8260F659C8D6}" srcOrd="6" destOrd="0" presId="urn:microsoft.com/office/officeart/2018/2/layout/IconVerticalSolidList"/>
    <dgm:cxn modelId="{1FD8FD52-EE9A-4DC8-9AAC-D706E690C072}" type="presParOf" srcId="{586882F0-8B65-4DB7-98A3-8260F659C8D6}" destId="{B5496AD9-382B-4D5B-9899-5EAB29B5C3F2}" srcOrd="0" destOrd="0" presId="urn:microsoft.com/office/officeart/2018/2/layout/IconVerticalSolidList"/>
    <dgm:cxn modelId="{E5D7C65D-F470-4EBC-AC71-26E3541B2EF3}" type="presParOf" srcId="{586882F0-8B65-4DB7-98A3-8260F659C8D6}" destId="{01A730A0-5DD8-41AB-AD91-323C436E6906}" srcOrd="1" destOrd="0" presId="urn:microsoft.com/office/officeart/2018/2/layout/IconVerticalSolidList"/>
    <dgm:cxn modelId="{B207F13F-35CA-4822-B124-FE87413B8A5F}" type="presParOf" srcId="{586882F0-8B65-4DB7-98A3-8260F659C8D6}" destId="{F026DC89-23C5-473B-B739-A3AA285F4429}" srcOrd="2" destOrd="0" presId="urn:microsoft.com/office/officeart/2018/2/layout/IconVerticalSolidList"/>
    <dgm:cxn modelId="{63FA158C-7153-45B1-9C6A-988EDFB315F7}" type="presParOf" srcId="{586882F0-8B65-4DB7-98A3-8260F659C8D6}" destId="{6CAE65B0-CDAE-4BCC-9D46-07500DF0B0B0}" srcOrd="3" destOrd="0" presId="urn:microsoft.com/office/officeart/2018/2/layout/IconVerticalSolidList"/>
    <dgm:cxn modelId="{7B33AA31-1172-4DFE-99BB-F3D336FA37DD}" type="presParOf" srcId="{C92CB3BD-7A98-429F-848C-43F41297C8BB}" destId="{210DDA87-86DF-42B3-ABAC-DFB17A87B818}" srcOrd="7" destOrd="0" presId="urn:microsoft.com/office/officeart/2018/2/layout/IconVerticalSolidList"/>
    <dgm:cxn modelId="{776E7821-EB84-4818-8716-1374D0E99254}" type="presParOf" srcId="{C92CB3BD-7A98-429F-848C-43F41297C8BB}" destId="{75B56EF5-36A4-4701-9E0B-043C6F6E21ED}" srcOrd="8" destOrd="0" presId="urn:microsoft.com/office/officeart/2018/2/layout/IconVerticalSolidList"/>
    <dgm:cxn modelId="{1B37D705-0200-4B4F-B937-0C0D560058A9}" type="presParOf" srcId="{75B56EF5-36A4-4701-9E0B-043C6F6E21ED}" destId="{F5128136-2ABF-4477-BC41-928C3D8071FA}" srcOrd="0" destOrd="0" presId="urn:microsoft.com/office/officeart/2018/2/layout/IconVerticalSolidList"/>
    <dgm:cxn modelId="{AFD0603A-E1EA-4C5C-B2B2-58A1FEFCF912}" type="presParOf" srcId="{75B56EF5-36A4-4701-9E0B-043C6F6E21ED}" destId="{9F62D3E3-6C27-4590-BC96-43661404BA42}" srcOrd="1" destOrd="0" presId="urn:microsoft.com/office/officeart/2018/2/layout/IconVerticalSolidList"/>
    <dgm:cxn modelId="{C069D44D-9FB7-4D61-9ECB-85D6F9EA82EF}" type="presParOf" srcId="{75B56EF5-36A4-4701-9E0B-043C6F6E21ED}" destId="{E9076410-2D64-4123-ACD2-E54F28504544}" srcOrd="2" destOrd="0" presId="urn:microsoft.com/office/officeart/2018/2/layout/IconVerticalSolidList"/>
    <dgm:cxn modelId="{BDF36BCB-D9BB-46D0-97E2-233AF19D2FC5}" type="presParOf" srcId="{75B56EF5-36A4-4701-9E0B-043C6F6E21ED}" destId="{FB61B359-33C0-412F-B37F-F1A8572EEF5A}" srcOrd="3" destOrd="0" presId="urn:microsoft.com/office/officeart/2018/2/layout/IconVerticalSolidList"/>
    <dgm:cxn modelId="{430969A4-9A32-4852-992F-FF536038065F}" type="presParOf" srcId="{C92CB3BD-7A98-429F-848C-43F41297C8BB}" destId="{770E2320-D331-45AF-B6C8-078C857FBC1B}" srcOrd="9" destOrd="0" presId="urn:microsoft.com/office/officeart/2018/2/layout/IconVerticalSolidList"/>
    <dgm:cxn modelId="{2D18D587-C60E-46FB-8234-8E3D5F5B2A16}" type="presParOf" srcId="{C92CB3BD-7A98-429F-848C-43F41297C8BB}" destId="{984FF0DA-8C6F-439E-AB5B-48732B5C3A13}" srcOrd="10" destOrd="0" presId="urn:microsoft.com/office/officeart/2018/2/layout/IconVerticalSolidList"/>
    <dgm:cxn modelId="{C7E0C8A0-161D-4497-A6EA-609078A49B14}" type="presParOf" srcId="{984FF0DA-8C6F-439E-AB5B-48732B5C3A13}" destId="{E4EC5A95-4FF3-4EAC-8758-765BF278A98C}" srcOrd="0" destOrd="0" presId="urn:microsoft.com/office/officeart/2018/2/layout/IconVerticalSolidList"/>
    <dgm:cxn modelId="{93E00BDA-F720-4351-A1CE-3F37B6187D00}" type="presParOf" srcId="{984FF0DA-8C6F-439E-AB5B-48732B5C3A13}" destId="{639FB263-2E01-4024-9093-5D6DCC8F75DA}" srcOrd="1" destOrd="0" presId="urn:microsoft.com/office/officeart/2018/2/layout/IconVerticalSolidList"/>
    <dgm:cxn modelId="{A4468684-E38A-4F04-A2E9-85EB3D4C6C5F}" type="presParOf" srcId="{984FF0DA-8C6F-439E-AB5B-48732B5C3A13}" destId="{DF45E09C-3343-4DAF-B498-289AFBE95B57}" srcOrd="2" destOrd="0" presId="urn:microsoft.com/office/officeart/2018/2/layout/IconVerticalSolidList"/>
    <dgm:cxn modelId="{AA45D961-6DB0-4AC5-A9C0-8DA94102E05E}" type="presParOf" srcId="{984FF0DA-8C6F-439E-AB5B-48732B5C3A13}" destId="{71B6D17A-DC3B-4F2D-B0DB-76D10FFDA5B1}"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0D3A40-3CDC-4EA3-87D3-AF6E520ADC8E}"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B4F883F6-CFE6-4FF5-9F0A-9EC3D1F6956E}">
      <dgm:prSet/>
      <dgm:spPr/>
      <dgm:t>
        <a:bodyPr/>
        <a:lstStyle/>
        <a:p>
          <a:pPr>
            <a:lnSpc>
              <a:spcPct val="100000"/>
            </a:lnSpc>
            <a:defRPr b="1"/>
          </a:pPr>
          <a:r>
            <a:rPr lang="en-US">
              <a:latin typeface="+mn-lt"/>
            </a:rPr>
            <a:t>SPEED</a:t>
          </a:r>
        </a:p>
      </dgm:t>
    </dgm:pt>
    <dgm:pt modelId="{E1A2A0B4-437B-4429-A1AE-1F2ED24F6C2B}" type="parTrans" cxnId="{1EB215E5-0896-4E3B-99C6-73DB298FA18E}">
      <dgm:prSet/>
      <dgm:spPr/>
      <dgm:t>
        <a:bodyPr/>
        <a:lstStyle/>
        <a:p>
          <a:endParaRPr lang="en-US" sz="2400">
            <a:latin typeface="+mn-lt"/>
          </a:endParaRPr>
        </a:p>
      </dgm:t>
    </dgm:pt>
    <dgm:pt modelId="{42A56B20-7A26-40E0-A0A7-74E71684722E}" type="sibTrans" cxnId="{1EB215E5-0896-4E3B-99C6-73DB298FA18E}">
      <dgm:prSet/>
      <dgm:spPr/>
      <dgm:t>
        <a:bodyPr/>
        <a:lstStyle/>
        <a:p>
          <a:endParaRPr lang="en-US">
            <a:latin typeface="+mn-lt"/>
          </a:endParaRPr>
        </a:p>
      </dgm:t>
    </dgm:pt>
    <dgm:pt modelId="{84333ADA-4F99-42F6-B9BD-7C56D80B5EFA}">
      <dgm:prSet/>
      <dgm:spPr/>
      <dgm:t>
        <a:bodyPr/>
        <a:lstStyle/>
        <a:p>
          <a:pPr>
            <a:lnSpc>
              <a:spcPct val="100000"/>
            </a:lnSpc>
          </a:pPr>
          <a:r>
            <a:rPr lang="en-US" b="1">
              <a:latin typeface="+mn-lt"/>
            </a:rPr>
            <a:t>Permitting</a:t>
          </a:r>
        </a:p>
      </dgm:t>
    </dgm:pt>
    <dgm:pt modelId="{94FB7530-AD7B-49B4-932C-84BB2F29085E}" type="parTrans" cxnId="{2CCFE79F-C811-4BD2-97D1-D22252A21BFF}">
      <dgm:prSet/>
      <dgm:spPr/>
      <dgm:t>
        <a:bodyPr/>
        <a:lstStyle/>
        <a:p>
          <a:endParaRPr lang="en-US" sz="2400">
            <a:latin typeface="+mn-lt"/>
          </a:endParaRPr>
        </a:p>
      </dgm:t>
    </dgm:pt>
    <dgm:pt modelId="{1C87DE7C-A0C7-46D1-9960-25001D40A29E}" type="sibTrans" cxnId="{2CCFE79F-C811-4BD2-97D1-D22252A21BFF}">
      <dgm:prSet/>
      <dgm:spPr/>
      <dgm:t>
        <a:bodyPr/>
        <a:lstStyle/>
        <a:p>
          <a:endParaRPr lang="en-US">
            <a:latin typeface="+mn-lt"/>
          </a:endParaRPr>
        </a:p>
      </dgm:t>
    </dgm:pt>
    <dgm:pt modelId="{780BFFEA-9928-4A65-8CBF-AD3637A53954}">
      <dgm:prSet/>
      <dgm:spPr/>
      <dgm:t>
        <a:bodyPr/>
        <a:lstStyle/>
        <a:p>
          <a:r>
            <a:rPr lang="en-US" dirty="0">
              <a:latin typeface="+mn-lt"/>
            </a:rPr>
            <a:t>Slow licensing</a:t>
          </a:r>
        </a:p>
      </dgm:t>
    </dgm:pt>
    <dgm:pt modelId="{F5F1CC14-9F41-4E72-A2B9-314294041087}" type="parTrans" cxnId="{9F64A336-04C8-48F1-8976-62F97F8A518F}">
      <dgm:prSet/>
      <dgm:spPr/>
      <dgm:t>
        <a:bodyPr/>
        <a:lstStyle/>
        <a:p>
          <a:endParaRPr lang="en-US" sz="2400">
            <a:latin typeface="+mn-lt"/>
          </a:endParaRPr>
        </a:p>
      </dgm:t>
    </dgm:pt>
    <dgm:pt modelId="{E01A1E63-D9D4-4014-9B9F-753CBEBE4300}" type="sibTrans" cxnId="{9F64A336-04C8-48F1-8976-62F97F8A518F}">
      <dgm:prSet/>
      <dgm:spPr/>
      <dgm:t>
        <a:bodyPr/>
        <a:lstStyle/>
        <a:p>
          <a:endParaRPr lang="en-US">
            <a:latin typeface="+mn-lt"/>
          </a:endParaRPr>
        </a:p>
      </dgm:t>
    </dgm:pt>
    <dgm:pt modelId="{76CA8A1F-4C94-4EB8-85C6-AC02E067947E}">
      <dgm:prSet/>
      <dgm:spPr/>
      <dgm:t>
        <a:bodyPr/>
        <a:lstStyle/>
        <a:p>
          <a:r>
            <a:rPr lang="en-US">
              <a:latin typeface="+mn-lt"/>
            </a:rPr>
            <a:t>Complex regulation</a:t>
          </a:r>
        </a:p>
      </dgm:t>
    </dgm:pt>
    <dgm:pt modelId="{E0A029D8-053D-4365-A9CC-A2A8FF11DDF6}" type="parTrans" cxnId="{770F2C7D-2BD9-4380-982C-AA6F53FF4DD6}">
      <dgm:prSet/>
      <dgm:spPr/>
      <dgm:t>
        <a:bodyPr/>
        <a:lstStyle/>
        <a:p>
          <a:endParaRPr lang="en-US" sz="2400">
            <a:latin typeface="+mn-lt"/>
          </a:endParaRPr>
        </a:p>
      </dgm:t>
    </dgm:pt>
    <dgm:pt modelId="{B041EEE4-6CC8-4655-83D9-88E5F25ED184}" type="sibTrans" cxnId="{770F2C7D-2BD9-4380-982C-AA6F53FF4DD6}">
      <dgm:prSet/>
      <dgm:spPr/>
      <dgm:t>
        <a:bodyPr/>
        <a:lstStyle/>
        <a:p>
          <a:endParaRPr lang="en-US">
            <a:latin typeface="+mn-lt"/>
          </a:endParaRPr>
        </a:p>
      </dgm:t>
    </dgm:pt>
    <dgm:pt modelId="{1AA36FEC-56C4-4B5B-A1CD-2C03C712D32F}">
      <dgm:prSet/>
      <dgm:spPr/>
      <dgm:t>
        <a:bodyPr/>
        <a:lstStyle/>
        <a:p>
          <a:r>
            <a:rPr lang="en-US">
              <a:latin typeface="+mn-lt"/>
            </a:rPr>
            <a:t>Fragmented governance</a:t>
          </a:r>
        </a:p>
      </dgm:t>
    </dgm:pt>
    <dgm:pt modelId="{9F605F1F-BC48-44D1-A283-394D239BE41F}" type="parTrans" cxnId="{687A1FD7-02A7-4BBA-A413-216125EF98CD}">
      <dgm:prSet/>
      <dgm:spPr/>
      <dgm:t>
        <a:bodyPr/>
        <a:lstStyle/>
        <a:p>
          <a:endParaRPr lang="en-US" sz="2400">
            <a:latin typeface="+mn-lt"/>
          </a:endParaRPr>
        </a:p>
      </dgm:t>
    </dgm:pt>
    <dgm:pt modelId="{FFE5A69A-46EB-46FE-A8F3-C19F363F9ED5}" type="sibTrans" cxnId="{687A1FD7-02A7-4BBA-A413-216125EF98CD}">
      <dgm:prSet/>
      <dgm:spPr/>
      <dgm:t>
        <a:bodyPr/>
        <a:lstStyle/>
        <a:p>
          <a:endParaRPr lang="en-US">
            <a:latin typeface="+mn-lt"/>
          </a:endParaRPr>
        </a:p>
      </dgm:t>
    </dgm:pt>
    <dgm:pt modelId="{90D6227B-2837-4FF0-9B71-2971D35EA6AF}">
      <dgm:prSet/>
      <dgm:spPr/>
      <dgm:t>
        <a:bodyPr/>
        <a:lstStyle/>
        <a:p>
          <a:r>
            <a:rPr lang="en-US">
              <a:latin typeface="+mn-lt"/>
            </a:rPr>
            <a:t>Projects delayed for years</a:t>
          </a:r>
        </a:p>
      </dgm:t>
    </dgm:pt>
    <dgm:pt modelId="{B2083C9B-3B33-4298-A503-CF09C06EDC4C}" type="parTrans" cxnId="{4C9EB931-DFA5-4DA3-9B6E-E192EB2FEA68}">
      <dgm:prSet/>
      <dgm:spPr/>
      <dgm:t>
        <a:bodyPr/>
        <a:lstStyle/>
        <a:p>
          <a:endParaRPr lang="en-US" sz="2400">
            <a:latin typeface="+mn-lt"/>
          </a:endParaRPr>
        </a:p>
      </dgm:t>
    </dgm:pt>
    <dgm:pt modelId="{97998559-64D4-447C-BB18-5CA6F3A86F77}" type="sibTrans" cxnId="{4C9EB931-DFA5-4DA3-9B6E-E192EB2FEA68}">
      <dgm:prSet/>
      <dgm:spPr/>
      <dgm:t>
        <a:bodyPr/>
        <a:lstStyle/>
        <a:p>
          <a:endParaRPr lang="en-US">
            <a:latin typeface="+mn-lt"/>
          </a:endParaRPr>
        </a:p>
      </dgm:t>
    </dgm:pt>
    <dgm:pt modelId="{16283D4D-2552-45FB-97F8-F1CF72A7ED6F}">
      <dgm:prSet/>
      <dgm:spPr/>
      <dgm:t>
        <a:bodyPr/>
        <a:lstStyle/>
        <a:p>
          <a:pPr>
            <a:lnSpc>
              <a:spcPct val="100000"/>
            </a:lnSpc>
            <a:defRPr b="1"/>
          </a:pPr>
          <a:r>
            <a:rPr lang="en-US">
              <a:latin typeface="+mn-lt"/>
            </a:rPr>
            <a:t>STABILITY</a:t>
          </a:r>
        </a:p>
      </dgm:t>
    </dgm:pt>
    <dgm:pt modelId="{9A5C55B6-8980-4B42-AEBA-9B140A2984B0}" type="parTrans" cxnId="{01F4B28D-AE06-48FA-B8A2-0E48EE293AF7}">
      <dgm:prSet/>
      <dgm:spPr/>
      <dgm:t>
        <a:bodyPr/>
        <a:lstStyle/>
        <a:p>
          <a:endParaRPr lang="en-US" sz="2400">
            <a:latin typeface="+mn-lt"/>
          </a:endParaRPr>
        </a:p>
      </dgm:t>
    </dgm:pt>
    <dgm:pt modelId="{C869F5D5-42A0-49FF-8B3D-1902FBA56233}" type="sibTrans" cxnId="{01F4B28D-AE06-48FA-B8A2-0E48EE293AF7}">
      <dgm:prSet/>
      <dgm:spPr/>
      <dgm:t>
        <a:bodyPr/>
        <a:lstStyle/>
        <a:p>
          <a:endParaRPr lang="en-US">
            <a:latin typeface="+mn-lt"/>
          </a:endParaRPr>
        </a:p>
      </dgm:t>
    </dgm:pt>
    <dgm:pt modelId="{E7D7DE96-6F3A-44F5-A0B9-0BD52E2DD6CC}">
      <dgm:prSet/>
      <dgm:spPr/>
      <dgm:t>
        <a:bodyPr/>
        <a:lstStyle/>
        <a:p>
          <a:pPr>
            <a:lnSpc>
              <a:spcPct val="100000"/>
            </a:lnSpc>
          </a:pPr>
          <a:r>
            <a:rPr lang="en-US" b="1" kern="1200">
              <a:latin typeface="+mn-lt"/>
            </a:rPr>
            <a:t>Market Conditions</a:t>
          </a:r>
        </a:p>
      </dgm:t>
    </dgm:pt>
    <dgm:pt modelId="{52FFE57C-779F-4585-8A08-15A52C24B4EE}" type="parTrans" cxnId="{B98048A4-8D92-4662-9141-C80BDEB95FC5}">
      <dgm:prSet/>
      <dgm:spPr/>
      <dgm:t>
        <a:bodyPr/>
        <a:lstStyle/>
        <a:p>
          <a:endParaRPr lang="en-US" sz="2400">
            <a:latin typeface="+mn-lt"/>
          </a:endParaRPr>
        </a:p>
      </dgm:t>
    </dgm:pt>
    <dgm:pt modelId="{98797871-4795-4200-92CC-E239A2C2B990}" type="sibTrans" cxnId="{B98048A4-8D92-4662-9141-C80BDEB95FC5}">
      <dgm:prSet/>
      <dgm:spPr/>
      <dgm:t>
        <a:bodyPr/>
        <a:lstStyle/>
        <a:p>
          <a:endParaRPr lang="en-US">
            <a:latin typeface="+mn-lt"/>
          </a:endParaRPr>
        </a:p>
      </dgm:t>
    </dgm:pt>
    <dgm:pt modelId="{B67B3EA1-1290-4303-AB98-C34EADEF4756}">
      <dgm:prSet/>
      <dgm:spPr/>
      <dgm:t>
        <a:bodyPr/>
        <a:lstStyle/>
        <a:p>
          <a:r>
            <a:rPr lang="en-US" kern="1200">
              <a:latin typeface="+mn-lt"/>
            </a:rPr>
            <a:t>Price volatility</a:t>
          </a:r>
        </a:p>
      </dgm:t>
    </dgm:pt>
    <dgm:pt modelId="{BE5208D9-4704-43DB-85E5-83E757D5C049}" type="parTrans" cxnId="{E7132076-67B9-417D-B202-DF409503DF0E}">
      <dgm:prSet/>
      <dgm:spPr/>
      <dgm:t>
        <a:bodyPr/>
        <a:lstStyle/>
        <a:p>
          <a:endParaRPr lang="en-US" sz="2400">
            <a:latin typeface="+mn-lt"/>
          </a:endParaRPr>
        </a:p>
      </dgm:t>
    </dgm:pt>
    <dgm:pt modelId="{9E0DC5FF-0BAA-4B6C-AE80-B0AB330348E7}" type="sibTrans" cxnId="{E7132076-67B9-417D-B202-DF409503DF0E}">
      <dgm:prSet/>
      <dgm:spPr/>
      <dgm:t>
        <a:bodyPr/>
        <a:lstStyle/>
        <a:p>
          <a:endParaRPr lang="en-US">
            <a:latin typeface="+mn-lt"/>
          </a:endParaRPr>
        </a:p>
      </dgm:t>
    </dgm:pt>
    <dgm:pt modelId="{F10616D8-E700-44EF-9AF2-876BB77E7B0B}">
      <dgm:prSet/>
      <dgm:spPr/>
      <dgm:t>
        <a:bodyPr/>
        <a:lstStyle/>
        <a:p>
          <a:r>
            <a:rPr lang="en-US" kern="1200">
              <a:latin typeface="+mn-lt"/>
            </a:rPr>
            <a:t>Uncertain investment signals</a:t>
          </a:r>
        </a:p>
      </dgm:t>
    </dgm:pt>
    <dgm:pt modelId="{07BF4431-B3F7-4F4F-B85A-9A5A101F612D}" type="parTrans" cxnId="{8452713B-35BE-4CB0-A95A-4DA0342C87F0}">
      <dgm:prSet/>
      <dgm:spPr/>
      <dgm:t>
        <a:bodyPr/>
        <a:lstStyle/>
        <a:p>
          <a:endParaRPr lang="en-US" sz="2400">
            <a:latin typeface="+mn-lt"/>
          </a:endParaRPr>
        </a:p>
      </dgm:t>
    </dgm:pt>
    <dgm:pt modelId="{AB359E56-07E0-4A4F-9981-BB4E984BFB4C}" type="sibTrans" cxnId="{8452713B-35BE-4CB0-A95A-4DA0342C87F0}">
      <dgm:prSet/>
      <dgm:spPr/>
      <dgm:t>
        <a:bodyPr/>
        <a:lstStyle/>
        <a:p>
          <a:endParaRPr lang="en-US">
            <a:latin typeface="+mn-lt"/>
          </a:endParaRPr>
        </a:p>
      </dgm:t>
    </dgm:pt>
    <dgm:pt modelId="{5A2E219E-810C-4DB8-818C-F1B33A4EC0DD}">
      <dgm:prSet/>
      <dgm:spPr/>
      <dgm:t>
        <a:bodyPr/>
        <a:lstStyle/>
        <a:p>
          <a:pPr>
            <a:lnSpc>
              <a:spcPct val="100000"/>
            </a:lnSpc>
            <a:defRPr b="1"/>
          </a:pPr>
          <a:r>
            <a:rPr lang="en-US" dirty="0">
              <a:latin typeface="+mn-lt"/>
            </a:rPr>
            <a:t>TRUST</a:t>
          </a:r>
        </a:p>
      </dgm:t>
    </dgm:pt>
    <dgm:pt modelId="{D6CCDA68-E92E-42E4-8776-2FE5DF6276B1}" type="parTrans" cxnId="{D60B4559-83B4-49DB-B873-23A944A018FE}">
      <dgm:prSet/>
      <dgm:spPr/>
      <dgm:t>
        <a:bodyPr/>
        <a:lstStyle/>
        <a:p>
          <a:endParaRPr lang="en-US" sz="2400">
            <a:latin typeface="+mn-lt"/>
          </a:endParaRPr>
        </a:p>
      </dgm:t>
    </dgm:pt>
    <dgm:pt modelId="{23242094-C09F-4E13-8332-B5560D99766E}" type="sibTrans" cxnId="{D60B4559-83B4-49DB-B873-23A944A018FE}">
      <dgm:prSet/>
      <dgm:spPr/>
      <dgm:t>
        <a:bodyPr/>
        <a:lstStyle/>
        <a:p>
          <a:endParaRPr lang="en-US">
            <a:latin typeface="+mn-lt"/>
          </a:endParaRPr>
        </a:p>
      </dgm:t>
    </dgm:pt>
    <dgm:pt modelId="{704F5306-2F8C-41EE-A11E-BF1E09F66245}">
      <dgm:prSet/>
      <dgm:spPr/>
      <dgm:t>
        <a:bodyPr/>
        <a:lstStyle/>
        <a:p>
          <a:pPr>
            <a:lnSpc>
              <a:spcPct val="100000"/>
            </a:lnSpc>
          </a:pPr>
          <a:r>
            <a:rPr lang="en-US" b="1">
              <a:latin typeface="+mn-lt"/>
            </a:rPr>
            <a:t>Social acceptance</a:t>
          </a:r>
        </a:p>
      </dgm:t>
    </dgm:pt>
    <dgm:pt modelId="{EFC6D889-480B-45A2-B8ED-E9A55AE24DF3}" type="parTrans" cxnId="{7D5FE6A2-0A57-4821-893D-51082A2E3834}">
      <dgm:prSet/>
      <dgm:spPr/>
      <dgm:t>
        <a:bodyPr/>
        <a:lstStyle/>
        <a:p>
          <a:endParaRPr lang="en-US" sz="2400">
            <a:latin typeface="+mn-lt"/>
          </a:endParaRPr>
        </a:p>
      </dgm:t>
    </dgm:pt>
    <dgm:pt modelId="{7B200285-809C-4DD2-8122-1C4F123EEF9B}" type="sibTrans" cxnId="{7D5FE6A2-0A57-4821-893D-51082A2E3834}">
      <dgm:prSet/>
      <dgm:spPr/>
      <dgm:t>
        <a:bodyPr/>
        <a:lstStyle/>
        <a:p>
          <a:endParaRPr lang="en-US">
            <a:latin typeface="+mn-lt"/>
          </a:endParaRPr>
        </a:p>
      </dgm:t>
    </dgm:pt>
    <dgm:pt modelId="{BC3CC096-27E4-45A7-97E4-843728115095}">
      <dgm:prSet/>
      <dgm:spPr/>
      <dgm:t>
        <a:bodyPr/>
        <a:lstStyle/>
        <a:p>
          <a:r>
            <a:rPr lang="en-US">
              <a:latin typeface="+mn-lt"/>
            </a:rPr>
            <a:t>Communities feel excluded</a:t>
          </a:r>
        </a:p>
      </dgm:t>
    </dgm:pt>
    <dgm:pt modelId="{7192C036-5C37-47DB-A4A4-217130C3842B}" type="parTrans" cxnId="{35275E2F-604E-4AC3-9C2D-10F0AEAF3E7B}">
      <dgm:prSet/>
      <dgm:spPr/>
      <dgm:t>
        <a:bodyPr/>
        <a:lstStyle/>
        <a:p>
          <a:endParaRPr lang="en-US" sz="2400">
            <a:latin typeface="+mn-lt"/>
          </a:endParaRPr>
        </a:p>
      </dgm:t>
    </dgm:pt>
    <dgm:pt modelId="{5A7FA75A-7DB9-4900-B1BA-1F6ECA217E2B}" type="sibTrans" cxnId="{35275E2F-604E-4AC3-9C2D-10F0AEAF3E7B}">
      <dgm:prSet/>
      <dgm:spPr/>
      <dgm:t>
        <a:bodyPr/>
        <a:lstStyle/>
        <a:p>
          <a:endParaRPr lang="en-US">
            <a:latin typeface="+mn-lt"/>
          </a:endParaRPr>
        </a:p>
      </dgm:t>
    </dgm:pt>
    <dgm:pt modelId="{F51742D6-EE7F-4DC9-ABF2-40CD326438B7}">
      <dgm:prSet/>
      <dgm:spPr/>
      <dgm:t>
        <a:bodyPr/>
        <a:lstStyle/>
        <a:p>
          <a:r>
            <a:rPr lang="en-US">
              <a:latin typeface="+mn-lt"/>
            </a:rPr>
            <a:t>Growing territorial conflicts</a:t>
          </a:r>
        </a:p>
      </dgm:t>
    </dgm:pt>
    <dgm:pt modelId="{CD68321B-4133-41E2-92FE-8028E88C0FE7}" type="parTrans" cxnId="{440DB310-228D-4AF5-97F7-6E6DC5A98660}">
      <dgm:prSet/>
      <dgm:spPr/>
      <dgm:t>
        <a:bodyPr/>
        <a:lstStyle/>
        <a:p>
          <a:endParaRPr lang="en-US" sz="2400">
            <a:latin typeface="+mn-lt"/>
          </a:endParaRPr>
        </a:p>
      </dgm:t>
    </dgm:pt>
    <dgm:pt modelId="{71ADFDD3-2B3C-4766-9D0D-F19AA9B45DD3}" type="sibTrans" cxnId="{440DB310-228D-4AF5-97F7-6E6DC5A98660}">
      <dgm:prSet/>
      <dgm:spPr/>
      <dgm:t>
        <a:bodyPr/>
        <a:lstStyle/>
        <a:p>
          <a:endParaRPr lang="en-US">
            <a:latin typeface="+mn-lt"/>
          </a:endParaRPr>
        </a:p>
      </dgm:t>
    </dgm:pt>
    <dgm:pt modelId="{068925E8-4DF0-4D3D-A5A3-F1919CD5D35A}">
      <dgm:prSet/>
      <dgm:spPr/>
      <dgm:t>
        <a:bodyPr/>
        <a:lstStyle/>
        <a:p>
          <a:r>
            <a:rPr lang="en-US">
              <a:latin typeface="+mn-lt"/>
            </a:rPr>
            <a:t>Biodiversity concerns</a:t>
          </a:r>
        </a:p>
      </dgm:t>
    </dgm:pt>
    <dgm:pt modelId="{3AFB7606-B883-49A9-B207-6D3CD5E21F3C}" type="parTrans" cxnId="{2F7D5AAF-4341-4839-8B8A-DA080B704D16}">
      <dgm:prSet/>
      <dgm:spPr/>
      <dgm:t>
        <a:bodyPr/>
        <a:lstStyle/>
        <a:p>
          <a:endParaRPr lang="en-US" sz="2400">
            <a:latin typeface="+mn-lt"/>
          </a:endParaRPr>
        </a:p>
      </dgm:t>
    </dgm:pt>
    <dgm:pt modelId="{A064CCAF-301F-413B-88C3-CD8E3CBB6EE2}" type="sibTrans" cxnId="{2F7D5AAF-4341-4839-8B8A-DA080B704D16}">
      <dgm:prSet/>
      <dgm:spPr/>
      <dgm:t>
        <a:bodyPr/>
        <a:lstStyle/>
        <a:p>
          <a:endParaRPr lang="en-US">
            <a:latin typeface="+mn-lt"/>
          </a:endParaRPr>
        </a:p>
      </dgm:t>
    </dgm:pt>
    <dgm:pt modelId="{78C61897-7BA6-479E-9F0E-FE6D0A4F2DD7}">
      <dgm:prSet/>
      <dgm:spPr/>
      <dgm:t>
        <a:bodyPr/>
        <a:lstStyle/>
        <a:p>
          <a:r>
            <a:rPr lang="en-GB" kern="1200" noProof="0">
              <a:latin typeface="+mn-lt"/>
              <a:ea typeface="+mn-ea"/>
              <a:cs typeface="+mn-cs"/>
            </a:rPr>
            <a:t>Financing risk increasing</a:t>
          </a:r>
          <a:endParaRPr lang="en-GB" kern="1200" noProof="0">
            <a:latin typeface="+mn-lt"/>
          </a:endParaRPr>
        </a:p>
      </dgm:t>
    </dgm:pt>
    <dgm:pt modelId="{53B5FC54-F5CD-425D-98FE-6FDD44E2C467}" type="parTrans" cxnId="{AE189137-48EF-42C3-93DA-0F854A3F4625}">
      <dgm:prSet/>
      <dgm:spPr/>
      <dgm:t>
        <a:bodyPr/>
        <a:lstStyle/>
        <a:p>
          <a:endParaRPr lang="pt-PT" sz="2400">
            <a:latin typeface="+mn-lt"/>
          </a:endParaRPr>
        </a:p>
      </dgm:t>
    </dgm:pt>
    <dgm:pt modelId="{92FE7C5B-DE14-48E8-A293-2AF2036B2AA4}" type="sibTrans" cxnId="{AE189137-48EF-42C3-93DA-0F854A3F4625}">
      <dgm:prSet/>
      <dgm:spPr/>
      <dgm:t>
        <a:bodyPr/>
        <a:lstStyle/>
        <a:p>
          <a:endParaRPr lang="pt-PT">
            <a:latin typeface="+mn-lt"/>
          </a:endParaRPr>
        </a:p>
      </dgm:t>
    </dgm:pt>
    <dgm:pt modelId="{C3EC5A3E-0BE1-4096-BB2D-C19262788EFF}">
      <dgm:prSet/>
      <dgm:spPr/>
      <dgm:t>
        <a:bodyPr/>
        <a:lstStyle/>
        <a:p>
          <a:r>
            <a:rPr lang="en-US" dirty="0">
              <a:latin typeface="+mn-lt"/>
            </a:rPr>
            <a:t>Competition for land and territory use</a:t>
          </a:r>
        </a:p>
      </dgm:t>
    </dgm:pt>
    <dgm:pt modelId="{7671836A-4232-4630-B54A-5A0BD31A3C94}" type="parTrans" cxnId="{7DB7F459-7EFB-4821-B62A-16C11BC46B0B}">
      <dgm:prSet/>
      <dgm:spPr/>
      <dgm:t>
        <a:bodyPr/>
        <a:lstStyle/>
        <a:p>
          <a:endParaRPr lang="pt-PT" sz="2400">
            <a:latin typeface="+mn-lt"/>
          </a:endParaRPr>
        </a:p>
      </dgm:t>
    </dgm:pt>
    <dgm:pt modelId="{893347FB-B21F-4E1B-ADD8-D970B8CC85FE}" type="sibTrans" cxnId="{7DB7F459-7EFB-4821-B62A-16C11BC46B0B}">
      <dgm:prSet/>
      <dgm:spPr/>
      <dgm:t>
        <a:bodyPr/>
        <a:lstStyle/>
        <a:p>
          <a:endParaRPr lang="pt-PT">
            <a:latin typeface="+mn-lt"/>
          </a:endParaRPr>
        </a:p>
      </dgm:t>
    </dgm:pt>
    <dgm:pt modelId="{49CFC6C6-B75B-43A2-8E02-827AF19D870B}">
      <dgm:prSet/>
      <dgm:spPr/>
      <dgm:t>
        <a:bodyPr/>
        <a:lstStyle/>
        <a:p>
          <a:r>
            <a:rPr lang="en-US" kern="1200">
              <a:latin typeface="+mn-lt"/>
            </a:rPr>
            <a:t>Taxation</a:t>
          </a:r>
        </a:p>
      </dgm:t>
    </dgm:pt>
    <dgm:pt modelId="{8748CE13-5F66-4482-B025-DAD729C20ECD}" type="parTrans" cxnId="{BF22F1D0-6AE9-45C4-9676-C89120454E09}">
      <dgm:prSet/>
      <dgm:spPr/>
      <dgm:t>
        <a:bodyPr/>
        <a:lstStyle/>
        <a:p>
          <a:endParaRPr lang="pt-PT" sz="2400">
            <a:latin typeface="+mn-lt"/>
          </a:endParaRPr>
        </a:p>
      </dgm:t>
    </dgm:pt>
    <dgm:pt modelId="{C65E015F-00C6-4E75-88BF-5BAA85F23D97}" type="sibTrans" cxnId="{BF22F1D0-6AE9-45C4-9676-C89120454E09}">
      <dgm:prSet/>
      <dgm:spPr/>
      <dgm:t>
        <a:bodyPr/>
        <a:lstStyle/>
        <a:p>
          <a:endParaRPr lang="pt-PT">
            <a:latin typeface="+mn-lt"/>
          </a:endParaRPr>
        </a:p>
      </dgm:t>
    </dgm:pt>
    <dgm:pt modelId="{2848BD45-43D8-4532-BF83-AF7542D17AE7}">
      <dgm:prSet/>
      <dgm:spPr/>
      <dgm:t>
        <a:bodyPr/>
        <a:lstStyle/>
        <a:p>
          <a:pPr>
            <a:lnSpc>
              <a:spcPct val="100000"/>
            </a:lnSpc>
            <a:defRPr b="1"/>
          </a:pPr>
          <a:r>
            <a:rPr lang="en-US" dirty="0">
              <a:latin typeface="+mn-lt"/>
            </a:rPr>
            <a:t>ACCESS</a:t>
          </a:r>
        </a:p>
      </dgm:t>
    </dgm:pt>
    <dgm:pt modelId="{86A2E615-522A-40AB-8A60-A9ED86783BE2}" type="parTrans" cxnId="{A8F7A041-F6E7-4BF0-AA87-C28A3C44C28C}">
      <dgm:prSet/>
      <dgm:spPr/>
      <dgm:t>
        <a:bodyPr/>
        <a:lstStyle/>
        <a:p>
          <a:endParaRPr lang="pt-PT">
            <a:latin typeface="+mn-lt"/>
          </a:endParaRPr>
        </a:p>
      </dgm:t>
    </dgm:pt>
    <dgm:pt modelId="{FC2F9CDE-C18C-4ED7-9B62-1280EA625E06}" type="sibTrans" cxnId="{A8F7A041-F6E7-4BF0-AA87-C28A3C44C28C}">
      <dgm:prSet/>
      <dgm:spPr/>
      <dgm:t>
        <a:bodyPr/>
        <a:lstStyle/>
        <a:p>
          <a:endParaRPr lang="pt-PT">
            <a:latin typeface="+mn-lt"/>
          </a:endParaRPr>
        </a:p>
      </dgm:t>
    </dgm:pt>
    <dgm:pt modelId="{1594FCA9-5D86-41CD-BF65-3419640582C0}">
      <dgm:prSet/>
      <dgm:spPr/>
      <dgm:t>
        <a:bodyPr/>
        <a:lstStyle/>
        <a:p>
          <a:pPr>
            <a:lnSpc>
              <a:spcPct val="100000"/>
            </a:lnSpc>
          </a:pPr>
          <a:r>
            <a:rPr lang="en-US" b="1" dirty="0">
              <a:latin typeface="+mn-lt"/>
            </a:rPr>
            <a:t>Grid  Readiness</a:t>
          </a:r>
        </a:p>
      </dgm:t>
    </dgm:pt>
    <dgm:pt modelId="{0D437D6C-C252-4ED6-AEE7-CFD657410ED2}" type="parTrans" cxnId="{F0B29C7B-67CA-4B00-B293-9A35C53E03D1}">
      <dgm:prSet/>
      <dgm:spPr/>
      <dgm:t>
        <a:bodyPr/>
        <a:lstStyle/>
        <a:p>
          <a:endParaRPr lang="pt-PT">
            <a:latin typeface="+mn-lt"/>
          </a:endParaRPr>
        </a:p>
      </dgm:t>
    </dgm:pt>
    <dgm:pt modelId="{9F896529-DA07-45D2-82D0-66781ACB7452}" type="sibTrans" cxnId="{F0B29C7B-67CA-4B00-B293-9A35C53E03D1}">
      <dgm:prSet/>
      <dgm:spPr/>
      <dgm:t>
        <a:bodyPr/>
        <a:lstStyle/>
        <a:p>
          <a:endParaRPr lang="pt-PT">
            <a:latin typeface="+mn-lt"/>
          </a:endParaRPr>
        </a:p>
      </dgm:t>
    </dgm:pt>
    <dgm:pt modelId="{ECD7AB06-F461-4850-8FDA-3A602B23B60C}">
      <dgm:prSet/>
      <dgm:spPr/>
      <dgm:t>
        <a:bodyPr/>
        <a:lstStyle/>
        <a:p>
          <a:r>
            <a:rPr lang="en-US" b="0" i="0" dirty="0">
              <a:latin typeface="+mn-lt"/>
            </a:rPr>
            <a:t>Delayed approval of grid investment and development plans</a:t>
          </a:r>
          <a:endParaRPr lang="en-US" dirty="0">
            <a:latin typeface="+mn-lt"/>
          </a:endParaRPr>
        </a:p>
      </dgm:t>
    </dgm:pt>
    <dgm:pt modelId="{998FB632-C53C-4B95-B2DD-DEC2848B7574}" type="parTrans" cxnId="{87602307-F90E-4B37-8502-B72EC7733302}">
      <dgm:prSet/>
      <dgm:spPr/>
      <dgm:t>
        <a:bodyPr/>
        <a:lstStyle/>
        <a:p>
          <a:endParaRPr lang="pt-PT">
            <a:latin typeface="+mn-lt"/>
          </a:endParaRPr>
        </a:p>
      </dgm:t>
    </dgm:pt>
    <dgm:pt modelId="{6B54521E-2B7D-40E7-9AC2-BD8810D2BB6C}" type="sibTrans" cxnId="{87602307-F90E-4B37-8502-B72EC7733302}">
      <dgm:prSet/>
      <dgm:spPr/>
      <dgm:t>
        <a:bodyPr/>
        <a:lstStyle/>
        <a:p>
          <a:endParaRPr lang="pt-PT">
            <a:latin typeface="+mn-lt"/>
          </a:endParaRPr>
        </a:p>
      </dgm:t>
    </dgm:pt>
    <dgm:pt modelId="{3439E4BB-EC95-4079-A70C-3DC2E69D3FD1}">
      <dgm:prSet/>
      <dgm:spPr/>
      <dgm:t>
        <a:bodyPr/>
        <a:lstStyle/>
        <a:p>
          <a:r>
            <a:rPr lang="en-US" b="0" i="0" dirty="0">
              <a:latin typeface="+mn-lt"/>
            </a:rPr>
            <a:t>Limited grid availability</a:t>
          </a:r>
        </a:p>
      </dgm:t>
    </dgm:pt>
    <dgm:pt modelId="{0C2DF9C1-679D-45A5-B811-FD66B27E324B}" type="parTrans" cxnId="{8520FB15-F55A-4153-92DD-464E549CE375}">
      <dgm:prSet/>
      <dgm:spPr/>
      <dgm:t>
        <a:bodyPr/>
        <a:lstStyle/>
        <a:p>
          <a:endParaRPr lang="pt-PT">
            <a:latin typeface="+mn-lt"/>
          </a:endParaRPr>
        </a:p>
      </dgm:t>
    </dgm:pt>
    <dgm:pt modelId="{36C9B27F-F533-40A6-989E-66690F229ECE}" type="sibTrans" cxnId="{8520FB15-F55A-4153-92DD-464E549CE375}">
      <dgm:prSet/>
      <dgm:spPr/>
      <dgm:t>
        <a:bodyPr/>
        <a:lstStyle/>
        <a:p>
          <a:endParaRPr lang="pt-PT">
            <a:latin typeface="+mn-lt"/>
          </a:endParaRPr>
        </a:p>
      </dgm:t>
    </dgm:pt>
    <dgm:pt modelId="{AD0283A5-6C4A-4AA9-8091-575560E22CAF}">
      <dgm:prSet/>
      <dgm:spPr/>
      <dgm:t>
        <a:bodyPr/>
        <a:lstStyle/>
        <a:p>
          <a:r>
            <a:rPr lang="en-US" b="0" i="0" dirty="0">
              <a:latin typeface="+mn-lt"/>
            </a:rPr>
            <a:t>No access to flexible agreements</a:t>
          </a:r>
        </a:p>
      </dgm:t>
    </dgm:pt>
    <dgm:pt modelId="{33F17C16-CE87-45E6-A0EA-5C85CE9E4A88}" type="parTrans" cxnId="{7E2A6E1C-D106-416B-8C1F-61563A1DA66A}">
      <dgm:prSet/>
      <dgm:spPr/>
      <dgm:t>
        <a:bodyPr/>
        <a:lstStyle/>
        <a:p>
          <a:endParaRPr lang="pt-PT">
            <a:latin typeface="+mn-lt"/>
          </a:endParaRPr>
        </a:p>
      </dgm:t>
    </dgm:pt>
    <dgm:pt modelId="{A7F89E45-7ED6-4861-9426-85DD370B0E83}" type="sibTrans" cxnId="{7E2A6E1C-D106-416B-8C1F-61563A1DA66A}">
      <dgm:prSet/>
      <dgm:spPr/>
      <dgm:t>
        <a:bodyPr/>
        <a:lstStyle/>
        <a:p>
          <a:endParaRPr lang="pt-PT">
            <a:latin typeface="+mn-lt"/>
          </a:endParaRPr>
        </a:p>
      </dgm:t>
    </dgm:pt>
    <dgm:pt modelId="{95434924-FD04-4B2E-B7E5-6AEC376D36CD}" type="pres">
      <dgm:prSet presAssocID="{D50D3A40-3CDC-4EA3-87D3-AF6E520ADC8E}" presName="root" presStyleCnt="0">
        <dgm:presLayoutVars>
          <dgm:dir/>
          <dgm:resizeHandles val="exact"/>
        </dgm:presLayoutVars>
      </dgm:prSet>
      <dgm:spPr/>
    </dgm:pt>
    <dgm:pt modelId="{01353AE5-E396-4276-9902-843016609377}" type="pres">
      <dgm:prSet presAssocID="{B4F883F6-CFE6-4FF5-9F0A-9EC3D1F6956E}" presName="compNode" presStyleCnt="0"/>
      <dgm:spPr/>
    </dgm:pt>
    <dgm:pt modelId="{FF3E90EB-3F64-4641-A554-CA2015083F58}" type="pres">
      <dgm:prSet presAssocID="{B4F883F6-CFE6-4FF5-9F0A-9EC3D1F6956E}"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ronómetro"/>
        </a:ext>
      </dgm:extLst>
    </dgm:pt>
    <dgm:pt modelId="{9F34EF62-59C4-4E1A-B2C0-D867A1C45593}" type="pres">
      <dgm:prSet presAssocID="{B4F883F6-CFE6-4FF5-9F0A-9EC3D1F6956E}" presName="iconSpace" presStyleCnt="0"/>
      <dgm:spPr/>
    </dgm:pt>
    <dgm:pt modelId="{E8B15D5F-E72B-4BAF-A056-91D8EF4D9ED9}" type="pres">
      <dgm:prSet presAssocID="{B4F883F6-CFE6-4FF5-9F0A-9EC3D1F6956E}" presName="parTx" presStyleLbl="revTx" presStyleIdx="0" presStyleCnt="8">
        <dgm:presLayoutVars>
          <dgm:chMax val="0"/>
          <dgm:chPref val="0"/>
        </dgm:presLayoutVars>
      </dgm:prSet>
      <dgm:spPr/>
    </dgm:pt>
    <dgm:pt modelId="{90A51D24-66BC-464B-858B-5B4A5D1CB448}" type="pres">
      <dgm:prSet presAssocID="{B4F883F6-CFE6-4FF5-9F0A-9EC3D1F6956E}" presName="txSpace" presStyleCnt="0"/>
      <dgm:spPr/>
    </dgm:pt>
    <dgm:pt modelId="{1F7035FE-8D1E-49B0-B1B4-8618410451F3}" type="pres">
      <dgm:prSet presAssocID="{B4F883F6-CFE6-4FF5-9F0A-9EC3D1F6956E}" presName="desTx" presStyleLbl="revTx" presStyleIdx="1" presStyleCnt="8">
        <dgm:presLayoutVars/>
      </dgm:prSet>
      <dgm:spPr/>
    </dgm:pt>
    <dgm:pt modelId="{082116BE-4E46-4F5C-AB5A-94C8E9295C2C}" type="pres">
      <dgm:prSet presAssocID="{42A56B20-7A26-40E0-A0A7-74E71684722E}" presName="sibTrans" presStyleCnt="0"/>
      <dgm:spPr/>
    </dgm:pt>
    <dgm:pt modelId="{D9DAD5ED-0B8B-48FE-ADAA-0CAD294B71C2}" type="pres">
      <dgm:prSet presAssocID="{16283D4D-2552-45FB-97F8-F1CF72A7ED6F}" presName="compNode" presStyleCnt="0"/>
      <dgm:spPr/>
    </dgm:pt>
    <dgm:pt modelId="{4A328338-B9D9-4BFF-B15E-EEA0116814A7}" type="pres">
      <dgm:prSet presAssocID="{16283D4D-2552-45FB-97F8-F1CF72A7ED6F}"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ABFCB821-F455-400D-B4DD-43BB4D659D2A}" type="pres">
      <dgm:prSet presAssocID="{16283D4D-2552-45FB-97F8-F1CF72A7ED6F}" presName="iconSpace" presStyleCnt="0"/>
      <dgm:spPr/>
    </dgm:pt>
    <dgm:pt modelId="{43EC5AAE-A5A9-43B1-985B-4319B916FE3C}" type="pres">
      <dgm:prSet presAssocID="{16283D4D-2552-45FB-97F8-F1CF72A7ED6F}" presName="parTx" presStyleLbl="revTx" presStyleIdx="2" presStyleCnt="8">
        <dgm:presLayoutVars>
          <dgm:chMax val="0"/>
          <dgm:chPref val="0"/>
        </dgm:presLayoutVars>
      </dgm:prSet>
      <dgm:spPr/>
    </dgm:pt>
    <dgm:pt modelId="{BE7EFE26-3FE2-4960-9968-2DA3EA8A083D}" type="pres">
      <dgm:prSet presAssocID="{16283D4D-2552-45FB-97F8-F1CF72A7ED6F}" presName="txSpace" presStyleCnt="0"/>
      <dgm:spPr/>
    </dgm:pt>
    <dgm:pt modelId="{B265F658-C8C7-4807-8C67-08AC86CCDFA3}" type="pres">
      <dgm:prSet presAssocID="{16283D4D-2552-45FB-97F8-F1CF72A7ED6F}" presName="desTx" presStyleLbl="revTx" presStyleIdx="3" presStyleCnt="8">
        <dgm:presLayoutVars/>
      </dgm:prSet>
      <dgm:spPr/>
    </dgm:pt>
    <dgm:pt modelId="{6247A45F-7DA1-4889-9926-2765740EF4FE}" type="pres">
      <dgm:prSet presAssocID="{C869F5D5-42A0-49FF-8B3D-1902FBA56233}" presName="sibTrans" presStyleCnt="0"/>
      <dgm:spPr/>
    </dgm:pt>
    <dgm:pt modelId="{074284AF-290A-4FE7-9C42-3DA14FCE8699}" type="pres">
      <dgm:prSet presAssocID="{5A2E219E-810C-4DB8-818C-F1B33A4EC0DD}" presName="compNode" presStyleCnt="0"/>
      <dgm:spPr/>
    </dgm:pt>
    <dgm:pt modelId="{5A7E5C16-09AA-45EA-AA7E-9EF2691766E2}" type="pres">
      <dgm:prSet presAssocID="{5A2E219E-810C-4DB8-818C-F1B33A4EC0D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eciduous tree"/>
        </a:ext>
      </dgm:extLst>
    </dgm:pt>
    <dgm:pt modelId="{4EFD63E6-3818-4B41-A909-CACCCE569373}" type="pres">
      <dgm:prSet presAssocID="{5A2E219E-810C-4DB8-818C-F1B33A4EC0DD}" presName="iconSpace" presStyleCnt="0"/>
      <dgm:spPr/>
    </dgm:pt>
    <dgm:pt modelId="{CCABEFE3-E238-4449-97D4-4883B0CF1E62}" type="pres">
      <dgm:prSet presAssocID="{5A2E219E-810C-4DB8-818C-F1B33A4EC0DD}" presName="parTx" presStyleLbl="revTx" presStyleIdx="4" presStyleCnt="8">
        <dgm:presLayoutVars>
          <dgm:chMax val="0"/>
          <dgm:chPref val="0"/>
        </dgm:presLayoutVars>
      </dgm:prSet>
      <dgm:spPr/>
    </dgm:pt>
    <dgm:pt modelId="{E1C42485-0B29-4403-BE55-00FE72176351}" type="pres">
      <dgm:prSet presAssocID="{5A2E219E-810C-4DB8-818C-F1B33A4EC0DD}" presName="txSpace" presStyleCnt="0"/>
      <dgm:spPr/>
    </dgm:pt>
    <dgm:pt modelId="{B0F29FCC-4D6E-4349-856A-10292FC18810}" type="pres">
      <dgm:prSet presAssocID="{5A2E219E-810C-4DB8-818C-F1B33A4EC0DD}" presName="desTx" presStyleLbl="revTx" presStyleIdx="5" presStyleCnt="8">
        <dgm:presLayoutVars/>
      </dgm:prSet>
      <dgm:spPr/>
    </dgm:pt>
    <dgm:pt modelId="{BB77B145-93F8-4232-88B1-D45EE47736AF}" type="pres">
      <dgm:prSet presAssocID="{23242094-C09F-4E13-8332-B5560D99766E}" presName="sibTrans" presStyleCnt="0"/>
      <dgm:spPr/>
    </dgm:pt>
    <dgm:pt modelId="{D3DA2732-0A25-49C0-A665-7078C1A2867C}" type="pres">
      <dgm:prSet presAssocID="{2848BD45-43D8-4532-BF83-AF7542D17AE7}" presName="compNode" presStyleCnt="0"/>
      <dgm:spPr/>
    </dgm:pt>
    <dgm:pt modelId="{3B6FA008-C4F9-4091-998E-6D9A8A09C363}" type="pres">
      <dgm:prSet presAssocID="{2848BD45-43D8-4532-BF83-AF7542D17AE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nheiro"/>
        </a:ext>
      </dgm:extLst>
    </dgm:pt>
    <dgm:pt modelId="{B9EA76CF-447C-432B-9997-6AB3CE2A3ABC}" type="pres">
      <dgm:prSet presAssocID="{2848BD45-43D8-4532-BF83-AF7542D17AE7}" presName="iconSpace" presStyleCnt="0"/>
      <dgm:spPr/>
    </dgm:pt>
    <dgm:pt modelId="{4D53C2FB-4E56-45A2-A389-00FD8DB41CC4}" type="pres">
      <dgm:prSet presAssocID="{2848BD45-43D8-4532-BF83-AF7542D17AE7}" presName="parTx" presStyleLbl="revTx" presStyleIdx="6" presStyleCnt="8">
        <dgm:presLayoutVars>
          <dgm:chMax val="0"/>
          <dgm:chPref val="0"/>
        </dgm:presLayoutVars>
      </dgm:prSet>
      <dgm:spPr/>
    </dgm:pt>
    <dgm:pt modelId="{B2B76FF4-34C8-429C-9645-470BBED54FC0}" type="pres">
      <dgm:prSet presAssocID="{2848BD45-43D8-4532-BF83-AF7542D17AE7}" presName="txSpace" presStyleCnt="0"/>
      <dgm:spPr/>
    </dgm:pt>
    <dgm:pt modelId="{A3BC5371-C6EE-4270-B60E-0FD624B01988}" type="pres">
      <dgm:prSet presAssocID="{2848BD45-43D8-4532-BF83-AF7542D17AE7}" presName="desTx" presStyleLbl="revTx" presStyleIdx="7" presStyleCnt="8">
        <dgm:presLayoutVars/>
      </dgm:prSet>
      <dgm:spPr/>
    </dgm:pt>
  </dgm:ptLst>
  <dgm:cxnLst>
    <dgm:cxn modelId="{AC972400-E357-4FD4-A89E-D1261D3F6159}" type="presOf" srcId="{780BFFEA-9928-4A65-8CBF-AD3637A53954}" destId="{1F7035FE-8D1E-49B0-B1B4-8618410451F3}" srcOrd="0" destOrd="1" presId="urn:microsoft.com/office/officeart/2018/2/layout/IconLabelDescriptionList"/>
    <dgm:cxn modelId="{87602307-F90E-4B37-8502-B72EC7733302}" srcId="{1594FCA9-5D86-41CD-BF65-3419640582C0}" destId="{ECD7AB06-F461-4850-8FDA-3A602B23B60C}" srcOrd="0" destOrd="0" parTransId="{998FB632-C53C-4B95-B2DD-DEC2848B7574}" sibTransId="{6B54521E-2B7D-40E7-9AC2-BD8810D2BB6C}"/>
    <dgm:cxn modelId="{440DB310-228D-4AF5-97F7-6E6DC5A98660}" srcId="{704F5306-2F8C-41EE-A11E-BF1E09F66245}" destId="{F51742D6-EE7F-4DC9-ABF2-40CD326438B7}" srcOrd="1" destOrd="0" parTransId="{CD68321B-4133-41E2-92FE-8028E88C0FE7}" sibTransId="{71ADFDD3-2B3C-4766-9D0D-F19AA9B45DD3}"/>
    <dgm:cxn modelId="{8520FB15-F55A-4153-92DD-464E549CE375}" srcId="{1594FCA9-5D86-41CD-BF65-3419640582C0}" destId="{3439E4BB-EC95-4079-A70C-3DC2E69D3FD1}" srcOrd="1" destOrd="0" parTransId="{0C2DF9C1-679D-45A5-B811-FD66B27E324B}" sibTransId="{36C9B27F-F533-40A6-989E-66690F229ECE}"/>
    <dgm:cxn modelId="{6333D419-DCE7-4896-940B-557999084733}" type="presOf" srcId="{16283D4D-2552-45FB-97F8-F1CF72A7ED6F}" destId="{43EC5AAE-A5A9-43B1-985B-4319B916FE3C}" srcOrd="0" destOrd="0" presId="urn:microsoft.com/office/officeart/2018/2/layout/IconLabelDescriptionList"/>
    <dgm:cxn modelId="{0043CD1B-944D-4E66-9ACC-85029801A496}" type="presOf" srcId="{1AA36FEC-56C4-4B5B-A1CD-2C03C712D32F}" destId="{1F7035FE-8D1E-49B0-B1B4-8618410451F3}" srcOrd="0" destOrd="3" presId="urn:microsoft.com/office/officeart/2018/2/layout/IconLabelDescriptionList"/>
    <dgm:cxn modelId="{7E2A6E1C-D106-416B-8C1F-61563A1DA66A}" srcId="{1594FCA9-5D86-41CD-BF65-3419640582C0}" destId="{AD0283A5-6C4A-4AA9-8091-575560E22CAF}" srcOrd="2" destOrd="0" parTransId="{33F17C16-CE87-45E6-A0EA-5C85CE9E4A88}" sibTransId="{A7F89E45-7ED6-4861-9426-85DD370B0E83}"/>
    <dgm:cxn modelId="{31732328-1B13-4D3F-A27F-B05D4BCDD0B8}" type="presOf" srcId="{F10616D8-E700-44EF-9AF2-876BB77E7B0B}" destId="{B265F658-C8C7-4807-8C67-08AC86CCDFA3}" srcOrd="0" destOrd="2" presId="urn:microsoft.com/office/officeart/2018/2/layout/IconLabelDescriptionList"/>
    <dgm:cxn modelId="{35275E2F-604E-4AC3-9C2D-10F0AEAF3E7B}" srcId="{704F5306-2F8C-41EE-A11E-BF1E09F66245}" destId="{BC3CC096-27E4-45A7-97E4-843728115095}" srcOrd="0" destOrd="0" parTransId="{7192C036-5C37-47DB-A4A4-217130C3842B}" sibTransId="{5A7FA75A-7DB9-4900-B1BA-1F6ECA217E2B}"/>
    <dgm:cxn modelId="{4C9EB931-DFA5-4DA3-9B6E-E192EB2FEA68}" srcId="{84333ADA-4F99-42F6-B9BD-7C56D80B5EFA}" destId="{90D6227B-2837-4FF0-9B71-2971D35EA6AF}" srcOrd="3" destOrd="0" parTransId="{B2083C9B-3B33-4298-A503-CF09C06EDC4C}" sibTransId="{97998559-64D4-447C-BB18-5CA6F3A86F77}"/>
    <dgm:cxn modelId="{39817434-EF6C-4DFC-9298-9EB7B9C9050C}" type="presOf" srcId="{F51742D6-EE7F-4DC9-ABF2-40CD326438B7}" destId="{B0F29FCC-4D6E-4349-856A-10292FC18810}" srcOrd="0" destOrd="2" presId="urn:microsoft.com/office/officeart/2018/2/layout/IconLabelDescriptionList"/>
    <dgm:cxn modelId="{9F64A336-04C8-48F1-8976-62F97F8A518F}" srcId="{84333ADA-4F99-42F6-B9BD-7C56D80B5EFA}" destId="{780BFFEA-9928-4A65-8CBF-AD3637A53954}" srcOrd="0" destOrd="0" parTransId="{F5F1CC14-9F41-4E72-A2B9-314294041087}" sibTransId="{E01A1E63-D9D4-4014-9B9F-753CBEBE4300}"/>
    <dgm:cxn modelId="{AE189137-48EF-42C3-93DA-0F854A3F4625}" srcId="{E7D7DE96-6F3A-44F5-A0B9-0BD52E2DD6CC}" destId="{78C61897-7BA6-479E-9F0E-FE6D0A4F2DD7}" srcOrd="2" destOrd="0" parTransId="{53B5FC54-F5CD-425D-98FE-6FDD44E2C467}" sibTransId="{92FE7C5B-DE14-48E8-A293-2AF2036B2AA4}"/>
    <dgm:cxn modelId="{8452713B-35BE-4CB0-A95A-4DA0342C87F0}" srcId="{E7D7DE96-6F3A-44F5-A0B9-0BD52E2DD6CC}" destId="{F10616D8-E700-44EF-9AF2-876BB77E7B0B}" srcOrd="1" destOrd="0" parTransId="{07BF4431-B3F7-4F4F-B85A-9A5A101F612D}" sibTransId="{AB359E56-07E0-4A4F-9981-BB4E984BFB4C}"/>
    <dgm:cxn modelId="{D71A2A3F-E4DC-4A1E-AA2C-91007A511A03}" type="presOf" srcId="{AD0283A5-6C4A-4AA9-8091-575560E22CAF}" destId="{A3BC5371-C6EE-4270-B60E-0FD624B01988}" srcOrd="0" destOrd="3" presId="urn:microsoft.com/office/officeart/2018/2/layout/IconLabelDescriptionList"/>
    <dgm:cxn modelId="{A8F7A041-F6E7-4BF0-AA87-C28A3C44C28C}" srcId="{D50D3A40-3CDC-4EA3-87D3-AF6E520ADC8E}" destId="{2848BD45-43D8-4532-BF83-AF7542D17AE7}" srcOrd="3" destOrd="0" parTransId="{86A2E615-522A-40AB-8A60-A9ED86783BE2}" sibTransId="{FC2F9CDE-C18C-4ED7-9B62-1280EA625E06}"/>
    <dgm:cxn modelId="{C62BDE49-96CF-4B38-84EA-46F05BE5B7B9}" type="presOf" srcId="{ECD7AB06-F461-4850-8FDA-3A602B23B60C}" destId="{A3BC5371-C6EE-4270-B60E-0FD624B01988}" srcOrd="0" destOrd="1" presId="urn:microsoft.com/office/officeart/2018/2/layout/IconLabelDescriptionList"/>
    <dgm:cxn modelId="{22F8BC6B-0168-4D09-9BD8-EA1A7AF1097C}" type="presOf" srcId="{704F5306-2F8C-41EE-A11E-BF1E09F66245}" destId="{B0F29FCC-4D6E-4349-856A-10292FC18810}" srcOrd="0" destOrd="0" presId="urn:microsoft.com/office/officeart/2018/2/layout/IconLabelDescriptionList"/>
    <dgm:cxn modelId="{E7132076-67B9-417D-B202-DF409503DF0E}" srcId="{E7D7DE96-6F3A-44F5-A0B9-0BD52E2DD6CC}" destId="{B67B3EA1-1290-4303-AB98-C34EADEF4756}" srcOrd="0" destOrd="0" parTransId="{BE5208D9-4704-43DB-85E5-83E757D5C049}" sibTransId="{9E0DC5FF-0BAA-4B6C-AE80-B0AB330348E7}"/>
    <dgm:cxn modelId="{D60B4559-83B4-49DB-B873-23A944A018FE}" srcId="{D50D3A40-3CDC-4EA3-87D3-AF6E520ADC8E}" destId="{5A2E219E-810C-4DB8-818C-F1B33A4EC0DD}" srcOrd="2" destOrd="0" parTransId="{D6CCDA68-E92E-42E4-8776-2FE5DF6276B1}" sibTransId="{23242094-C09F-4E13-8332-B5560D99766E}"/>
    <dgm:cxn modelId="{7DB7F459-7EFB-4821-B62A-16C11BC46B0B}" srcId="{704F5306-2F8C-41EE-A11E-BF1E09F66245}" destId="{C3EC5A3E-0BE1-4096-BB2D-C19262788EFF}" srcOrd="3" destOrd="0" parTransId="{7671836A-4232-4630-B54A-5A0BD31A3C94}" sibTransId="{893347FB-B21F-4E1B-ADD8-D970B8CC85FE}"/>
    <dgm:cxn modelId="{F0B29C7B-67CA-4B00-B293-9A35C53E03D1}" srcId="{2848BD45-43D8-4532-BF83-AF7542D17AE7}" destId="{1594FCA9-5D86-41CD-BF65-3419640582C0}" srcOrd="0" destOrd="0" parTransId="{0D437D6C-C252-4ED6-AEE7-CFD657410ED2}" sibTransId="{9F896529-DA07-45D2-82D0-66781ACB7452}"/>
    <dgm:cxn modelId="{770F2C7D-2BD9-4380-982C-AA6F53FF4DD6}" srcId="{84333ADA-4F99-42F6-B9BD-7C56D80B5EFA}" destId="{76CA8A1F-4C94-4EB8-85C6-AC02E067947E}" srcOrd="1" destOrd="0" parTransId="{E0A029D8-053D-4365-A9CC-A2A8FF11DDF6}" sibTransId="{B041EEE4-6CC8-4655-83D9-88E5F25ED184}"/>
    <dgm:cxn modelId="{7DDA928C-A8A1-422B-ACB7-FB8C473908EE}" type="presOf" srcId="{D50D3A40-3CDC-4EA3-87D3-AF6E520ADC8E}" destId="{95434924-FD04-4B2E-B7E5-6AEC376D36CD}" srcOrd="0" destOrd="0" presId="urn:microsoft.com/office/officeart/2018/2/layout/IconLabelDescriptionList"/>
    <dgm:cxn modelId="{01F4B28D-AE06-48FA-B8A2-0E48EE293AF7}" srcId="{D50D3A40-3CDC-4EA3-87D3-AF6E520ADC8E}" destId="{16283D4D-2552-45FB-97F8-F1CF72A7ED6F}" srcOrd="1" destOrd="0" parTransId="{9A5C55B6-8980-4B42-AEBA-9B140A2984B0}" sibTransId="{C869F5D5-42A0-49FF-8B3D-1902FBA56233}"/>
    <dgm:cxn modelId="{CF411999-7597-4549-80E8-217A3C80C9AF}" type="presOf" srcId="{49CFC6C6-B75B-43A2-8E02-827AF19D870B}" destId="{B265F658-C8C7-4807-8C67-08AC86CCDFA3}" srcOrd="0" destOrd="4" presId="urn:microsoft.com/office/officeart/2018/2/layout/IconLabelDescriptionList"/>
    <dgm:cxn modelId="{3B7A699E-CE17-4A72-BD46-C1607E8DF016}" type="presOf" srcId="{2848BD45-43D8-4532-BF83-AF7542D17AE7}" destId="{4D53C2FB-4E56-45A2-A389-00FD8DB41CC4}" srcOrd="0" destOrd="0" presId="urn:microsoft.com/office/officeart/2018/2/layout/IconLabelDescriptionList"/>
    <dgm:cxn modelId="{2CCFE79F-C811-4BD2-97D1-D22252A21BFF}" srcId="{B4F883F6-CFE6-4FF5-9F0A-9EC3D1F6956E}" destId="{84333ADA-4F99-42F6-B9BD-7C56D80B5EFA}" srcOrd="0" destOrd="0" parTransId="{94FB7530-AD7B-49B4-932C-84BB2F29085E}" sibTransId="{1C87DE7C-A0C7-46D1-9960-25001D40A29E}"/>
    <dgm:cxn modelId="{7D5FE6A2-0A57-4821-893D-51082A2E3834}" srcId="{5A2E219E-810C-4DB8-818C-F1B33A4EC0DD}" destId="{704F5306-2F8C-41EE-A11E-BF1E09F66245}" srcOrd="0" destOrd="0" parTransId="{EFC6D889-480B-45A2-B8ED-E9A55AE24DF3}" sibTransId="{7B200285-809C-4DD2-8122-1C4F123EEF9B}"/>
    <dgm:cxn modelId="{B98048A4-8D92-4662-9141-C80BDEB95FC5}" srcId="{16283D4D-2552-45FB-97F8-F1CF72A7ED6F}" destId="{E7D7DE96-6F3A-44F5-A0B9-0BD52E2DD6CC}" srcOrd="0" destOrd="0" parTransId="{52FFE57C-779F-4585-8A08-15A52C24B4EE}" sibTransId="{98797871-4795-4200-92CC-E239A2C2B990}"/>
    <dgm:cxn modelId="{2FE0BDA6-B58F-4B02-B876-44829C10C1B6}" type="presOf" srcId="{C3EC5A3E-0BE1-4096-BB2D-C19262788EFF}" destId="{B0F29FCC-4D6E-4349-856A-10292FC18810}" srcOrd="0" destOrd="4" presId="urn:microsoft.com/office/officeart/2018/2/layout/IconLabelDescriptionList"/>
    <dgm:cxn modelId="{555685AC-69A3-45D0-808A-C6B71B59645A}" type="presOf" srcId="{78C61897-7BA6-479E-9F0E-FE6D0A4F2DD7}" destId="{B265F658-C8C7-4807-8C67-08AC86CCDFA3}" srcOrd="0" destOrd="3" presId="urn:microsoft.com/office/officeart/2018/2/layout/IconLabelDescriptionList"/>
    <dgm:cxn modelId="{2F7D5AAF-4341-4839-8B8A-DA080B704D16}" srcId="{704F5306-2F8C-41EE-A11E-BF1E09F66245}" destId="{068925E8-4DF0-4D3D-A5A3-F1919CD5D35A}" srcOrd="2" destOrd="0" parTransId="{3AFB7606-B883-49A9-B207-6D3CD5E21F3C}" sibTransId="{A064CCAF-301F-413B-88C3-CD8E3CBB6EE2}"/>
    <dgm:cxn modelId="{212506C0-2B48-4B3D-8610-3A4F12876114}" type="presOf" srcId="{068925E8-4DF0-4D3D-A5A3-F1919CD5D35A}" destId="{B0F29FCC-4D6E-4349-856A-10292FC18810}" srcOrd="0" destOrd="3" presId="urn:microsoft.com/office/officeart/2018/2/layout/IconLabelDescriptionList"/>
    <dgm:cxn modelId="{BF22F1D0-6AE9-45C4-9676-C89120454E09}" srcId="{E7D7DE96-6F3A-44F5-A0B9-0BD52E2DD6CC}" destId="{49CFC6C6-B75B-43A2-8E02-827AF19D870B}" srcOrd="3" destOrd="0" parTransId="{8748CE13-5F66-4482-B025-DAD729C20ECD}" sibTransId="{C65E015F-00C6-4E75-88BF-5BAA85F23D97}"/>
    <dgm:cxn modelId="{687A1FD7-02A7-4BBA-A413-216125EF98CD}" srcId="{84333ADA-4F99-42F6-B9BD-7C56D80B5EFA}" destId="{1AA36FEC-56C4-4B5B-A1CD-2C03C712D32F}" srcOrd="2" destOrd="0" parTransId="{9F605F1F-BC48-44D1-A283-394D239BE41F}" sibTransId="{FFE5A69A-46EB-46FE-A8F3-C19F363F9ED5}"/>
    <dgm:cxn modelId="{FD00EEDB-16AD-4257-93E0-433EC390BCF3}" type="presOf" srcId="{E7D7DE96-6F3A-44F5-A0B9-0BD52E2DD6CC}" destId="{B265F658-C8C7-4807-8C67-08AC86CCDFA3}" srcOrd="0" destOrd="0" presId="urn:microsoft.com/office/officeart/2018/2/layout/IconLabelDescriptionList"/>
    <dgm:cxn modelId="{C90F24DE-D68D-4356-8060-AB6CB0AC1D72}" type="presOf" srcId="{76CA8A1F-4C94-4EB8-85C6-AC02E067947E}" destId="{1F7035FE-8D1E-49B0-B1B4-8618410451F3}" srcOrd="0" destOrd="2" presId="urn:microsoft.com/office/officeart/2018/2/layout/IconLabelDescriptionList"/>
    <dgm:cxn modelId="{54A8C0E3-3431-46B0-BDEF-4E6AB18E1D9B}" type="presOf" srcId="{B67B3EA1-1290-4303-AB98-C34EADEF4756}" destId="{B265F658-C8C7-4807-8C67-08AC86CCDFA3}" srcOrd="0" destOrd="1" presId="urn:microsoft.com/office/officeart/2018/2/layout/IconLabelDescriptionList"/>
    <dgm:cxn modelId="{1EB215E5-0896-4E3B-99C6-73DB298FA18E}" srcId="{D50D3A40-3CDC-4EA3-87D3-AF6E520ADC8E}" destId="{B4F883F6-CFE6-4FF5-9F0A-9EC3D1F6956E}" srcOrd="0" destOrd="0" parTransId="{E1A2A0B4-437B-4429-A1AE-1F2ED24F6C2B}" sibTransId="{42A56B20-7A26-40E0-A0A7-74E71684722E}"/>
    <dgm:cxn modelId="{B238D6E5-4FF3-4639-9D47-F762D4210C61}" type="presOf" srcId="{BC3CC096-27E4-45A7-97E4-843728115095}" destId="{B0F29FCC-4D6E-4349-856A-10292FC18810}" srcOrd="0" destOrd="1" presId="urn:microsoft.com/office/officeart/2018/2/layout/IconLabelDescriptionList"/>
    <dgm:cxn modelId="{A5B7A3E7-02BF-4489-A302-979F0B499B33}" type="presOf" srcId="{84333ADA-4F99-42F6-B9BD-7C56D80B5EFA}" destId="{1F7035FE-8D1E-49B0-B1B4-8618410451F3}" srcOrd="0" destOrd="0" presId="urn:microsoft.com/office/officeart/2018/2/layout/IconLabelDescriptionList"/>
    <dgm:cxn modelId="{ACBD28ED-00C8-4BC4-A11A-62541C96B071}" type="presOf" srcId="{90D6227B-2837-4FF0-9B71-2971D35EA6AF}" destId="{1F7035FE-8D1E-49B0-B1B4-8618410451F3}" srcOrd="0" destOrd="4" presId="urn:microsoft.com/office/officeart/2018/2/layout/IconLabelDescriptionList"/>
    <dgm:cxn modelId="{5BF9F5F0-EC29-49ED-80E1-AF1861619250}" type="presOf" srcId="{B4F883F6-CFE6-4FF5-9F0A-9EC3D1F6956E}" destId="{E8B15D5F-E72B-4BAF-A056-91D8EF4D9ED9}" srcOrd="0" destOrd="0" presId="urn:microsoft.com/office/officeart/2018/2/layout/IconLabelDescriptionList"/>
    <dgm:cxn modelId="{87F15EF2-9B65-4743-BD05-2B4D2E6236C6}" type="presOf" srcId="{5A2E219E-810C-4DB8-818C-F1B33A4EC0DD}" destId="{CCABEFE3-E238-4449-97D4-4883B0CF1E62}" srcOrd="0" destOrd="0" presId="urn:microsoft.com/office/officeart/2018/2/layout/IconLabelDescriptionList"/>
    <dgm:cxn modelId="{D6BCA1F2-7C85-4B5A-81BB-F4FB6DD7299C}" type="presOf" srcId="{3439E4BB-EC95-4079-A70C-3DC2E69D3FD1}" destId="{A3BC5371-C6EE-4270-B60E-0FD624B01988}" srcOrd="0" destOrd="2" presId="urn:microsoft.com/office/officeart/2018/2/layout/IconLabelDescriptionList"/>
    <dgm:cxn modelId="{AD22C3F9-5705-4E1F-B263-2700093B60C7}" type="presOf" srcId="{1594FCA9-5D86-41CD-BF65-3419640582C0}" destId="{A3BC5371-C6EE-4270-B60E-0FD624B01988}" srcOrd="0" destOrd="0" presId="urn:microsoft.com/office/officeart/2018/2/layout/IconLabelDescriptionList"/>
    <dgm:cxn modelId="{B71379CB-6ECC-4AF9-AE85-D615F9C69975}" type="presParOf" srcId="{95434924-FD04-4B2E-B7E5-6AEC376D36CD}" destId="{01353AE5-E396-4276-9902-843016609377}" srcOrd="0" destOrd="0" presId="urn:microsoft.com/office/officeart/2018/2/layout/IconLabelDescriptionList"/>
    <dgm:cxn modelId="{179EE924-D3A2-4F44-9842-7CA211E5C5A4}" type="presParOf" srcId="{01353AE5-E396-4276-9902-843016609377}" destId="{FF3E90EB-3F64-4641-A554-CA2015083F58}" srcOrd="0" destOrd="0" presId="urn:microsoft.com/office/officeart/2018/2/layout/IconLabelDescriptionList"/>
    <dgm:cxn modelId="{8C08E419-AD18-444F-A503-1418A7813F13}" type="presParOf" srcId="{01353AE5-E396-4276-9902-843016609377}" destId="{9F34EF62-59C4-4E1A-B2C0-D867A1C45593}" srcOrd="1" destOrd="0" presId="urn:microsoft.com/office/officeart/2018/2/layout/IconLabelDescriptionList"/>
    <dgm:cxn modelId="{B46F1534-7673-4DF7-83ED-8E75C4012987}" type="presParOf" srcId="{01353AE5-E396-4276-9902-843016609377}" destId="{E8B15D5F-E72B-4BAF-A056-91D8EF4D9ED9}" srcOrd="2" destOrd="0" presId="urn:microsoft.com/office/officeart/2018/2/layout/IconLabelDescriptionList"/>
    <dgm:cxn modelId="{63D7BD31-0F7B-4FDF-811E-9FB624861701}" type="presParOf" srcId="{01353AE5-E396-4276-9902-843016609377}" destId="{90A51D24-66BC-464B-858B-5B4A5D1CB448}" srcOrd="3" destOrd="0" presId="urn:microsoft.com/office/officeart/2018/2/layout/IconLabelDescriptionList"/>
    <dgm:cxn modelId="{7EAB398D-10C0-402C-B2B6-640CC2CFCF9E}" type="presParOf" srcId="{01353AE5-E396-4276-9902-843016609377}" destId="{1F7035FE-8D1E-49B0-B1B4-8618410451F3}" srcOrd="4" destOrd="0" presId="urn:microsoft.com/office/officeart/2018/2/layout/IconLabelDescriptionList"/>
    <dgm:cxn modelId="{DE22D17F-D84F-470B-9F9B-C7EAC963E979}" type="presParOf" srcId="{95434924-FD04-4B2E-B7E5-6AEC376D36CD}" destId="{082116BE-4E46-4F5C-AB5A-94C8E9295C2C}" srcOrd="1" destOrd="0" presId="urn:microsoft.com/office/officeart/2018/2/layout/IconLabelDescriptionList"/>
    <dgm:cxn modelId="{527A811C-10F0-41ED-8B50-5F5596E82611}" type="presParOf" srcId="{95434924-FD04-4B2E-B7E5-6AEC376D36CD}" destId="{D9DAD5ED-0B8B-48FE-ADAA-0CAD294B71C2}" srcOrd="2" destOrd="0" presId="urn:microsoft.com/office/officeart/2018/2/layout/IconLabelDescriptionList"/>
    <dgm:cxn modelId="{049ADCA6-40C6-409F-BF2F-0875FF0741AD}" type="presParOf" srcId="{D9DAD5ED-0B8B-48FE-ADAA-0CAD294B71C2}" destId="{4A328338-B9D9-4BFF-B15E-EEA0116814A7}" srcOrd="0" destOrd="0" presId="urn:microsoft.com/office/officeart/2018/2/layout/IconLabelDescriptionList"/>
    <dgm:cxn modelId="{7CA0ECAE-4F8F-4313-8DB3-FF08C774C0B9}" type="presParOf" srcId="{D9DAD5ED-0B8B-48FE-ADAA-0CAD294B71C2}" destId="{ABFCB821-F455-400D-B4DD-43BB4D659D2A}" srcOrd="1" destOrd="0" presId="urn:microsoft.com/office/officeart/2018/2/layout/IconLabelDescriptionList"/>
    <dgm:cxn modelId="{4F08E74E-52E2-43DF-AB30-50A9EFE0DD13}" type="presParOf" srcId="{D9DAD5ED-0B8B-48FE-ADAA-0CAD294B71C2}" destId="{43EC5AAE-A5A9-43B1-985B-4319B916FE3C}" srcOrd="2" destOrd="0" presId="urn:microsoft.com/office/officeart/2018/2/layout/IconLabelDescriptionList"/>
    <dgm:cxn modelId="{DC01222C-5BCB-4E27-950D-BEA31D60CB91}" type="presParOf" srcId="{D9DAD5ED-0B8B-48FE-ADAA-0CAD294B71C2}" destId="{BE7EFE26-3FE2-4960-9968-2DA3EA8A083D}" srcOrd="3" destOrd="0" presId="urn:microsoft.com/office/officeart/2018/2/layout/IconLabelDescriptionList"/>
    <dgm:cxn modelId="{F01DF675-C89D-42DA-B643-77BCA86D84E0}" type="presParOf" srcId="{D9DAD5ED-0B8B-48FE-ADAA-0CAD294B71C2}" destId="{B265F658-C8C7-4807-8C67-08AC86CCDFA3}" srcOrd="4" destOrd="0" presId="urn:microsoft.com/office/officeart/2018/2/layout/IconLabelDescriptionList"/>
    <dgm:cxn modelId="{20147750-A952-40FB-915C-B02FD01D1C75}" type="presParOf" srcId="{95434924-FD04-4B2E-B7E5-6AEC376D36CD}" destId="{6247A45F-7DA1-4889-9926-2765740EF4FE}" srcOrd="3" destOrd="0" presId="urn:microsoft.com/office/officeart/2018/2/layout/IconLabelDescriptionList"/>
    <dgm:cxn modelId="{57FBFC65-F2E9-4B9B-8EFF-7C49FFC192F6}" type="presParOf" srcId="{95434924-FD04-4B2E-B7E5-6AEC376D36CD}" destId="{074284AF-290A-4FE7-9C42-3DA14FCE8699}" srcOrd="4" destOrd="0" presId="urn:microsoft.com/office/officeart/2018/2/layout/IconLabelDescriptionList"/>
    <dgm:cxn modelId="{4213ED63-F798-43E3-B00B-D2A0DE4EC4AE}" type="presParOf" srcId="{074284AF-290A-4FE7-9C42-3DA14FCE8699}" destId="{5A7E5C16-09AA-45EA-AA7E-9EF2691766E2}" srcOrd="0" destOrd="0" presId="urn:microsoft.com/office/officeart/2018/2/layout/IconLabelDescriptionList"/>
    <dgm:cxn modelId="{F4F36E6F-040A-42B7-A5E0-F4B7DA46B65F}" type="presParOf" srcId="{074284AF-290A-4FE7-9C42-3DA14FCE8699}" destId="{4EFD63E6-3818-4B41-A909-CACCCE569373}" srcOrd="1" destOrd="0" presId="urn:microsoft.com/office/officeart/2018/2/layout/IconLabelDescriptionList"/>
    <dgm:cxn modelId="{C5B58100-0028-4497-B801-30C9F3039A05}" type="presParOf" srcId="{074284AF-290A-4FE7-9C42-3DA14FCE8699}" destId="{CCABEFE3-E238-4449-97D4-4883B0CF1E62}" srcOrd="2" destOrd="0" presId="urn:microsoft.com/office/officeart/2018/2/layout/IconLabelDescriptionList"/>
    <dgm:cxn modelId="{45CCDA79-4EF8-47EC-9250-B0535F3CC732}" type="presParOf" srcId="{074284AF-290A-4FE7-9C42-3DA14FCE8699}" destId="{E1C42485-0B29-4403-BE55-00FE72176351}" srcOrd="3" destOrd="0" presId="urn:microsoft.com/office/officeart/2018/2/layout/IconLabelDescriptionList"/>
    <dgm:cxn modelId="{85756787-7974-4F41-816C-65CFA2BD43DA}" type="presParOf" srcId="{074284AF-290A-4FE7-9C42-3DA14FCE8699}" destId="{B0F29FCC-4D6E-4349-856A-10292FC18810}" srcOrd="4" destOrd="0" presId="urn:microsoft.com/office/officeart/2018/2/layout/IconLabelDescriptionList"/>
    <dgm:cxn modelId="{68C225C7-D63C-4355-8CC2-6D5A247AC522}" type="presParOf" srcId="{95434924-FD04-4B2E-B7E5-6AEC376D36CD}" destId="{BB77B145-93F8-4232-88B1-D45EE47736AF}" srcOrd="5" destOrd="0" presId="urn:microsoft.com/office/officeart/2018/2/layout/IconLabelDescriptionList"/>
    <dgm:cxn modelId="{4649D517-D92E-4655-889F-D1BF5BA3E297}" type="presParOf" srcId="{95434924-FD04-4B2E-B7E5-6AEC376D36CD}" destId="{D3DA2732-0A25-49C0-A665-7078C1A2867C}" srcOrd="6" destOrd="0" presId="urn:microsoft.com/office/officeart/2018/2/layout/IconLabelDescriptionList"/>
    <dgm:cxn modelId="{3FA76B0A-1B71-44C7-8F28-D88824914AEF}" type="presParOf" srcId="{D3DA2732-0A25-49C0-A665-7078C1A2867C}" destId="{3B6FA008-C4F9-4091-998E-6D9A8A09C363}" srcOrd="0" destOrd="0" presId="urn:microsoft.com/office/officeart/2018/2/layout/IconLabelDescriptionList"/>
    <dgm:cxn modelId="{F3846789-0854-4063-8745-03D772F56186}" type="presParOf" srcId="{D3DA2732-0A25-49C0-A665-7078C1A2867C}" destId="{B9EA76CF-447C-432B-9997-6AB3CE2A3ABC}" srcOrd="1" destOrd="0" presId="urn:microsoft.com/office/officeart/2018/2/layout/IconLabelDescriptionList"/>
    <dgm:cxn modelId="{32D534AB-6E64-46A5-B63E-5A410FB3FA7D}" type="presParOf" srcId="{D3DA2732-0A25-49C0-A665-7078C1A2867C}" destId="{4D53C2FB-4E56-45A2-A389-00FD8DB41CC4}" srcOrd="2" destOrd="0" presId="urn:microsoft.com/office/officeart/2018/2/layout/IconLabelDescriptionList"/>
    <dgm:cxn modelId="{2B6CD37D-9843-4D13-8E75-C4DD6AA1198B}" type="presParOf" srcId="{D3DA2732-0A25-49C0-A665-7078C1A2867C}" destId="{B2B76FF4-34C8-429C-9645-470BBED54FC0}" srcOrd="3" destOrd="0" presId="urn:microsoft.com/office/officeart/2018/2/layout/IconLabelDescriptionList"/>
    <dgm:cxn modelId="{3BED7AC2-57D6-4B19-99D3-3F00EDE55736}" type="presParOf" srcId="{D3DA2732-0A25-49C0-A665-7078C1A2867C}" destId="{A3BC5371-C6EE-4270-B60E-0FD624B01988}"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89635F-8202-4B44-9F3D-26744D175EB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2DC1E73-FCCF-4898-8605-C971E57C9497}">
      <dgm:prSet/>
      <dgm:spPr/>
      <dgm:t>
        <a:bodyPr/>
        <a:lstStyle/>
        <a:p>
          <a:pPr>
            <a:lnSpc>
              <a:spcPct val="100000"/>
            </a:lnSpc>
          </a:pPr>
          <a:r>
            <a:rPr lang="en-US" b="1"/>
            <a:t>New Battery Auction (BESS)</a:t>
          </a:r>
          <a:endParaRPr lang="en-US"/>
        </a:p>
      </dgm:t>
    </dgm:pt>
    <dgm:pt modelId="{DFCBE771-5F05-49A7-A920-712DE63B9727}" type="parTrans" cxnId="{11695312-66E5-4346-AADC-DADEC2D1B032}">
      <dgm:prSet/>
      <dgm:spPr/>
      <dgm:t>
        <a:bodyPr/>
        <a:lstStyle/>
        <a:p>
          <a:endParaRPr lang="en-US"/>
        </a:p>
      </dgm:t>
    </dgm:pt>
    <dgm:pt modelId="{31B69C47-3B37-4F2B-8B98-AEB205D39B7D}" type="sibTrans" cxnId="{11695312-66E5-4346-AADC-DADEC2D1B032}">
      <dgm:prSet/>
      <dgm:spPr/>
      <dgm:t>
        <a:bodyPr/>
        <a:lstStyle/>
        <a:p>
          <a:endParaRPr lang="en-US"/>
        </a:p>
      </dgm:t>
    </dgm:pt>
    <dgm:pt modelId="{5048C28D-EF12-42D1-B91F-4B42A4F31C48}">
      <dgm:prSet/>
      <dgm:spPr/>
      <dgm:t>
        <a:bodyPr/>
        <a:lstStyle/>
        <a:p>
          <a:pPr>
            <a:lnSpc>
              <a:spcPct val="100000"/>
            </a:lnSpc>
          </a:pPr>
          <a:r>
            <a:rPr lang="en-US"/>
            <a:t>Launch of a 750 MVA auction for battery storage capacity</a:t>
          </a:r>
        </a:p>
      </dgm:t>
    </dgm:pt>
    <dgm:pt modelId="{AEA2D0FB-736E-4E8F-888F-FAF9719D7750}" type="parTrans" cxnId="{CF43BBCC-4930-4643-92D0-B51211D1245E}">
      <dgm:prSet/>
      <dgm:spPr/>
      <dgm:t>
        <a:bodyPr/>
        <a:lstStyle/>
        <a:p>
          <a:endParaRPr lang="en-US"/>
        </a:p>
      </dgm:t>
    </dgm:pt>
    <dgm:pt modelId="{887F6716-CE2E-480B-B089-44CC5A7B4280}" type="sibTrans" cxnId="{CF43BBCC-4930-4643-92D0-B51211D1245E}">
      <dgm:prSet/>
      <dgm:spPr/>
      <dgm:t>
        <a:bodyPr/>
        <a:lstStyle/>
        <a:p>
          <a:endParaRPr lang="en-US"/>
        </a:p>
      </dgm:t>
    </dgm:pt>
    <dgm:pt modelId="{F35AB5C6-6F7E-45D4-A0FA-D6EFD08325D2}">
      <dgm:prSet/>
      <dgm:spPr/>
      <dgm:t>
        <a:bodyPr/>
        <a:lstStyle/>
        <a:p>
          <a:pPr>
            <a:lnSpc>
              <a:spcPct val="100000"/>
            </a:lnSpc>
          </a:pPr>
          <a:r>
            <a:rPr lang="en-US"/>
            <a:t>Strengthening system adequacy and energy security</a:t>
          </a:r>
        </a:p>
      </dgm:t>
    </dgm:pt>
    <dgm:pt modelId="{5FD5ECA5-C4BB-4630-938C-E4CF943DB1EA}" type="parTrans" cxnId="{A0424697-C95D-4438-8537-C38E8FD47B3A}">
      <dgm:prSet/>
      <dgm:spPr/>
      <dgm:t>
        <a:bodyPr/>
        <a:lstStyle/>
        <a:p>
          <a:endParaRPr lang="en-US"/>
        </a:p>
      </dgm:t>
    </dgm:pt>
    <dgm:pt modelId="{E3BA973B-921B-4F35-8971-F783541ADDC2}" type="sibTrans" cxnId="{A0424697-C95D-4438-8537-C38E8FD47B3A}">
      <dgm:prSet/>
      <dgm:spPr/>
      <dgm:t>
        <a:bodyPr/>
        <a:lstStyle/>
        <a:p>
          <a:endParaRPr lang="en-US"/>
        </a:p>
      </dgm:t>
    </dgm:pt>
    <dgm:pt modelId="{0F6599AF-1ED1-4181-95F7-34B3172C4F2D}">
      <dgm:prSet/>
      <dgm:spPr/>
      <dgm:t>
        <a:bodyPr/>
        <a:lstStyle/>
        <a:p>
          <a:pPr>
            <a:lnSpc>
              <a:spcPct val="100000"/>
            </a:lnSpc>
          </a:pPr>
          <a:r>
            <a:rPr lang="en-US"/>
            <a:t>Support for flexibility and peak management</a:t>
          </a:r>
        </a:p>
      </dgm:t>
    </dgm:pt>
    <dgm:pt modelId="{B2E0D867-AA67-4A9A-88FB-3EC74DBEF766}" type="parTrans" cxnId="{B88D26FA-E7FF-41B9-BEF2-EA222379694B}">
      <dgm:prSet/>
      <dgm:spPr/>
      <dgm:t>
        <a:bodyPr/>
        <a:lstStyle/>
        <a:p>
          <a:endParaRPr lang="en-US"/>
        </a:p>
      </dgm:t>
    </dgm:pt>
    <dgm:pt modelId="{A5232435-7142-4DFA-8825-1F2F8774AB72}" type="sibTrans" cxnId="{B88D26FA-E7FF-41B9-BEF2-EA222379694B}">
      <dgm:prSet/>
      <dgm:spPr/>
      <dgm:t>
        <a:bodyPr/>
        <a:lstStyle/>
        <a:p>
          <a:endParaRPr lang="en-US"/>
        </a:p>
      </dgm:t>
    </dgm:pt>
    <dgm:pt modelId="{6F39515F-021D-435F-9635-B5791BAC940E}">
      <dgm:prSet/>
      <dgm:spPr/>
      <dgm:t>
        <a:bodyPr/>
        <a:lstStyle/>
        <a:p>
          <a:pPr>
            <a:lnSpc>
              <a:spcPct val="100000"/>
            </a:lnSpc>
          </a:pPr>
          <a:r>
            <a:rPr lang="en-US" b="1"/>
            <a:t>Auction of Pego’s Remaining Injection Capacity</a:t>
          </a:r>
          <a:endParaRPr lang="en-US"/>
        </a:p>
      </dgm:t>
    </dgm:pt>
    <dgm:pt modelId="{8943E073-4A6A-4AD0-AEBC-D4A93AA49873}" type="parTrans" cxnId="{DB36E694-06C1-4EF7-9BC8-0AB5D6FB557D}">
      <dgm:prSet/>
      <dgm:spPr/>
      <dgm:t>
        <a:bodyPr/>
        <a:lstStyle/>
        <a:p>
          <a:endParaRPr lang="en-US"/>
        </a:p>
      </dgm:t>
    </dgm:pt>
    <dgm:pt modelId="{2D36052E-C879-4853-BAA5-E3B6730688EE}" type="sibTrans" cxnId="{DB36E694-06C1-4EF7-9BC8-0AB5D6FB557D}">
      <dgm:prSet/>
      <dgm:spPr/>
      <dgm:t>
        <a:bodyPr/>
        <a:lstStyle/>
        <a:p>
          <a:endParaRPr lang="en-US"/>
        </a:p>
      </dgm:t>
    </dgm:pt>
    <dgm:pt modelId="{932EB1D4-36A9-4B11-8A3C-6CA94B020221}">
      <dgm:prSet/>
      <dgm:spPr/>
      <dgm:t>
        <a:bodyPr/>
        <a:lstStyle/>
        <a:p>
          <a:pPr>
            <a:lnSpc>
              <a:spcPct val="100000"/>
            </a:lnSpc>
          </a:pPr>
          <a:r>
            <a:rPr lang="en-US"/>
            <a:t>Mobilisation of remaining capacity at the Pego hub</a:t>
          </a:r>
        </a:p>
      </dgm:t>
    </dgm:pt>
    <dgm:pt modelId="{14560970-E9D6-4810-A6C2-FC33AE804FF8}" type="parTrans" cxnId="{63106780-A05B-44A1-87AA-D17E690F87EA}">
      <dgm:prSet/>
      <dgm:spPr/>
      <dgm:t>
        <a:bodyPr/>
        <a:lstStyle/>
        <a:p>
          <a:endParaRPr lang="en-US"/>
        </a:p>
      </dgm:t>
    </dgm:pt>
    <dgm:pt modelId="{53796151-ADFE-4334-8F0E-783C2426D19D}" type="sibTrans" cxnId="{63106780-A05B-44A1-87AA-D17E690F87EA}">
      <dgm:prSet/>
      <dgm:spPr/>
      <dgm:t>
        <a:bodyPr/>
        <a:lstStyle/>
        <a:p>
          <a:endParaRPr lang="en-US"/>
        </a:p>
      </dgm:t>
    </dgm:pt>
    <dgm:pt modelId="{7BC34707-BBE0-4894-ABDB-282CB8C84173}">
      <dgm:prSet/>
      <dgm:spPr/>
      <dgm:t>
        <a:bodyPr/>
        <a:lstStyle/>
        <a:p>
          <a:pPr>
            <a:lnSpc>
              <a:spcPct val="100000"/>
            </a:lnSpc>
          </a:pPr>
          <a:r>
            <a:rPr lang="en-US"/>
            <a:t>Approximately 300 MVA available</a:t>
          </a:r>
        </a:p>
      </dgm:t>
    </dgm:pt>
    <dgm:pt modelId="{EDB642A2-7F5C-4E2C-951F-283B1E9ACBD9}" type="parTrans" cxnId="{BFE3B6FD-E747-4D9D-AE91-18EAB35E7FDB}">
      <dgm:prSet/>
      <dgm:spPr/>
      <dgm:t>
        <a:bodyPr/>
        <a:lstStyle/>
        <a:p>
          <a:endParaRPr lang="en-US"/>
        </a:p>
      </dgm:t>
    </dgm:pt>
    <dgm:pt modelId="{1BF725DD-892A-464A-BAA8-D431F59C48C6}" type="sibTrans" cxnId="{BFE3B6FD-E747-4D9D-AE91-18EAB35E7FDB}">
      <dgm:prSet/>
      <dgm:spPr/>
      <dgm:t>
        <a:bodyPr/>
        <a:lstStyle/>
        <a:p>
          <a:endParaRPr lang="en-US"/>
        </a:p>
      </dgm:t>
    </dgm:pt>
    <dgm:pt modelId="{32AD8A97-80EC-47D0-A585-6D4F51941E61}">
      <dgm:prSet/>
      <dgm:spPr/>
      <dgm:t>
        <a:bodyPr/>
        <a:lstStyle/>
        <a:p>
          <a:pPr>
            <a:lnSpc>
              <a:spcPct val="100000"/>
            </a:lnSpc>
          </a:pPr>
          <a:r>
            <a:rPr lang="en-US"/>
            <a:t>Strategic reallocation following coal phase-out</a:t>
          </a:r>
        </a:p>
      </dgm:t>
    </dgm:pt>
    <dgm:pt modelId="{9C289D84-097A-41AC-A63B-7086F337BAEF}" type="parTrans" cxnId="{B6688B1D-1B8D-4E61-9D25-B0AF1AA3AF7F}">
      <dgm:prSet/>
      <dgm:spPr/>
      <dgm:t>
        <a:bodyPr/>
        <a:lstStyle/>
        <a:p>
          <a:endParaRPr lang="en-US"/>
        </a:p>
      </dgm:t>
    </dgm:pt>
    <dgm:pt modelId="{9F5E9E36-64E0-4D72-8473-C0DF0F154A9B}" type="sibTrans" cxnId="{B6688B1D-1B8D-4E61-9D25-B0AF1AA3AF7F}">
      <dgm:prSet/>
      <dgm:spPr/>
      <dgm:t>
        <a:bodyPr/>
        <a:lstStyle/>
        <a:p>
          <a:endParaRPr lang="en-US"/>
        </a:p>
      </dgm:t>
    </dgm:pt>
    <dgm:pt modelId="{20FBF143-48AD-4B01-BCCF-3B7488999318}">
      <dgm:prSet/>
      <dgm:spPr/>
      <dgm:t>
        <a:bodyPr/>
        <a:lstStyle/>
        <a:p>
          <a:pPr>
            <a:lnSpc>
              <a:spcPct val="100000"/>
            </a:lnSpc>
          </a:pPr>
          <a:r>
            <a:rPr lang="en-US" b="1" dirty="0"/>
            <a:t>Revision of Decree-Law 15/2022</a:t>
          </a:r>
          <a:endParaRPr lang="en-US" dirty="0"/>
        </a:p>
      </dgm:t>
    </dgm:pt>
    <dgm:pt modelId="{F75F4F2B-5704-470B-9214-96864EF0D57D}" type="parTrans" cxnId="{BC10BC4A-BF3A-41BD-9C04-C439817397C8}">
      <dgm:prSet/>
      <dgm:spPr/>
      <dgm:t>
        <a:bodyPr/>
        <a:lstStyle/>
        <a:p>
          <a:endParaRPr lang="en-US"/>
        </a:p>
      </dgm:t>
    </dgm:pt>
    <dgm:pt modelId="{BC5F2BED-2440-4B36-95C0-29F5AD09D095}" type="sibTrans" cxnId="{BC10BC4A-BF3A-41BD-9C04-C439817397C8}">
      <dgm:prSet/>
      <dgm:spPr/>
      <dgm:t>
        <a:bodyPr/>
        <a:lstStyle/>
        <a:p>
          <a:endParaRPr lang="en-US"/>
        </a:p>
      </dgm:t>
    </dgm:pt>
    <dgm:pt modelId="{DA6C30EA-01FB-4FC1-92E6-B006B399D175}">
      <dgm:prSet/>
      <dgm:spPr/>
      <dgm:t>
        <a:bodyPr/>
        <a:lstStyle/>
        <a:p>
          <a:pPr>
            <a:lnSpc>
              <a:spcPct val="100000"/>
            </a:lnSpc>
          </a:pPr>
          <a:r>
            <a:rPr lang="en-US"/>
            <a:t>Transposition of key RED III provisions</a:t>
          </a:r>
        </a:p>
      </dgm:t>
    </dgm:pt>
    <dgm:pt modelId="{5183E162-FEE4-44A2-921E-506719CAC832}" type="parTrans" cxnId="{51887D90-B76F-4BC7-A1AF-065BC1C153CF}">
      <dgm:prSet/>
      <dgm:spPr/>
      <dgm:t>
        <a:bodyPr/>
        <a:lstStyle/>
        <a:p>
          <a:endParaRPr lang="en-US"/>
        </a:p>
      </dgm:t>
    </dgm:pt>
    <dgm:pt modelId="{8A4B6F61-5325-4C38-B783-8A1914852D2F}" type="sibTrans" cxnId="{51887D90-B76F-4BC7-A1AF-065BC1C153CF}">
      <dgm:prSet/>
      <dgm:spPr/>
      <dgm:t>
        <a:bodyPr/>
        <a:lstStyle/>
        <a:p>
          <a:endParaRPr lang="en-US"/>
        </a:p>
      </dgm:t>
    </dgm:pt>
    <dgm:pt modelId="{5111F238-8C2E-4C40-A5FC-5BC1E5393965}">
      <dgm:prSet/>
      <dgm:spPr/>
      <dgm:t>
        <a:bodyPr/>
        <a:lstStyle/>
        <a:p>
          <a:pPr>
            <a:lnSpc>
              <a:spcPct val="100000"/>
            </a:lnSpc>
          </a:pPr>
          <a:r>
            <a:rPr lang="en-US"/>
            <a:t>Binding permitting deadlines (12 / 24 months)</a:t>
          </a:r>
        </a:p>
      </dgm:t>
    </dgm:pt>
    <dgm:pt modelId="{6C87AB38-980F-4D9B-9DD6-F8827A6A6AF6}" type="parTrans" cxnId="{2E604505-6568-4D7F-86C4-B76061066C94}">
      <dgm:prSet/>
      <dgm:spPr/>
      <dgm:t>
        <a:bodyPr/>
        <a:lstStyle/>
        <a:p>
          <a:endParaRPr lang="en-US"/>
        </a:p>
      </dgm:t>
    </dgm:pt>
    <dgm:pt modelId="{6BF7C5D6-36FC-442C-A712-3C7A5AB2933C}" type="sibTrans" cxnId="{2E604505-6568-4D7F-86C4-B76061066C94}">
      <dgm:prSet/>
      <dgm:spPr/>
      <dgm:t>
        <a:bodyPr/>
        <a:lstStyle/>
        <a:p>
          <a:endParaRPr lang="en-US"/>
        </a:p>
      </dgm:t>
    </dgm:pt>
    <dgm:pt modelId="{528921B8-AB03-4FE9-81D2-EF8EB3ED6C17}">
      <dgm:prSet/>
      <dgm:spPr/>
      <dgm:t>
        <a:bodyPr/>
        <a:lstStyle/>
        <a:p>
          <a:pPr>
            <a:lnSpc>
              <a:spcPct val="100000"/>
            </a:lnSpc>
          </a:pPr>
          <a:r>
            <a:rPr lang="en-US" dirty="0" err="1"/>
            <a:t>Operationalisation</a:t>
          </a:r>
          <a:r>
            <a:rPr lang="en-US" dirty="0"/>
            <a:t> of overriding public interest</a:t>
          </a:r>
        </a:p>
      </dgm:t>
    </dgm:pt>
    <dgm:pt modelId="{DCB2C2E8-875D-4DE0-81C8-FBEA49450857}" type="parTrans" cxnId="{4EB1A6AB-21D0-4165-A08D-04379EDCD006}">
      <dgm:prSet/>
      <dgm:spPr/>
      <dgm:t>
        <a:bodyPr/>
        <a:lstStyle/>
        <a:p>
          <a:endParaRPr lang="en-US"/>
        </a:p>
      </dgm:t>
    </dgm:pt>
    <dgm:pt modelId="{6F816A68-6699-4B46-BFDF-9E06E99A5857}" type="sibTrans" cxnId="{4EB1A6AB-21D0-4165-A08D-04379EDCD006}">
      <dgm:prSet/>
      <dgm:spPr/>
      <dgm:t>
        <a:bodyPr/>
        <a:lstStyle/>
        <a:p>
          <a:endParaRPr lang="en-US"/>
        </a:p>
      </dgm:t>
    </dgm:pt>
    <dgm:pt modelId="{A8500C11-2CA7-434B-944E-C3D012712AB8}">
      <dgm:prSet/>
      <dgm:spPr/>
      <dgm:t>
        <a:bodyPr/>
        <a:lstStyle/>
        <a:p>
          <a:pPr>
            <a:lnSpc>
              <a:spcPct val="100000"/>
            </a:lnSpc>
          </a:pPr>
          <a:r>
            <a:rPr lang="en-US" b="1" dirty="0"/>
            <a:t>Introduction of Renewables Acceleration Areas</a:t>
          </a:r>
          <a:endParaRPr lang="en-US" dirty="0"/>
        </a:p>
      </dgm:t>
    </dgm:pt>
    <dgm:pt modelId="{F8B187BF-6269-4A79-B9D3-0703FDF04319}" type="parTrans" cxnId="{A2B7E9BC-128D-491D-B009-B9175FF0AC0F}">
      <dgm:prSet/>
      <dgm:spPr/>
      <dgm:t>
        <a:bodyPr/>
        <a:lstStyle/>
        <a:p>
          <a:endParaRPr lang="en-US"/>
        </a:p>
      </dgm:t>
    </dgm:pt>
    <dgm:pt modelId="{94A17FD8-698A-4850-BD58-8FB5DF3BB9B6}" type="sibTrans" cxnId="{A2B7E9BC-128D-491D-B009-B9175FF0AC0F}">
      <dgm:prSet/>
      <dgm:spPr/>
      <dgm:t>
        <a:bodyPr/>
        <a:lstStyle/>
        <a:p>
          <a:endParaRPr lang="en-US"/>
        </a:p>
      </dgm:t>
    </dgm:pt>
    <dgm:pt modelId="{51585A57-A80C-46A4-B516-C4EBB1936DB5}">
      <dgm:prSet/>
      <dgm:spPr/>
      <dgm:t>
        <a:bodyPr/>
        <a:lstStyle/>
        <a:p>
          <a:pPr>
            <a:lnSpc>
              <a:spcPct val="100000"/>
            </a:lnSpc>
          </a:pPr>
          <a:r>
            <a:rPr lang="en-US" dirty="0"/>
            <a:t>Pre-identified zones suitable for renewable deployment</a:t>
          </a:r>
        </a:p>
      </dgm:t>
    </dgm:pt>
    <dgm:pt modelId="{1190A490-F276-4F50-A1D1-5B4BEFDC2E59}" type="parTrans" cxnId="{C61B5029-C2E5-4468-9E58-357F008CD0C6}">
      <dgm:prSet/>
      <dgm:spPr/>
      <dgm:t>
        <a:bodyPr/>
        <a:lstStyle/>
        <a:p>
          <a:endParaRPr lang="en-US"/>
        </a:p>
      </dgm:t>
    </dgm:pt>
    <dgm:pt modelId="{920DD099-D18A-4EE9-A0BA-00F646F881AB}" type="sibTrans" cxnId="{C61B5029-C2E5-4468-9E58-357F008CD0C6}">
      <dgm:prSet/>
      <dgm:spPr/>
      <dgm:t>
        <a:bodyPr/>
        <a:lstStyle/>
        <a:p>
          <a:endParaRPr lang="en-US"/>
        </a:p>
      </dgm:t>
    </dgm:pt>
    <dgm:pt modelId="{D7816D60-A140-48F0-8B86-28FD0961A9E1}">
      <dgm:prSet/>
      <dgm:spPr/>
      <dgm:t>
        <a:bodyPr/>
        <a:lstStyle/>
        <a:p>
          <a:pPr>
            <a:lnSpc>
              <a:spcPct val="100000"/>
            </a:lnSpc>
          </a:pPr>
          <a:r>
            <a:rPr lang="en-US"/>
            <a:t>Streamlined environmental and permitting procedures</a:t>
          </a:r>
        </a:p>
      </dgm:t>
    </dgm:pt>
    <dgm:pt modelId="{C4205D8E-2F2A-4249-977D-A661240A8E82}" type="parTrans" cxnId="{8031A612-10D9-43A4-B049-F7CB9877C063}">
      <dgm:prSet/>
      <dgm:spPr/>
      <dgm:t>
        <a:bodyPr/>
        <a:lstStyle/>
        <a:p>
          <a:endParaRPr lang="en-US"/>
        </a:p>
      </dgm:t>
    </dgm:pt>
    <dgm:pt modelId="{C15A4EC7-83D1-477A-BDF9-EF793B1791EF}" type="sibTrans" cxnId="{8031A612-10D9-43A4-B049-F7CB9877C063}">
      <dgm:prSet/>
      <dgm:spPr/>
      <dgm:t>
        <a:bodyPr/>
        <a:lstStyle/>
        <a:p>
          <a:endParaRPr lang="en-US"/>
        </a:p>
      </dgm:t>
    </dgm:pt>
    <dgm:pt modelId="{570D02A6-8075-4E37-9D9B-9E1E620A7A41}">
      <dgm:prSet/>
      <dgm:spPr/>
      <dgm:t>
        <a:bodyPr/>
        <a:lstStyle/>
        <a:p>
          <a:pPr>
            <a:lnSpc>
              <a:spcPct val="100000"/>
            </a:lnSpc>
          </a:pPr>
          <a:r>
            <a:rPr lang="en-US" dirty="0"/>
            <a:t>Reduced maximum approval timelines (up to 12 months)</a:t>
          </a:r>
        </a:p>
      </dgm:t>
    </dgm:pt>
    <dgm:pt modelId="{38927A1E-A05F-4EA5-A195-7FE4FB21C2C2}" type="parTrans" cxnId="{D0BB34A6-AFB7-4934-98AA-8776D9D457CF}">
      <dgm:prSet/>
      <dgm:spPr/>
      <dgm:t>
        <a:bodyPr/>
        <a:lstStyle/>
        <a:p>
          <a:endParaRPr lang="en-US"/>
        </a:p>
      </dgm:t>
    </dgm:pt>
    <dgm:pt modelId="{BE9E8ED3-47F3-4238-A06F-1085FD0D2790}" type="sibTrans" cxnId="{D0BB34A6-AFB7-4934-98AA-8776D9D457CF}">
      <dgm:prSet/>
      <dgm:spPr/>
      <dgm:t>
        <a:bodyPr/>
        <a:lstStyle/>
        <a:p>
          <a:endParaRPr lang="en-US"/>
        </a:p>
      </dgm:t>
    </dgm:pt>
    <dgm:pt modelId="{D60D810D-060D-4504-A0EC-19DE2A523A31}">
      <dgm:prSet/>
      <dgm:spPr/>
      <dgm:t>
        <a:bodyPr/>
        <a:lstStyle/>
        <a:p>
          <a:pPr>
            <a:lnSpc>
              <a:spcPct val="100000"/>
            </a:lnSpc>
          </a:pPr>
          <a:r>
            <a:rPr lang="en-US" b="1" i="0"/>
            <a:t>Government-backed guarantee mechanism</a:t>
          </a:r>
          <a:r>
            <a:rPr lang="en-US" b="0" i="0"/>
            <a:t> </a:t>
          </a:r>
          <a:r>
            <a:rPr lang="en-US" b="1" i="0"/>
            <a:t>PPAs</a:t>
          </a:r>
          <a:endParaRPr lang="en-US" b="1"/>
        </a:p>
      </dgm:t>
    </dgm:pt>
    <dgm:pt modelId="{C02BBE5F-20CD-49E4-B38E-86E421A8B690}" type="parTrans" cxnId="{48BF0C62-3A82-4E30-8A46-E45DEF8F0F56}">
      <dgm:prSet/>
      <dgm:spPr/>
      <dgm:t>
        <a:bodyPr/>
        <a:lstStyle/>
        <a:p>
          <a:endParaRPr lang="pt-PT"/>
        </a:p>
      </dgm:t>
    </dgm:pt>
    <dgm:pt modelId="{43EEF273-EB0F-4B15-AF1E-ED5178E4BBC5}" type="sibTrans" cxnId="{48BF0C62-3A82-4E30-8A46-E45DEF8F0F56}">
      <dgm:prSet/>
      <dgm:spPr/>
      <dgm:t>
        <a:bodyPr/>
        <a:lstStyle/>
        <a:p>
          <a:endParaRPr lang="pt-PT"/>
        </a:p>
      </dgm:t>
    </dgm:pt>
    <dgm:pt modelId="{8F7DED40-9064-461B-9A92-C396DABD3BEB}">
      <dgm:prSet/>
      <dgm:spPr/>
      <dgm:t>
        <a:bodyPr/>
        <a:lstStyle/>
        <a:p>
          <a:pPr>
            <a:lnSpc>
              <a:spcPct val="100000"/>
            </a:lnSpc>
          </a:pPr>
          <a:r>
            <a:rPr lang="en-US" b="0" i="0" dirty="0"/>
            <a:t>Designed to </a:t>
          </a:r>
          <a:r>
            <a:rPr lang="en-US" b="1" i="0" dirty="0"/>
            <a:t>reduce counterparty risk</a:t>
          </a:r>
          <a:r>
            <a:rPr lang="en-US" b="0" i="0" dirty="0"/>
            <a:t> in case of buyer default</a:t>
          </a:r>
          <a:endParaRPr lang="en-US" b="1" dirty="0"/>
        </a:p>
      </dgm:t>
    </dgm:pt>
    <dgm:pt modelId="{7A90F3A0-52A5-466F-983B-4F804EE09F59}" type="parTrans" cxnId="{C29BA04E-6614-4082-8DCA-1757E479A0BB}">
      <dgm:prSet/>
      <dgm:spPr/>
      <dgm:t>
        <a:bodyPr/>
        <a:lstStyle/>
        <a:p>
          <a:endParaRPr lang="pt-PT"/>
        </a:p>
      </dgm:t>
    </dgm:pt>
    <dgm:pt modelId="{A951546C-8B8B-4E42-8729-0D523F98992C}" type="sibTrans" cxnId="{C29BA04E-6614-4082-8DCA-1757E479A0BB}">
      <dgm:prSet/>
      <dgm:spPr/>
      <dgm:t>
        <a:bodyPr/>
        <a:lstStyle/>
        <a:p>
          <a:endParaRPr lang="pt-PT"/>
        </a:p>
      </dgm:t>
    </dgm:pt>
    <dgm:pt modelId="{4A891E3F-04DC-4168-ABFA-8B3E9E1627E7}">
      <dgm:prSet/>
      <dgm:spPr/>
      <dgm:t>
        <a:bodyPr/>
        <a:lstStyle/>
        <a:p>
          <a:pPr>
            <a:lnSpc>
              <a:spcPct val="100000"/>
            </a:lnSpc>
          </a:pPr>
          <a:r>
            <a:rPr lang="en-US" b="0" i="0" dirty="0"/>
            <a:t>Could improve </a:t>
          </a:r>
          <a:r>
            <a:rPr lang="en-US" b="1" i="0" dirty="0"/>
            <a:t>bankability and investor confidence</a:t>
          </a:r>
          <a:r>
            <a:rPr lang="en-US" b="0" i="0" dirty="0"/>
            <a:t> for new renewable projects</a:t>
          </a:r>
        </a:p>
      </dgm:t>
    </dgm:pt>
    <dgm:pt modelId="{C3345BFB-9C36-44CA-918A-A268013EC546}" type="parTrans" cxnId="{3F458F87-EAE6-411A-A22A-57959AC681A6}">
      <dgm:prSet/>
      <dgm:spPr/>
      <dgm:t>
        <a:bodyPr/>
        <a:lstStyle/>
        <a:p>
          <a:endParaRPr lang="pt-PT"/>
        </a:p>
      </dgm:t>
    </dgm:pt>
    <dgm:pt modelId="{9F63BEBE-1663-47B0-B81E-68AD8624BA3D}" type="sibTrans" cxnId="{3F458F87-EAE6-411A-A22A-57959AC681A6}">
      <dgm:prSet/>
      <dgm:spPr/>
      <dgm:t>
        <a:bodyPr/>
        <a:lstStyle/>
        <a:p>
          <a:endParaRPr lang="pt-PT"/>
        </a:p>
      </dgm:t>
    </dgm:pt>
    <dgm:pt modelId="{93183031-B60A-4715-8640-C4EA0DCE2FFA}">
      <dgm:prSet/>
      <dgm:spPr/>
      <dgm:t>
        <a:bodyPr/>
        <a:lstStyle/>
        <a:p>
          <a:pPr>
            <a:lnSpc>
              <a:spcPct val="100000"/>
            </a:lnSpc>
          </a:pPr>
          <a:r>
            <a:rPr lang="en-US" b="0" i="0" dirty="0"/>
            <a:t>Signals policy focus on </a:t>
          </a:r>
          <a:r>
            <a:rPr lang="en-US" b="1" i="0" dirty="0"/>
            <a:t>market stability and revenue certainty</a:t>
          </a:r>
          <a:r>
            <a:rPr lang="en-US" b="0" i="0" dirty="0"/>
            <a:t> </a:t>
          </a:r>
        </a:p>
      </dgm:t>
    </dgm:pt>
    <dgm:pt modelId="{C9EF05B1-A270-452F-B104-35D4C7B2C0F4}" type="parTrans" cxnId="{9A86E3AB-FEFC-4F86-9902-047389855CB4}">
      <dgm:prSet/>
      <dgm:spPr/>
      <dgm:t>
        <a:bodyPr/>
        <a:lstStyle/>
        <a:p>
          <a:endParaRPr lang="pt-PT"/>
        </a:p>
      </dgm:t>
    </dgm:pt>
    <dgm:pt modelId="{BC48AE86-86E6-46EF-B147-0432B25E5B8B}" type="sibTrans" cxnId="{9A86E3AB-FEFC-4F86-9902-047389855CB4}">
      <dgm:prSet/>
      <dgm:spPr/>
      <dgm:t>
        <a:bodyPr/>
        <a:lstStyle/>
        <a:p>
          <a:endParaRPr lang="pt-PT"/>
        </a:p>
      </dgm:t>
    </dgm:pt>
    <dgm:pt modelId="{A7F54ADA-AFFB-4612-823D-931948E60924}" type="pres">
      <dgm:prSet presAssocID="{1D89635F-8202-4B44-9F3D-26744D175EB9}" presName="root" presStyleCnt="0">
        <dgm:presLayoutVars>
          <dgm:dir/>
          <dgm:resizeHandles val="exact"/>
        </dgm:presLayoutVars>
      </dgm:prSet>
      <dgm:spPr/>
    </dgm:pt>
    <dgm:pt modelId="{BC5FC7CC-B325-4C3C-9495-10B419D1230E}" type="pres">
      <dgm:prSet presAssocID="{C2DC1E73-FCCF-4898-8605-C971E57C9497}" presName="compNode" presStyleCnt="0"/>
      <dgm:spPr/>
    </dgm:pt>
    <dgm:pt modelId="{44651FF4-B909-4313-8454-9EE57547F4D2}" type="pres">
      <dgm:prSet presAssocID="{C2DC1E73-FCCF-4898-8605-C971E57C9497}" presName="bgRect" presStyleLbl="bgShp" presStyleIdx="0" presStyleCnt="5"/>
      <dgm:spPr/>
    </dgm:pt>
    <dgm:pt modelId="{77B61619-9BA3-41FC-8B0E-0C8916523C37}" type="pres">
      <dgm:prSet presAssocID="{C2DC1E73-FCCF-4898-8605-C971E57C9497}"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attery Charging"/>
        </a:ext>
      </dgm:extLst>
    </dgm:pt>
    <dgm:pt modelId="{5CC0388A-4863-42C7-B25D-68C0976E5625}" type="pres">
      <dgm:prSet presAssocID="{C2DC1E73-FCCF-4898-8605-C971E57C9497}" presName="spaceRect" presStyleCnt="0"/>
      <dgm:spPr/>
    </dgm:pt>
    <dgm:pt modelId="{A4AF00E7-7957-4CF7-A677-0E5907DFE6B6}" type="pres">
      <dgm:prSet presAssocID="{C2DC1E73-FCCF-4898-8605-C971E57C9497}" presName="parTx" presStyleLbl="revTx" presStyleIdx="0" presStyleCnt="10">
        <dgm:presLayoutVars>
          <dgm:chMax val="0"/>
          <dgm:chPref val="0"/>
        </dgm:presLayoutVars>
      </dgm:prSet>
      <dgm:spPr/>
    </dgm:pt>
    <dgm:pt modelId="{596D8DD2-9B41-4FDE-99DA-2866607C6365}" type="pres">
      <dgm:prSet presAssocID="{C2DC1E73-FCCF-4898-8605-C971E57C9497}" presName="desTx" presStyleLbl="revTx" presStyleIdx="1" presStyleCnt="10">
        <dgm:presLayoutVars/>
      </dgm:prSet>
      <dgm:spPr/>
    </dgm:pt>
    <dgm:pt modelId="{1FB8AFBA-48BC-4AFD-A642-FE5C5CF6483B}" type="pres">
      <dgm:prSet presAssocID="{31B69C47-3B37-4F2B-8B98-AEB205D39B7D}" presName="sibTrans" presStyleCnt="0"/>
      <dgm:spPr/>
    </dgm:pt>
    <dgm:pt modelId="{167E056A-56BB-4EF2-8117-2E3733BA1520}" type="pres">
      <dgm:prSet presAssocID="{6F39515F-021D-435F-9635-B5791BAC940E}" presName="compNode" presStyleCnt="0"/>
      <dgm:spPr/>
    </dgm:pt>
    <dgm:pt modelId="{F85E1149-3389-4E2A-93DA-127B812C37C3}" type="pres">
      <dgm:prSet presAssocID="{6F39515F-021D-435F-9635-B5791BAC940E}" presName="bgRect" presStyleLbl="bgShp" presStyleIdx="1" presStyleCnt="5"/>
      <dgm:spPr/>
    </dgm:pt>
    <dgm:pt modelId="{56ED7328-0979-4292-B1A8-A8BFB25D397C}" type="pres">
      <dgm:prSet presAssocID="{6F39515F-021D-435F-9635-B5791BAC940E}"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ábrica"/>
        </a:ext>
      </dgm:extLst>
    </dgm:pt>
    <dgm:pt modelId="{049849C8-A8FC-4DFC-BD59-40D11178FC01}" type="pres">
      <dgm:prSet presAssocID="{6F39515F-021D-435F-9635-B5791BAC940E}" presName="spaceRect" presStyleCnt="0"/>
      <dgm:spPr/>
    </dgm:pt>
    <dgm:pt modelId="{2543E5C1-90B1-4470-951F-BB244F4E9641}" type="pres">
      <dgm:prSet presAssocID="{6F39515F-021D-435F-9635-B5791BAC940E}" presName="parTx" presStyleLbl="revTx" presStyleIdx="2" presStyleCnt="10">
        <dgm:presLayoutVars>
          <dgm:chMax val="0"/>
          <dgm:chPref val="0"/>
        </dgm:presLayoutVars>
      </dgm:prSet>
      <dgm:spPr/>
    </dgm:pt>
    <dgm:pt modelId="{5A07FC06-B67F-4612-9DFB-CA430E2D79C5}" type="pres">
      <dgm:prSet presAssocID="{6F39515F-021D-435F-9635-B5791BAC940E}" presName="desTx" presStyleLbl="revTx" presStyleIdx="3" presStyleCnt="10">
        <dgm:presLayoutVars/>
      </dgm:prSet>
      <dgm:spPr/>
    </dgm:pt>
    <dgm:pt modelId="{91D7978E-00B9-4A82-91C6-F78A733D9CE5}" type="pres">
      <dgm:prSet presAssocID="{2D36052E-C879-4853-BAA5-E3B6730688EE}" presName="sibTrans" presStyleCnt="0"/>
      <dgm:spPr/>
    </dgm:pt>
    <dgm:pt modelId="{3FB00D1F-E0D5-418C-8AF7-709A6C54BC5A}" type="pres">
      <dgm:prSet presAssocID="{20FBF143-48AD-4B01-BCCF-3B7488999318}" presName="compNode" presStyleCnt="0"/>
      <dgm:spPr/>
    </dgm:pt>
    <dgm:pt modelId="{F45D27F5-862F-429A-9BF3-AC4B5611EBAF}" type="pres">
      <dgm:prSet presAssocID="{20FBF143-48AD-4B01-BCCF-3B7488999318}" presName="bgRect" presStyleLbl="bgShp" presStyleIdx="2" presStyleCnt="5"/>
      <dgm:spPr/>
    </dgm:pt>
    <dgm:pt modelId="{2C8CD4FC-78F4-4DA8-8704-AE78E3BDAC58}" type="pres">
      <dgm:prSet presAssocID="{20FBF143-48AD-4B01-BCCF-3B7488999318}"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rtelo de juiz"/>
        </a:ext>
      </dgm:extLst>
    </dgm:pt>
    <dgm:pt modelId="{D575DBB8-A1B7-4343-8DC7-B93C3082F7C3}" type="pres">
      <dgm:prSet presAssocID="{20FBF143-48AD-4B01-BCCF-3B7488999318}" presName="spaceRect" presStyleCnt="0"/>
      <dgm:spPr/>
    </dgm:pt>
    <dgm:pt modelId="{AF244652-4B55-4EE7-BF7A-C2D495B17627}" type="pres">
      <dgm:prSet presAssocID="{20FBF143-48AD-4B01-BCCF-3B7488999318}" presName="parTx" presStyleLbl="revTx" presStyleIdx="4" presStyleCnt="10">
        <dgm:presLayoutVars>
          <dgm:chMax val="0"/>
          <dgm:chPref val="0"/>
        </dgm:presLayoutVars>
      </dgm:prSet>
      <dgm:spPr/>
    </dgm:pt>
    <dgm:pt modelId="{8363BFE7-D8AF-4104-B6B6-B219DCA19AA6}" type="pres">
      <dgm:prSet presAssocID="{20FBF143-48AD-4B01-BCCF-3B7488999318}" presName="desTx" presStyleLbl="revTx" presStyleIdx="5" presStyleCnt="10">
        <dgm:presLayoutVars/>
      </dgm:prSet>
      <dgm:spPr/>
    </dgm:pt>
    <dgm:pt modelId="{15762A07-6050-4600-9143-44FE7062100E}" type="pres">
      <dgm:prSet presAssocID="{BC5F2BED-2440-4B36-95C0-29F5AD09D095}" presName="sibTrans" presStyleCnt="0"/>
      <dgm:spPr/>
    </dgm:pt>
    <dgm:pt modelId="{50313057-EA87-455B-9DBD-052FE167DAB8}" type="pres">
      <dgm:prSet presAssocID="{A8500C11-2CA7-434B-944E-C3D012712AB8}" presName="compNode" presStyleCnt="0"/>
      <dgm:spPr/>
    </dgm:pt>
    <dgm:pt modelId="{424EFB03-3BBD-4800-9A25-CA759DCC0202}" type="pres">
      <dgm:prSet presAssocID="{A8500C11-2CA7-434B-944E-C3D012712AB8}" presName="bgRect" presStyleLbl="bgShp" presStyleIdx="3" presStyleCnt="5"/>
      <dgm:spPr/>
    </dgm:pt>
    <dgm:pt modelId="{323E40F1-B8E3-4774-9959-54701EA8AD5E}" type="pres">
      <dgm:prSet presAssocID="{A8500C11-2CA7-434B-944E-C3D012712AB8}"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l"/>
        </a:ext>
      </dgm:extLst>
    </dgm:pt>
    <dgm:pt modelId="{085FD8CF-63DA-4117-A1B6-675E9AD36E90}" type="pres">
      <dgm:prSet presAssocID="{A8500C11-2CA7-434B-944E-C3D012712AB8}" presName="spaceRect" presStyleCnt="0"/>
      <dgm:spPr/>
    </dgm:pt>
    <dgm:pt modelId="{0D9B0576-B690-4489-A7C1-F5A246BE9C3B}" type="pres">
      <dgm:prSet presAssocID="{A8500C11-2CA7-434B-944E-C3D012712AB8}" presName="parTx" presStyleLbl="revTx" presStyleIdx="6" presStyleCnt="10">
        <dgm:presLayoutVars>
          <dgm:chMax val="0"/>
          <dgm:chPref val="0"/>
        </dgm:presLayoutVars>
      </dgm:prSet>
      <dgm:spPr/>
    </dgm:pt>
    <dgm:pt modelId="{065A8971-4E26-4045-BE97-BA8B34ED1D3D}" type="pres">
      <dgm:prSet presAssocID="{A8500C11-2CA7-434B-944E-C3D012712AB8}" presName="desTx" presStyleLbl="revTx" presStyleIdx="7" presStyleCnt="10">
        <dgm:presLayoutVars/>
      </dgm:prSet>
      <dgm:spPr/>
    </dgm:pt>
    <dgm:pt modelId="{4F1B3F22-CB05-4E3F-9ED8-7FF3AAA5918A}" type="pres">
      <dgm:prSet presAssocID="{94A17FD8-698A-4850-BD58-8FB5DF3BB9B6}" presName="sibTrans" presStyleCnt="0"/>
      <dgm:spPr/>
    </dgm:pt>
    <dgm:pt modelId="{1D33B491-6E60-48D4-8B00-868B02706329}" type="pres">
      <dgm:prSet presAssocID="{D60D810D-060D-4504-A0EC-19DE2A523A31}" presName="compNode" presStyleCnt="0"/>
      <dgm:spPr/>
    </dgm:pt>
    <dgm:pt modelId="{3392A100-3D34-4D61-AB33-D1156996B74B}" type="pres">
      <dgm:prSet presAssocID="{D60D810D-060D-4504-A0EC-19DE2A523A31}" presName="bgRect" presStyleLbl="bgShp" presStyleIdx="4" presStyleCnt="5"/>
      <dgm:spPr/>
    </dgm:pt>
    <dgm:pt modelId="{4F3F0246-9922-464B-AF50-57E84823CCF7}" type="pres">
      <dgm:prSet presAssocID="{D60D810D-060D-4504-A0EC-19DE2A523A31}"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Aperto de mão"/>
        </a:ext>
      </dgm:extLst>
    </dgm:pt>
    <dgm:pt modelId="{1605EA21-6D03-44FD-A379-D66A976FC0FA}" type="pres">
      <dgm:prSet presAssocID="{D60D810D-060D-4504-A0EC-19DE2A523A31}" presName="spaceRect" presStyleCnt="0"/>
      <dgm:spPr/>
    </dgm:pt>
    <dgm:pt modelId="{4000A347-7730-4C24-8AB4-FC3E204C5EAA}" type="pres">
      <dgm:prSet presAssocID="{D60D810D-060D-4504-A0EC-19DE2A523A31}" presName="parTx" presStyleLbl="revTx" presStyleIdx="8" presStyleCnt="10">
        <dgm:presLayoutVars>
          <dgm:chMax val="0"/>
          <dgm:chPref val="0"/>
        </dgm:presLayoutVars>
      </dgm:prSet>
      <dgm:spPr/>
    </dgm:pt>
    <dgm:pt modelId="{C6FD5B26-EC4F-4F7E-A32E-2441F7E5603B}" type="pres">
      <dgm:prSet presAssocID="{D60D810D-060D-4504-A0EC-19DE2A523A31}" presName="desTx" presStyleLbl="revTx" presStyleIdx="9" presStyleCnt="10">
        <dgm:presLayoutVars/>
      </dgm:prSet>
      <dgm:spPr/>
    </dgm:pt>
  </dgm:ptLst>
  <dgm:cxnLst>
    <dgm:cxn modelId="{2E604505-6568-4D7F-86C4-B76061066C94}" srcId="{20FBF143-48AD-4B01-BCCF-3B7488999318}" destId="{5111F238-8C2E-4C40-A5FC-5BC1E5393965}" srcOrd="1" destOrd="0" parTransId="{6C87AB38-980F-4D9B-9DD6-F8827A6A6AF6}" sibTransId="{6BF7C5D6-36FC-442C-A712-3C7A5AB2933C}"/>
    <dgm:cxn modelId="{11695312-66E5-4346-AADC-DADEC2D1B032}" srcId="{1D89635F-8202-4B44-9F3D-26744D175EB9}" destId="{C2DC1E73-FCCF-4898-8605-C971E57C9497}" srcOrd="0" destOrd="0" parTransId="{DFCBE771-5F05-49A7-A920-712DE63B9727}" sibTransId="{31B69C47-3B37-4F2B-8B98-AEB205D39B7D}"/>
    <dgm:cxn modelId="{8031A612-10D9-43A4-B049-F7CB9877C063}" srcId="{A8500C11-2CA7-434B-944E-C3D012712AB8}" destId="{D7816D60-A140-48F0-8B86-28FD0961A9E1}" srcOrd="1" destOrd="0" parTransId="{C4205D8E-2F2A-4249-977D-A661240A8E82}" sibTransId="{C15A4EC7-83D1-477A-BDF9-EF793B1791EF}"/>
    <dgm:cxn modelId="{B6688B1D-1B8D-4E61-9D25-B0AF1AA3AF7F}" srcId="{6F39515F-021D-435F-9635-B5791BAC940E}" destId="{32AD8A97-80EC-47D0-A585-6D4F51941E61}" srcOrd="2" destOrd="0" parTransId="{9C289D84-097A-41AC-A63B-7086F337BAEF}" sibTransId="{9F5E9E36-64E0-4D72-8473-C0DF0F154A9B}"/>
    <dgm:cxn modelId="{016F0627-08FD-49F9-B5E1-D006D8C95CC7}" type="presOf" srcId="{D7816D60-A140-48F0-8B86-28FD0961A9E1}" destId="{065A8971-4E26-4045-BE97-BA8B34ED1D3D}" srcOrd="0" destOrd="1" presId="urn:microsoft.com/office/officeart/2018/2/layout/IconVerticalSolidList"/>
    <dgm:cxn modelId="{79C11827-F8B2-425A-9DD4-B31BB0D82503}" type="presOf" srcId="{51585A57-A80C-46A4-B516-C4EBB1936DB5}" destId="{065A8971-4E26-4045-BE97-BA8B34ED1D3D}" srcOrd="0" destOrd="0" presId="urn:microsoft.com/office/officeart/2018/2/layout/IconVerticalSolidList"/>
    <dgm:cxn modelId="{C61B5029-C2E5-4468-9E58-357F008CD0C6}" srcId="{A8500C11-2CA7-434B-944E-C3D012712AB8}" destId="{51585A57-A80C-46A4-B516-C4EBB1936DB5}" srcOrd="0" destOrd="0" parTransId="{1190A490-F276-4F50-A1D1-5B4BEFDC2E59}" sibTransId="{920DD099-D18A-4EE9-A0BA-00F646F881AB}"/>
    <dgm:cxn modelId="{231B0061-A993-4892-AED7-1ADE5A8F9B88}" type="presOf" srcId="{A8500C11-2CA7-434B-944E-C3D012712AB8}" destId="{0D9B0576-B690-4489-A7C1-F5A246BE9C3B}" srcOrd="0" destOrd="0" presId="urn:microsoft.com/office/officeart/2018/2/layout/IconVerticalSolidList"/>
    <dgm:cxn modelId="{52EA5E41-FE58-4A45-A3C2-FD0C887112E7}" type="presOf" srcId="{0F6599AF-1ED1-4181-95F7-34B3172C4F2D}" destId="{596D8DD2-9B41-4FDE-99DA-2866607C6365}" srcOrd="0" destOrd="2" presId="urn:microsoft.com/office/officeart/2018/2/layout/IconVerticalSolidList"/>
    <dgm:cxn modelId="{48BF0C62-3A82-4E30-8A46-E45DEF8F0F56}" srcId="{1D89635F-8202-4B44-9F3D-26744D175EB9}" destId="{D60D810D-060D-4504-A0EC-19DE2A523A31}" srcOrd="4" destOrd="0" parTransId="{C02BBE5F-20CD-49E4-B38E-86E421A8B690}" sibTransId="{43EEF273-EB0F-4B15-AF1E-ED5178E4BBC5}"/>
    <dgm:cxn modelId="{37EEE865-22D9-4957-BE37-FC97AB58C9C1}" type="presOf" srcId="{32AD8A97-80EC-47D0-A585-6D4F51941E61}" destId="{5A07FC06-B67F-4612-9DFB-CA430E2D79C5}" srcOrd="0" destOrd="2" presId="urn:microsoft.com/office/officeart/2018/2/layout/IconVerticalSolidList"/>
    <dgm:cxn modelId="{BC10BC4A-BF3A-41BD-9C04-C439817397C8}" srcId="{1D89635F-8202-4B44-9F3D-26744D175EB9}" destId="{20FBF143-48AD-4B01-BCCF-3B7488999318}" srcOrd="2" destOrd="0" parTransId="{F75F4F2B-5704-470B-9214-96864EF0D57D}" sibTransId="{BC5F2BED-2440-4B36-95C0-29F5AD09D095}"/>
    <dgm:cxn modelId="{C29BA04E-6614-4082-8DCA-1757E479A0BB}" srcId="{D60D810D-060D-4504-A0EC-19DE2A523A31}" destId="{8F7DED40-9064-461B-9A92-C396DABD3BEB}" srcOrd="0" destOrd="0" parTransId="{7A90F3A0-52A5-466F-983B-4F804EE09F59}" sibTransId="{A951546C-8B8B-4E42-8729-0D523F98992C}"/>
    <dgm:cxn modelId="{F3C3AC53-F8EB-47D4-A5FD-C76B9EE8E033}" type="presOf" srcId="{DA6C30EA-01FB-4FC1-92E6-B006B399D175}" destId="{8363BFE7-D8AF-4104-B6B6-B219DCA19AA6}" srcOrd="0" destOrd="0" presId="urn:microsoft.com/office/officeart/2018/2/layout/IconVerticalSolidList"/>
    <dgm:cxn modelId="{69917D55-10BB-4F8C-B949-2DCCD9DEC3E5}" type="presOf" srcId="{528921B8-AB03-4FE9-81D2-EF8EB3ED6C17}" destId="{8363BFE7-D8AF-4104-B6B6-B219DCA19AA6}" srcOrd="0" destOrd="2" presId="urn:microsoft.com/office/officeart/2018/2/layout/IconVerticalSolidList"/>
    <dgm:cxn modelId="{CE9CD775-6BCC-4CD1-8A35-F2670164D50E}" type="presOf" srcId="{7BC34707-BBE0-4894-ABDB-282CB8C84173}" destId="{5A07FC06-B67F-4612-9DFB-CA430E2D79C5}" srcOrd="0" destOrd="1" presId="urn:microsoft.com/office/officeart/2018/2/layout/IconVerticalSolidList"/>
    <dgm:cxn modelId="{4CC8FE78-669E-4F95-B636-652FEFC31CEA}" type="presOf" srcId="{6F39515F-021D-435F-9635-B5791BAC940E}" destId="{2543E5C1-90B1-4470-951F-BB244F4E9641}" srcOrd="0" destOrd="0" presId="urn:microsoft.com/office/officeart/2018/2/layout/IconVerticalSolidList"/>
    <dgm:cxn modelId="{301C3D5A-8EA7-45A5-9A9B-81067327D491}" type="presOf" srcId="{93183031-B60A-4715-8640-C4EA0DCE2FFA}" destId="{C6FD5B26-EC4F-4F7E-A32E-2441F7E5603B}" srcOrd="0" destOrd="2" presId="urn:microsoft.com/office/officeart/2018/2/layout/IconVerticalSolidList"/>
    <dgm:cxn modelId="{63106780-A05B-44A1-87AA-D17E690F87EA}" srcId="{6F39515F-021D-435F-9635-B5791BAC940E}" destId="{932EB1D4-36A9-4B11-8A3C-6CA94B020221}" srcOrd="0" destOrd="0" parTransId="{14560970-E9D6-4810-A6C2-FC33AE804FF8}" sibTransId="{53796151-ADFE-4334-8F0E-783C2426D19D}"/>
    <dgm:cxn modelId="{3F458F87-EAE6-411A-A22A-57959AC681A6}" srcId="{D60D810D-060D-4504-A0EC-19DE2A523A31}" destId="{4A891E3F-04DC-4168-ABFA-8B3E9E1627E7}" srcOrd="1" destOrd="0" parTransId="{C3345BFB-9C36-44CA-918A-A268013EC546}" sibTransId="{9F63BEBE-1663-47B0-B81E-68AD8624BA3D}"/>
    <dgm:cxn modelId="{C409E487-65EB-4402-A0B2-EBF746998AE5}" type="presOf" srcId="{20FBF143-48AD-4B01-BCCF-3B7488999318}" destId="{AF244652-4B55-4EE7-BF7A-C2D495B17627}" srcOrd="0" destOrd="0" presId="urn:microsoft.com/office/officeart/2018/2/layout/IconVerticalSolidList"/>
    <dgm:cxn modelId="{5946DC89-94B5-41A3-8114-20247B3DE71C}" type="presOf" srcId="{932EB1D4-36A9-4B11-8A3C-6CA94B020221}" destId="{5A07FC06-B67F-4612-9DFB-CA430E2D79C5}" srcOrd="0" destOrd="0" presId="urn:microsoft.com/office/officeart/2018/2/layout/IconVerticalSolidList"/>
    <dgm:cxn modelId="{8844418A-BA7C-4C66-8FEC-E86E932F6BC2}" type="presOf" srcId="{8F7DED40-9064-461B-9A92-C396DABD3BEB}" destId="{C6FD5B26-EC4F-4F7E-A32E-2441F7E5603B}" srcOrd="0" destOrd="0" presId="urn:microsoft.com/office/officeart/2018/2/layout/IconVerticalSolidList"/>
    <dgm:cxn modelId="{51887D90-B76F-4BC7-A1AF-065BC1C153CF}" srcId="{20FBF143-48AD-4B01-BCCF-3B7488999318}" destId="{DA6C30EA-01FB-4FC1-92E6-B006B399D175}" srcOrd="0" destOrd="0" parTransId="{5183E162-FEE4-44A2-921E-506719CAC832}" sibTransId="{8A4B6F61-5325-4C38-B783-8A1914852D2F}"/>
    <dgm:cxn modelId="{3EB16791-66AB-4424-9FD6-843E8C028C75}" type="presOf" srcId="{F35AB5C6-6F7E-45D4-A0FA-D6EFD08325D2}" destId="{596D8DD2-9B41-4FDE-99DA-2866607C6365}" srcOrd="0" destOrd="1" presId="urn:microsoft.com/office/officeart/2018/2/layout/IconVerticalSolidList"/>
    <dgm:cxn modelId="{DB36E694-06C1-4EF7-9BC8-0AB5D6FB557D}" srcId="{1D89635F-8202-4B44-9F3D-26744D175EB9}" destId="{6F39515F-021D-435F-9635-B5791BAC940E}" srcOrd="1" destOrd="0" parTransId="{8943E073-4A6A-4AD0-AEBC-D4A93AA49873}" sibTransId="{2D36052E-C879-4853-BAA5-E3B6730688EE}"/>
    <dgm:cxn modelId="{A0424697-C95D-4438-8537-C38E8FD47B3A}" srcId="{C2DC1E73-FCCF-4898-8605-C971E57C9497}" destId="{F35AB5C6-6F7E-45D4-A0FA-D6EFD08325D2}" srcOrd="1" destOrd="0" parTransId="{5FD5ECA5-C4BB-4630-938C-E4CF943DB1EA}" sibTransId="{E3BA973B-921B-4F35-8971-F783541ADDC2}"/>
    <dgm:cxn modelId="{3158A199-729D-4AEE-A976-072745820D9D}" type="presOf" srcId="{D60D810D-060D-4504-A0EC-19DE2A523A31}" destId="{4000A347-7730-4C24-8AB4-FC3E204C5EAA}" srcOrd="0" destOrd="0" presId="urn:microsoft.com/office/officeart/2018/2/layout/IconVerticalSolidList"/>
    <dgm:cxn modelId="{578C26A1-AA0D-4E1D-8D53-51813942D440}" type="presOf" srcId="{570D02A6-8075-4E37-9D9B-9E1E620A7A41}" destId="{065A8971-4E26-4045-BE97-BA8B34ED1D3D}" srcOrd="0" destOrd="2" presId="urn:microsoft.com/office/officeart/2018/2/layout/IconVerticalSolidList"/>
    <dgm:cxn modelId="{6F129AA4-7178-4E60-B730-C885EE873C31}" type="presOf" srcId="{4A891E3F-04DC-4168-ABFA-8B3E9E1627E7}" destId="{C6FD5B26-EC4F-4F7E-A32E-2441F7E5603B}" srcOrd="0" destOrd="1" presId="urn:microsoft.com/office/officeart/2018/2/layout/IconVerticalSolidList"/>
    <dgm:cxn modelId="{D0BB34A6-AFB7-4934-98AA-8776D9D457CF}" srcId="{A8500C11-2CA7-434B-944E-C3D012712AB8}" destId="{570D02A6-8075-4E37-9D9B-9E1E620A7A41}" srcOrd="2" destOrd="0" parTransId="{38927A1E-A05F-4EA5-A195-7FE4FB21C2C2}" sibTransId="{BE9E8ED3-47F3-4238-A06F-1085FD0D2790}"/>
    <dgm:cxn modelId="{4EB1A6AB-21D0-4165-A08D-04379EDCD006}" srcId="{20FBF143-48AD-4B01-BCCF-3B7488999318}" destId="{528921B8-AB03-4FE9-81D2-EF8EB3ED6C17}" srcOrd="2" destOrd="0" parTransId="{DCB2C2E8-875D-4DE0-81C8-FBEA49450857}" sibTransId="{6F816A68-6699-4B46-BFDF-9E06E99A5857}"/>
    <dgm:cxn modelId="{9A86E3AB-FEFC-4F86-9902-047389855CB4}" srcId="{D60D810D-060D-4504-A0EC-19DE2A523A31}" destId="{93183031-B60A-4715-8640-C4EA0DCE2FFA}" srcOrd="2" destOrd="0" parTransId="{C9EF05B1-A270-452F-B104-35D4C7B2C0F4}" sibTransId="{BC48AE86-86E6-46EF-B147-0432B25E5B8B}"/>
    <dgm:cxn modelId="{CCDBF7AC-DE87-486E-A863-5BCED656CCDE}" type="presOf" srcId="{1D89635F-8202-4B44-9F3D-26744D175EB9}" destId="{A7F54ADA-AFFB-4612-823D-931948E60924}" srcOrd="0" destOrd="0" presId="urn:microsoft.com/office/officeart/2018/2/layout/IconVerticalSolidList"/>
    <dgm:cxn modelId="{604D23B8-16D3-4807-B893-71D3DED744BD}" type="presOf" srcId="{5048C28D-EF12-42D1-B91F-4B42A4F31C48}" destId="{596D8DD2-9B41-4FDE-99DA-2866607C6365}" srcOrd="0" destOrd="0" presId="urn:microsoft.com/office/officeart/2018/2/layout/IconVerticalSolidList"/>
    <dgm:cxn modelId="{A2B7E9BC-128D-491D-B009-B9175FF0AC0F}" srcId="{1D89635F-8202-4B44-9F3D-26744D175EB9}" destId="{A8500C11-2CA7-434B-944E-C3D012712AB8}" srcOrd="3" destOrd="0" parTransId="{F8B187BF-6269-4A79-B9D3-0703FDF04319}" sibTransId="{94A17FD8-698A-4850-BD58-8FB5DF3BB9B6}"/>
    <dgm:cxn modelId="{E14C0DC0-10A5-4A3F-80DE-1F8891712DD9}" type="presOf" srcId="{C2DC1E73-FCCF-4898-8605-C971E57C9497}" destId="{A4AF00E7-7957-4CF7-A677-0E5907DFE6B6}" srcOrd="0" destOrd="0" presId="urn:microsoft.com/office/officeart/2018/2/layout/IconVerticalSolidList"/>
    <dgm:cxn modelId="{CF43BBCC-4930-4643-92D0-B51211D1245E}" srcId="{C2DC1E73-FCCF-4898-8605-C971E57C9497}" destId="{5048C28D-EF12-42D1-B91F-4B42A4F31C48}" srcOrd="0" destOrd="0" parTransId="{AEA2D0FB-736E-4E8F-888F-FAF9719D7750}" sibTransId="{887F6716-CE2E-480B-B089-44CC5A7B4280}"/>
    <dgm:cxn modelId="{CA1E5AEB-90BD-4687-BC89-9891323D479F}" type="presOf" srcId="{5111F238-8C2E-4C40-A5FC-5BC1E5393965}" destId="{8363BFE7-D8AF-4104-B6B6-B219DCA19AA6}" srcOrd="0" destOrd="1" presId="urn:microsoft.com/office/officeart/2018/2/layout/IconVerticalSolidList"/>
    <dgm:cxn modelId="{B88D26FA-E7FF-41B9-BEF2-EA222379694B}" srcId="{C2DC1E73-FCCF-4898-8605-C971E57C9497}" destId="{0F6599AF-1ED1-4181-95F7-34B3172C4F2D}" srcOrd="2" destOrd="0" parTransId="{B2E0D867-AA67-4A9A-88FB-3EC74DBEF766}" sibTransId="{A5232435-7142-4DFA-8825-1F2F8774AB72}"/>
    <dgm:cxn modelId="{BFE3B6FD-E747-4D9D-AE91-18EAB35E7FDB}" srcId="{6F39515F-021D-435F-9635-B5791BAC940E}" destId="{7BC34707-BBE0-4894-ABDB-282CB8C84173}" srcOrd="1" destOrd="0" parTransId="{EDB642A2-7F5C-4E2C-951F-283B1E9ACBD9}" sibTransId="{1BF725DD-892A-464A-BAA8-D431F59C48C6}"/>
    <dgm:cxn modelId="{D416DC2C-095A-4413-8BEB-4A1EC1E5F317}" type="presParOf" srcId="{A7F54ADA-AFFB-4612-823D-931948E60924}" destId="{BC5FC7CC-B325-4C3C-9495-10B419D1230E}" srcOrd="0" destOrd="0" presId="urn:microsoft.com/office/officeart/2018/2/layout/IconVerticalSolidList"/>
    <dgm:cxn modelId="{C089798B-BCD3-4F0F-848D-21A4268A8B18}" type="presParOf" srcId="{BC5FC7CC-B325-4C3C-9495-10B419D1230E}" destId="{44651FF4-B909-4313-8454-9EE57547F4D2}" srcOrd="0" destOrd="0" presId="urn:microsoft.com/office/officeart/2018/2/layout/IconVerticalSolidList"/>
    <dgm:cxn modelId="{FC3097B9-0722-4E96-825D-32C6B49C2A95}" type="presParOf" srcId="{BC5FC7CC-B325-4C3C-9495-10B419D1230E}" destId="{77B61619-9BA3-41FC-8B0E-0C8916523C37}" srcOrd="1" destOrd="0" presId="urn:microsoft.com/office/officeart/2018/2/layout/IconVerticalSolidList"/>
    <dgm:cxn modelId="{34B73C56-05F5-49E8-8A4E-DEDEE8C0B140}" type="presParOf" srcId="{BC5FC7CC-B325-4C3C-9495-10B419D1230E}" destId="{5CC0388A-4863-42C7-B25D-68C0976E5625}" srcOrd="2" destOrd="0" presId="urn:microsoft.com/office/officeart/2018/2/layout/IconVerticalSolidList"/>
    <dgm:cxn modelId="{F15093E5-BDE0-4E0B-BDAA-ACBE841B5A3F}" type="presParOf" srcId="{BC5FC7CC-B325-4C3C-9495-10B419D1230E}" destId="{A4AF00E7-7957-4CF7-A677-0E5907DFE6B6}" srcOrd="3" destOrd="0" presId="urn:microsoft.com/office/officeart/2018/2/layout/IconVerticalSolidList"/>
    <dgm:cxn modelId="{7C0982EF-1B4F-4B65-BA1F-1AE244411633}" type="presParOf" srcId="{BC5FC7CC-B325-4C3C-9495-10B419D1230E}" destId="{596D8DD2-9B41-4FDE-99DA-2866607C6365}" srcOrd="4" destOrd="0" presId="urn:microsoft.com/office/officeart/2018/2/layout/IconVerticalSolidList"/>
    <dgm:cxn modelId="{294D471E-9B1A-4F80-B947-9419D335D6D4}" type="presParOf" srcId="{A7F54ADA-AFFB-4612-823D-931948E60924}" destId="{1FB8AFBA-48BC-4AFD-A642-FE5C5CF6483B}" srcOrd="1" destOrd="0" presId="urn:microsoft.com/office/officeart/2018/2/layout/IconVerticalSolidList"/>
    <dgm:cxn modelId="{1205C71D-75EA-42A8-B108-175E6FD0CADC}" type="presParOf" srcId="{A7F54ADA-AFFB-4612-823D-931948E60924}" destId="{167E056A-56BB-4EF2-8117-2E3733BA1520}" srcOrd="2" destOrd="0" presId="urn:microsoft.com/office/officeart/2018/2/layout/IconVerticalSolidList"/>
    <dgm:cxn modelId="{A4F488E5-642D-4F1C-8A8C-AD27EAA19871}" type="presParOf" srcId="{167E056A-56BB-4EF2-8117-2E3733BA1520}" destId="{F85E1149-3389-4E2A-93DA-127B812C37C3}" srcOrd="0" destOrd="0" presId="urn:microsoft.com/office/officeart/2018/2/layout/IconVerticalSolidList"/>
    <dgm:cxn modelId="{1CC14944-5A01-4E8E-AF18-D5CD7DCEF510}" type="presParOf" srcId="{167E056A-56BB-4EF2-8117-2E3733BA1520}" destId="{56ED7328-0979-4292-B1A8-A8BFB25D397C}" srcOrd="1" destOrd="0" presId="urn:microsoft.com/office/officeart/2018/2/layout/IconVerticalSolidList"/>
    <dgm:cxn modelId="{BB4A9429-E1B7-420E-BBEC-69E6757B6130}" type="presParOf" srcId="{167E056A-56BB-4EF2-8117-2E3733BA1520}" destId="{049849C8-A8FC-4DFC-BD59-40D11178FC01}" srcOrd="2" destOrd="0" presId="urn:microsoft.com/office/officeart/2018/2/layout/IconVerticalSolidList"/>
    <dgm:cxn modelId="{5A2B77E5-D188-4C07-9C24-126818DC6496}" type="presParOf" srcId="{167E056A-56BB-4EF2-8117-2E3733BA1520}" destId="{2543E5C1-90B1-4470-951F-BB244F4E9641}" srcOrd="3" destOrd="0" presId="urn:microsoft.com/office/officeart/2018/2/layout/IconVerticalSolidList"/>
    <dgm:cxn modelId="{986BAB8C-9B97-4757-B750-931478A7286F}" type="presParOf" srcId="{167E056A-56BB-4EF2-8117-2E3733BA1520}" destId="{5A07FC06-B67F-4612-9DFB-CA430E2D79C5}" srcOrd="4" destOrd="0" presId="urn:microsoft.com/office/officeart/2018/2/layout/IconVerticalSolidList"/>
    <dgm:cxn modelId="{8A71EF4B-B399-4E51-A612-E99B149BD88C}" type="presParOf" srcId="{A7F54ADA-AFFB-4612-823D-931948E60924}" destId="{91D7978E-00B9-4A82-91C6-F78A733D9CE5}" srcOrd="3" destOrd="0" presId="urn:microsoft.com/office/officeart/2018/2/layout/IconVerticalSolidList"/>
    <dgm:cxn modelId="{84AB0E97-4ECC-4577-8E53-2317EB3DE844}" type="presParOf" srcId="{A7F54ADA-AFFB-4612-823D-931948E60924}" destId="{3FB00D1F-E0D5-418C-8AF7-709A6C54BC5A}" srcOrd="4" destOrd="0" presId="urn:microsoft.com/office/officeart/2018/2/layout/IconVerticalSolidList"/>
    <dgm:cxn modelId="{DD653806-1C86-495D-A38D-2A876BD3A851}" type="presParOf" srcId="{3FB00D1F-E0D5-418C-8AF7-709A6C54BC5A}" destId="{F45D27F5-862F-429A-9BF3-AC4B5611EBAF}" srcOrd="0" destOrd="0" presId="urn:microsoft.com/office/officeart/2018/2/layout/IconVerticalSolidList"/>
    <dgm:cxn modelId="{315F85A4-6468-4D2B-9A97-44347CE4D778}" type="presParOf" srcId="{3FB00D1F-E0D5-418C-8AF7-709A6C54BC5A}" destId="{2C8CD4FC-78F4-4DA8-8704-AE78E3BDAC58}" srcOrd="1" destOrd="0" presId="urn:microsoft.com/office/officeart/2018/2/layout/IconVerticalSolidList"/>
    <dgm:cxn modelId="{55F46EA9-F0B1-41B5-804F-DF9A8660F14B}" type="presParOf" srcId="{3FB00D1F-E0D5-418C-8AF7-709A6C54BC5A}" destId="{D575DBB8-A1B7-4343-8DC7-B93C3082F7C3}" srcOrd="2" destOrd="0" presId="urn:microsoft.com/office/officeart/2018/2/layout/IconVerticalSolidList"/>
    <dgm:cxn modelId="{023A2BBF-5FDF-4DD7-A2BD-842533ADDF77}" type="presParOf" srcId="{3FB00D1F-E0D5-418C-8AF7-709A6C54BC5A}" destId="{AF244652-4B55-4EE7-BF7A-C2D495B17627}" srcOrd="3" destOrd="0" presId="urn:microsoft.com/office/officeart/2018/2/layout/IconVerticalSolidList"/>
    <dgm:cxn modelId="{00D1097A-4E1E-4C66-B94F-E366EA1999BF}" type="presParOf" srcId="{3FB00D1F-E0D5-418C-8AF7-709A6C54BC5A}" destId="{8363BFE7-D8AF-4104-B6B6-B219DCA19AA6}" srcOrd="4" destOrd="0" presId="urn:microsoft.com/office/officeart/2018/2/layout/IconVerticalSolidList"/>
    <dgm:cxn modelId="{B0D8049B-9B0E-4EDD-B2A1-B08C090AA3DE}" type="presParOf" srcId="{A7F54ADA-AFFB-4612-823D-931948E60924}" destId="{15762A07-6050-4600-9143-44FE7062100E}" srcOrd="5" destOrd="0" presId="urn:microsoft.com/office/officeart/2018/2/layout/IconVerticalSolidList"/>
    <dgm:cxn modelId="{3D2F7A6B-F118-419A-892C-4279F0FF02DE}" type="presParOf" srcId="{A7F54ADA-AFFB-4612-823D-931948E60924}" destId="{50313057-EA87-455B-9DBD-052FE167DAB8}" srcOrd="6" destOrd="0" presId="urn:microsoft.com/office/officeart/2018/2/layout/IconVerticalSolidList"/>
    <dgm:cxn modelId="{9316B695-10FD-444F-98D4-F33D669CC22D}" type="presParOf" srcId="{50313057-EA87-455B-9DBD-052FE167DAB8}" destId="{424EFB03-3BBD-4800-9A25-CA759DCC0202}" srcOrd="0" destOrd="0" presId="urn:microsoft.com/office/officeart/2018/2/layout/IconVerticalSolidList"/>
    <dgm:cxn modelId="{CC06D6D1-E537-4EE5-876F-F6FA3F5A7400}" type="presParOf" srcId="{50313057-EA87-455B-9DBD-052FE167DAB8}" destId="{323E40F1-B8E3-4774-9959-54701EA8AD5E}" srcOrd="1" destOrd="0" presId="urn:microsoft.com/office/officeart/2018/2/layout/IconVerticalSolidList"/>
    <dgm:cxn modelId="{66807863-E8AB-40F7-A5FF-29B198582663}" type="presParOf" srcId="{50313057-EA87-455B-9DBD-052FE167DAB8}" destId="{085FD8CF-63DA-4117-A1B6-675E9AD36E90}" srcOrd="2" destOrd="0" presId="urn:microsoft.com/office/officeart/2018/2/layout/IconVerticalSolidList"/>
    <dgm:cxn modelId="{504B7FEB-E5D9-4ACC-9174-B30F1A830EDD}" type="presParOf" srcId="{50313057-EA87-455B-9DBD-052FE167DAB8}" destId="{0D9B0576-B690-4489-A7C1-F5A246BE9C3B}" srcOrd="3" destOrd="0" presId="urn:microsoft.com/office/officeart/2018/2/layout/IconVerticalSolidList"/>
    <dgm:cxn modelId="{2B4F4AEB-2397-4E2D-89D1-099A83D183EC}" type="presParOf" srcId="{50313057-EA87-455B-9DBD-052FE167DAB8}" destId="{065A8971-4E26-4045-BE97-BA8B34ED1D3D}" srcOrd="4" destOrd="0" presId="urn:microsoft.com/office/officeart/2018/2/layout/IconVerticalSolidList"/>
    <dgm:cxn modelId="{AF3E7C0A-A2A5-498E-9287-CAB8EA6CC5B4}" type="presParOf" srcId="{A7F54ADA-AFFB-4612-823D-931948E60924}" destId="{4F1B3F22-CB05-4E3F-9ED8-7FF3AAA5918A}" srcOrd="7" destOrd="0" presId="urn:microsoft.com/office/officeart/2018/2/layout/IconVerticalSolidList"/>
    <dgm:cxn modelId="{30995066-26E6-42D7-9C99-954A05F507A7}" type="presParOf" srcId="{A7F54ADA-AFFB-4612-823D-931948E60924}" destId="{1D33B491-6E60-48D4-8B00-868B02706329}" srcOrd="8" destOrd="0" presId="urn:microsoft.com/office/officeart/2018/2/layout/IconVerticalSolidList"/>
    <dgm:cxn modelId="{AAA920A2-65AD-4763-B042-FE61A60703E1}" type="presParOf" srcId="{1D33B491-6E60-48D4-8B00-868B02706329}" destId="{3392A100-3D34-4D61-AB33-D1156996B74B}" srcOrd="0" destOrd="0" presId="urn:microsoft.com/office/officeart/2018/2/layout/IconVerticalSolidList"/>
    <dgm:cxn modelId="{27CEDFDD-C10A-4941-BF55-139FD29DE64A}" type="presParOf" srcId="{1D33B491-6E60-48D4-8B00-868B02706329}" destId="{4F3F0246-9922-464B-AF50-57E84823CCF7}" srcOrd="1" destOrd="0" presId="urn:microsoft.com/office/officeart/2018/2/layout/IconVerticalSolidList"/>
    <dgm:cxn modelId="{A8B5FA9C-2C74-45D1-BCCF-8A463AAE0DD5}" type="presParOf" srcId="{1D33B491-6E60-48D4-8B00-868B02706329}" destId="{1605EA21-6D03-44FD-A379-D66A976FC0FA}" srcOrd="2" destOrd="0" presId="urn:microsoft.com/office/officeart/2018/2/layout/IconVerticalSolidList"/>
    <dgm:cxn modelId="{872258E4-F048-4DAE-AAD8-5B108A302F8A}" type="presParOf" srcId="{1D33B491-6E60-48D4-8B00-868B02706329}" destId="{4000A347-7730-4C24-8AB4-FC3E204C5EAA}" srcOrd="3" destOrd="0" presId="urn:microsoft.com/office/officeart/2018/2/layout/IconVerticalSolidList"/>
    <dgm:cxn modelId="{F88BF24A-7845-4928-BB4E-D2ED5E4FF15A}" type="presParOf" srcId="{1D33B491-6E60-48D4-8B00-868B02706329}" destId="{C6FD5B26-EC4F-4F7E-A32E-2441F7E5603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17FEE7-B790-4D71-9795-9CEE57EC5994}" type="doc">
      <dgm:prSet loTypeId="urn:microsoft.com/office/officeart/2009/layout/CircleArrowProcess" loCatId="process" qsTypeId="urn:microsoft.com/office/officeart/2005/8/quickstyle/simple1" qsCatId="simple" csTypeId="urn:microsoft.com/office/officeart/2005/8/colors/accent3_2" csCatId="accent3" phldr="1"/>
      <dgm:spPr/>
      <dgm:t>
        <a:bodyPr/>
        <a:lstStyle/>
        <a:p>
          <a:endParaRPr lang="en-US"/>
        </a:p>
      </dgm:t>
    </dgm:pt>
    <dgm:pt modelId="{F1D127D4-23CD-4309-9468-5D94F6133129}">
      <dgm:prSet/>
      <dgm:spPr/>
      <dgm:t>
        <a:bodyPr/>
        <a:lstStyle/>
        <a:p>
          <a:pPr>
            <a:defRPr b="1"/>
          </a:pPr>
          <a:r>
            <a:rPr lang="en-US" b="1"/>
            <a:t>Strong Renewable Energy Base</a:t>
          </a:r>
          <a:endParaRPr lang="en-US"/>
        </a:p>
      </dgm:t>
    </dgm:pt>
    <dgm:pt modelId="{552FF295-D64C-460D-817D-6E0ED2F518DB}" type="parTrans" cxnId="{4F081248-1C1E-4347-A0D8-E2C01CFF3534}">
      <dgm:prSet/>
      <dgm:spPr/>
      <dgm:t>
        <a:bodyPr/>
        <a:lstStyle/>
        <a:p>
          <a:endParaRPr lang="en-US"/>
        </a:p>
      </dgm:t>
    </dgm:pt>
    <dgm:pt modelId="{1D5B2F38-BD57-4935-82B4-4A56512B0E87}" type="sibTrans" cxnId="{4F081248-1C1E-4347-A0D8-E2C01CFF3534}">
      <dgm:prSet/>
      <dgm:spPr/>
      <dgm:t>
        <a:bodyPr/>
        <a:lstStyle/>
        <a:p>
          <a:endParaRPr lang="en-US"/>
        </a:p>
      </dgm:t>
    </dgm:pt>
    <dgm:pt modelId="{BF000650-0171-40E0-B8FC-D21F7658DC57}">
      <dgm:prSet/>
      <dgm:spPr/>
      <dgm:t>
        <a:bodyPr/>
        <a:lstStyle/>
        <a:p>
          <a:r>
            <a:rPr lang="en-US" dirty="0"/>
            <a:t> Portugal benefits from high renewable energy penetration ensuring a sustainable energy mix and stable prices for industries.</a:t>
          </a:r>
        </a:p>
      </dgm:t>
    </dgm:pt>
    <dgm:pt modelId="{59EF9B8A-5192-42A3-A5B7-947115EBE2F8}" type="parTrans" cxnId="{925DEF66-5035-41E6-B99B-60627144A3F6}">
      <dgm:prSet/>
      <dgm:spPr/>
      <dgm:t>
        <a:bodyPr/>
        <a:lstStyle/>
        <a:p>
          <a:endParaRPr lang="en-US"/>
        </a:p>
      </dgm:t>
    </dgm:pt>
    <dgm:pt modelId="{7CE2C799-EB81-4FD6-B383-E6FCDF007D8B}" type="sibTrans" cxnId="{925DEF66-5035-41E6-B99B-60627144A3F6}">
      <dgm:prSet/>
      <dgm:spPr/>
      <dgm:t>
        <a:bodyPr/>
        <a:lstStyle/>
        <a:p>
          <a:endParaRPr lang="en-US"/>
        </a:p>
      </dgm:t>
    </dgm:pt>
    <dgm:pt modelId="{C986A400-EF4B-4441-A8A3-F1EF3BC0F4EA}">
      <dgm:prSet/>
      <dgm:spPr/>
      <dgm:t>
        <a:bodyPr/>
        <a:lstStyle/>
        <a:p>
          <a:pPr>
            <a:defRPr b="1"/>
          </a:pPr>
          <a:r>
            <a:rPr lang="en-US" b="1"/>
            <a:t>Clear Green Industry Opportunity</a:t>
          </a:r>
          <a:endParaRPr lang="en-US"/>
        </a:p>
      </dgm:t>
    </dgm:pt>
    <dgm:pt modelId="{94E7DA9E-6CC3-4EEA-AF77-584E6B139352}" type="parTrans" cxnId="{677556EB-166F-46E8-83D6-B056CD3E52BB}">
      <dgm:prSet/>
      <dgm:spPr/>
      <dgm:t>
        <a:bodyPr/>
        <a:lstStyle/>
        <a:p>
          <a:endParaRPr lang="en-US"/>
        </a:p>
      </dgm:t>
    </dgm:pt>
    <dgm:pt modelId="{05FA6ABD-6E78-4652-B985-82C29BADAF97}" type="sibTrans" cxnId="{677556EB-166F-46E8-83D6-B056CD3E52BB}">
      <dgm:prSet/>
      <dgm:spPr/>
      <dgm:t>
        <a:bodyPr/>
        <a:lstStyle/>
        <a:p>
          <a:endParaRPr lang="en-US"/>
        </a:p>
      </dgm:t>
    </dgm:pt>
    <dgm:pt modelId="{1034CAA4-0EA2-438D-9312-1FCFDD847256}">
      <dgm:prSet/>
      <dgm:spPr/>
      <dgm:t>
        <a:bodyPr/>
        <a:lstStyle/>
        <a:p>
          <a:r>
            <a:rPr lang="en-US" dirty="0"/>
            <a:t> Portugal attracts electrified manufacturing, renewable hydrogen, and data centers relying on clean, affordable energy.</a:t>
          </a:r>
        </a:p>
      </dgm:t>
    </dgm:pt>
    <dgm:pt modelId="{E8F58B6E-E4C4-495C-AF2B-95A76F21CC7B}" type="parTrans" cxnId="{193718D1-050A-4B5B-B8A1-E99729633F08}">
      <dgm:prSet/>
      <dgm:spPr/>
      <dgm:t>
        <a:bodyPr/>
        <a:lstStyle/>
        <a:p>
          <a:endParaRPr lang="en-US"/>
        </a:p>
      </dgm:t>
    </dgm:pt>
    <dgm:pt modelId="{B9B8FEF0-6853-4AAC-A7E8-3A90CE868BFF}" type="sibTrans" cxnId="{193718D1-050A-4B5B-B8A1-E99729633F08}">
      <dgm:prSet/>
      <dgm:spPr/>
      <dgm:t>
        <a:bodyPr/>
        <a:lstStyle/>
        <a:p>
          <a:endParaRPr lang="en-US"/>
        </a:p>
      </dgm:t>
    </dgm:pt>
    <dgm:pt modelId="{17CA87A7-5EBD-43FF-BB65-824C8B7F1588}">
      <dgm:prSet/>
      <dgm:spPr/>
      <dgm:t>
        <a:bodyPr/>
        <a:lstStyle/>
        <a:p>
          <a:pPr>
            <a:defRPr b="1"/>
          </a:pPr>
          <a:r>
            <a:rPr lang="en-US" b="1"/>
            <a:t>Strategic Economic Outcomes</a:t>
          </a:r>
          <a:endParaRPr lang="en-US"/>
        </a:p>
      </dgm:t>
    </dgm:pt>
    <dgm:pt modelId="{EADA756E-8CF2-4B4E-80C4-EC6C4612C1E7}" type="parTrans" cxnId="{AE14CECC-1A10-43D6-A86F-179B81580669}">
      <dgm:prSet/>
      <dgm:spPr/>
      <dgm:t>
        <a:bodyPr/>
        <a:lstStyle/>
        <a:p>
          <a:endParaRPr lang="en-US"/>
        </a:p>
      </dgm:t>
    </dgm:pt>
    <dgm:pt modelId="{F1C32F97-817F-4E66-877B-B7DB6AC3B9F7}" type="sibTrans" cxnId="{AE14CECC-1A10-43D6-A86F-179B81580669}">
      <dgm:prSet/>
      <dgm:spPr/>
      <dgm:t>
        <a:bodyPr/>
        <a:lstStyle/>
        <a:p>
          <a:endParaRPr lang="en-US"/>
        </a:p>
      </dgm:t>
    </dgm:pt>
    <dgm:pt modelId="{5FEB4AE3-0438-426B-A551-87E6706BE39C}">
      <dgm:prSet/>
      <dgm:spPr/>
      <dgm:t>
        <a:bodyPr/>
        <a:lstStyle/>
        <a:p>
          <a:r>
            <a:rPr lang="en-US" dirty="0"/>
            <a:t> Green industry fosters reindustrialization, economic diversification, job creation, and sustainable long-term growth in Portugal.</a:t>
          </a:r>
        </a:p>
      </dgm:t>
    </dgm:pt>
    <dgm:pt modelId="{774EBDB0-19FF-4100-9BF2-05260A3EF800}" type="parTrans" cxnId="{0665414D-575B-4EA7-9671-C7A44A5E1326}">
      <dgm:prSet/>
      <dgm:spPr/>
      <dgm:t>
        <a:bodyPr/>
        <a:lstStyle/>
        <a:p>
          <a:endParaRPr lang="en-US"/>
        </a:p>
      </dgm:t>
    </dgm:pt>
    <dgm:pt modelId="{1E791BD0-BE1C-4D5F-87A4-5043490953F9}" type="sibTrans" cxnId="{0665414D-575B-4EA7-9671-C7A44A5E1326}">
      <dgm:prSet/>
      <dgm:spPr/>
      <dgm:t>
        <a:bodyPr/>
        <a:lstStyle/>
        <a:p>
          <a:endParaRPr lang="en-US"/>
        </a:p>
      </dgm:t>
    </dgm:pt>
    <dgm:pt modelId="{9D736D98-DB2A-4EB6-B4AF-EF15789E3A63}" type="pres">
      <dgm:prSet presAssocID="{DA17FEE7-B790-4D71-9795-9CEE57EC5994}" presName="Name0" presStyleCnt="0">
        <dgm:presLayoutVars>
          <dgm:chMax val="7"/>
          <dgm:chPref val="7"/>
          <dgm:dir/>
          <dgm:animLvl val="lvl"/>
        </dgm:presLayoutVars>
      </dgm:prSet>
      <dgm:spPr/>
    </dgm:pt>
    <dgm:pt modelId="{AC06F78B-C424-4822-BF09-CB1E72AFF52E}" type="pres">
      <dgm:prSet presAssocID="{F1D127D4-23CD-4309-9468-5D94F6133129}" presName="Accent1" presStyleCnt="0"/>
      <dgm:spPr/>
    </dgm:pt>
    <dgm:pt modelId="{2375EDDF-AD7E-43D6-A83F-31752BF40302}" type="pres">
      <dgm:prSet presAssocID="{F1D127D4-23CD-4309-9468-5D94F6133129}" presName="Accent" presStyleLbl="node1" presStyleIdx="0" presStyleCnt="3"/>
      <dgm:spPr/>
    </dgm:pt>
    <dgm:pt modelId="{E40118BA-2023-40FF-A91A-7488F404F044}" type="pres">
      <dgm:prSet presAssocID="{F1D127D4-23CD-4309-9468-5D94F6133129}" presName="Child1" presStyleLbl="revTx" presStyleIdx="0" presStyleCnt="6">
        <dgm:presLayoutVars>
          <dgm:chMax val="0"/>
          <dgm:chPref val="0"/>
          <dgm:bulletEnabled val="1"/>
        </dgm:presLayoutVars>
      </dgm:prSet>
      <dgm:spPr/>
    </dgm:pt>
    <dgm:pt modelId="{3CE9D72E-84E6-4946-BFB4-4D1E413082A6}" type="pres">
      <dgm:prSet presAssocID="{F1D127D4-23CD-4309-9468-5D94F6133129}" presName="Parent1" presStyleLbl="revTx" presStyleIdx="1" presStyleCnt="6">
        <dgm:presLayoutVars>
          <dgm:chMax val="1"/>
          <dgm:chPref val="1"/>
          <dgm:bulletEnabled val="1"/>
        </dgm:presLayoutVars>
      </dgm:prSet>
      <dgm:spPr/>
    </dgm:pt>
    <dgm:pt modelId="{ED339720-1A27-4A70-95B7-79419F45D5ED}" type="pres">
      <dgm:prSet presAssocID="{C986A400-EF4B-4441-A8A3-F1EF3BC0F4EA}" presName="Accent2" presStyleCnt="0"/>
      <dgm:spPr/>
    </dgm:pt>
    <dgm:pt modelId="{F401E1C2-C6E8-4915-B860-E56DE6FB462F}" type="pres">
      <dgm:prSet presAssocID="{C986A400-EF4B-4441-A8A3-F1EF3BC0F4EA}" presName="Accent" presStyleLbl="node1" presStyleIdx="1" presStyleCnt="3"/>
      <dgm:spPr/>
    </dgm:pt>
    <dgm:pt modelId="{1D610731-F657-4D81-B132-1DFAA41BE5CE}" type="pres">
      <dgm:prSet presAssocID="{C986A400-EF4B-4441-A8A3-F1EF3BC0F4EA}" presName="Child2" presStyleLbl="revTx" presStyleIdx="2" presStyleCnt="6">
        <dgm:presLayoutVars>
          <dgm:chMax val="0"/>
          <dgm:chPref val="0"/>
          <dgm:bulletEnabled val="1"/>
        </dgm:presLayoutVars>
      </dgm:prSet>
      <dgm:spPr/>
    </dgm:pt>
    <dgm:pt modelId="{7292245C-22D0-4317-AA2C-AB84CFB8C6DB}" type="pres">
      <dgm:prSet presAssocID="{C986A400-EF4B-4441-A8A3-F1EF3BC0F4EA}" presName="Parent2" presStyleLbl="revTx" presStyleIdx="3" presStyleCnt="6">
        <dgm:presLayoutVars>
          <dgm:chMax val="1"/>
          <dgm:chPref val="1"/>
          <dgm:bulletEnabled val="1"/>
        </dgm:presLayoutVars>
      </dgm:prSet>
      <dgm:spPr/>
    </dgm:pt>
    <dgm:pt modelId="{2795A81F-0303-4B23-9EF8-74F93B9717AC}" type="pres">
      <dgm:prSet presAssocID="{17CA87A7-5EBD-43FF-BB65-824C8B7F1588}" presName="Accent3" presStyleCnt="0"/>
      <dgm:spPr/>
    </dgm:pt>
    <dgm:pt modelId="{AF5A38AC-3F91-4844-B574-5FE614ACDCA8}" type="pres">
      <dgm:prSet presAssocID="{17CA87A7-5EBD-43FF-BB65-824C8B7F1588}" presName="Accent" presStyleLbl="node1" presStyleIdx="2" presStyleCnt="3"/>
      <dgm:spPr/>
    </dgm:pt>
    <dgm:pt modelId="{EDA8B1F4-F018-4466-A7D8-145686433E79}" type="pres">
      <dgm:prSet presAssocID="{17CA87A7-5EBD-43FF-BB65-824C8B7F1588}" presName="Child3" presStyleLbl="revTx" presStyleIdx="4" presStyleCnt="6">
        <dgm:presLayoutVars>
          <dgm:chMax val="0"/>
          <dgm:chPref val="0"/>
          <dgm:bulletEnabled val="1"/>
        </dgm:presLayoutVars>
      </dgm:prSet>
      <dgm:spPr/>
    </dgm:pt>
    <dgm:pt modelId="{66583B6A-4C27-413C-81A3-F33575D09132}" type="pres">
      <dgm:prSet presAssocID="{17CA87A7-5EBD-43FF-BB65-824C8B7F1588}" presName="Parent3" presStyleLbl="revTx" presStyleIdx="5" presStyleCnt="6">
        <dgm:presLayoutVars>
          <dgm:chMax val="1"/>
          <dgm:chPref val="1"/>
          <dgm:bulletEnabled val="1"/>
        </dgm:presLayoutVars>
      </dgm:prSet>
      <dgm:spPr/>
    </dgm:pt>
  </dgm:ptLst>
  <dgm:cxnLst>
    <dgm:cxn modelId="{6F063204-EADA-4874-8B00-B7E6DA6F0253}" type="presOf" srcId="{1034CAA4-0EA2-438D-9312-1FCFDD847256}" destId="{1D610731-F657-4D81-B132-1DFAA41BE5CE}" srcOrd="0" destOrd="0" presId="urn:microsoft.com/office/officeart/2009/layout/CircleArrowProcess"/>
    <dgm:cxn modelId="{0ABDCE08-74A5-4C96-AB04-EEFBE962C834}" type="presOf" srcId="{17CA87A7-5EBD-43FF-BB65-824C8B7F1588}" destId="{66583B6A-4C27-413C-81A3-F33575D09132}" srcOrd="0" destOrd="0" presId="urn:microsoft.com/office/officeart/2009/layout/CircleArrowProcess"/>
    <dgm:cxn modelId="{814D963F-E842-4FDC-B7D1-C24E5016B98F}" type="presOf" srcId="{DA17FEE7-B790-4D71-9795-9CEE57EC5994}" destId="{9D736D98-DB2A-4EB6-B4AF-EF15789E3A63}" srcOrd="0" destOrd="0" presId="urn:microsoft.com/office/officeart/2009/layout/CircleArrowProcess"/>
    <dgm:cxn modelId="{925DEF66-5035-41E6-B99B-60627144A3F6}" srcId="{F1D127D4-23CD-4309-9468-5D94F6133129}" destId="{BF000650-0171-40E0-B8FC-D21F7658DC57}" srcOrd="0" destOrd="0" parTransId="{59EF9B8A-5192-42A3-A5B7-947115EBE2F8}" sibTransId="{7CE2C799-EB81-4FD6-B383-E6FCDF007D8B}"/>
    <dgm:cxn modelId="{4F081248-1C1E-4347-A0D8-E2C01CFF3534}" srcId="{DA17FEE7-B790-4D71-9795-9CEE57EC5994}" destId="{F1D127D4-23CD-4309-9468-5D94F6133129}" srcOrd="0" destOrd="0" parTransId="{552FF295-D64C-460D-817D-6E0ED2F518DB}" sibTransId="{1D5B2F38-BD57-4935-82B4-4A56512B0E87}"/>
    <dgm:cxn modelId="{0665414D-575B-4EA7-9671-C7A44A5E1326}" srcId="{17CA87A7-5EBD-43FF-BB65-824C8B7F1588}" destId="{5FEB4AE3-0438-426B-A551-87E6706BE39C}" srcOrd="0" destOrd="0" parTransId="{774EBDB0-19FF-4100-9BF2-05260A3EF800}" sibTransId="{1E791BD0-BE1C-4D5F-87A4-5043490953F9}"/>
    <dgm:cxn modelId="{C64D7E54-54C7-4990-B21F-DD43CEDB9C04}" type="presOf" srcId="{F1D127D4-23CD-4309-9468-5D94F6133129}" destId="{3CE9D72E-84E6-4946-BFB4-4D1E413082A6}" srcOrd="0" destOrd="0" presId="urn:microsoft.com/office/officeart/2009/layout/CircleArrowProcess"/>
    <dgm:cxn modelId="{5960DE74-08C7-46A8-8A7A-F552D6AC3B7F}" type="presOf" srcId="{C986A400-EF4B-4441-A8A3-F1EF3BC0F4EA}" destId="{7292245C-22D0-4317-AA2C-AB84CFB8C6DB}" srcOrd="0" destOrd="0" presId="urn:microsoft.com/office/officeart/2009/layout/CircleArrowProcess"/>
    <dgm:cxn modelId="{BFFE3E9A-11BB-4B92-9239-D53751482AE2}" type="presOf" srcId="{5FEB4AE3-0438-426B-A551-87E6706BE39C}" destId="{EDA8B1F4-F018-4466-A7D8-145686433E79}" srcOrd="0" destOrd="0" presId="urn:microsoft.com/office/officeart/2009/layout/CircleArrowProcess"/>
    <dgm:cxn modelId="{71E1D2AF-4BA9-4D80-909A-E662B37CD876}" type="presOf" srcId="{BF000650-0171-40E0-B8FC-D21F7658DC57}" destId="{E40118BA-2023-40FF-A91A-7488F404F044}" srcOrd="0" destOrd="0" presId="urn:microsoft.com/office/officeart/2009/layout/CircleArrowProcess"/>
    <dgm:cxn modelId="{AE14CECC-1A10-43D6-A86F-179B81580669}" srcId="{DA17FEE7-B790-4D71-9795-9CEE57EC5994}" destId="{17CA87A7-5EBD-43FF-BB65-824C8B7F1588}" srcOrd="2" destOrd="0" parTransId="{EADA756E-8CF2-4B4E-80C4-EC6C4612C1E7}" sibTransId="{F1C32F97-817F-4E66-877B-B7DB6AC3B9F7}"/>
    <dgm:cxn modelId="{193718D1-050A-4B5B-B8A1-E99729633F08}" srcId="{C986A400-EF4B-4441-A8A3-F1EF3BC0F4EA}" destId="{1034CAA4-0EA2-438D-9312-1FCFDD847256}" srcOrd="0" destOrd="0" parTransId="{E8F58B6E-E4C4-495C-AF2B-95A76F21CC7B}" sibTransId="{B9B8FEF0-6853-4AAC-A7E8-3A90CE868BFF}"/>
    <dgm:cxn modelId="{677556EB-166F-46E8-83D6-B056CD3E52BB}" srcId="{DA17FEE7-B790-4D71-9795-9CEE57EC5994}" destId="{C986A400-EF4B-4441-A8A3-F1EF3BC0F4EA}" srcOrd="1" destOrd="0" parTransId="{94E7DA9E-6CC3-4EEA-AF77-584E6B139352}" sibTransId="{05FA6ABD-6E78-4652-B985-82C29BADAF97}"/>
    <dgm:cxn modelId="{05E8EBFA-892F-48A6-AF97-583F488C9161}" type="presParOf" srcId="{9D736D98-DB2A-4EB6-B4AF-EF15789E3A63}" destId="{AC06F78B-C424-4822-BF09-CB1E72AFF52E}" srcOrd="0" destOrd="0" presId="urn:microsoft.com/office/officeart/2009/layout/CircleArrowProcess"/>
    <dgm:cxn modelId="{AA75F4FE-F475-49E0-901B-077CA3652320}" type="presParOf" srcId="{AC06F78B-C424-4822-BF09-CB1E72AFF52E}" destId="{2375EDDF-AD7E-43D6-A83F-31752BF40302}" srcOrd="0" destOrd="0" presId="urn:microsoft.com/office/officeart/2009/layout/CircleArrowProcess"/>
    <dgm:cxn modelId="{F37E8D2E-C945-445E-9270-FFD22C9643E6}" type="presParOf" srcId="{9D736D98-DB2A-4EB6-B4AF-EF15789E3A63}" destId="{E40118BA-2023-40FF-A91A-7488F404F044}" srcOrd="1" destOrd="0" presId="urn:microsoft.com/office/officeart/2009/layout/CircleArrowProcess"/>
    <dgm:cxn modelId="{2C12B382-D9F4-4C21-969F-31A13DB2738D}" type="presParOf" srcId="{9D736D98-DB2A-4EB6-B4AF-EF15789E3A63}" destId="{3CE9D72E-84E6-4946-BFB4-4D1E413082A6}" srcOrd="2" destOrd="0" presId="urn:microsoft.com/office/officeart/2009/layout/CircleArrowProcess"/>
    <dgm:cxn modelId="{37EE7A6B-B69F-4481-924D-EE18E9A13D2A}" type="presParOf" srcId="{9D736D98-DB2A-4EB6-B4AF-EF15789E3A63}" destId="{ED339720-1A27-4A70-95B7-79419F45D5ED}" srcOrd="3" destOrd="0" presId="urn:microsoft.com/office/officeart/2009/layout/CircleArrowProcess"/>
    <dgm:cxn modelId="{73E2650F-8757-4F65-A55C-80EA9E65DFD1}" type="presParOf" srcId="{ED339720-1A27-4A70-95B7-79419F45D5ED}" destId="{F401E1C2-C6E8-4915-B860-E56DE6FB462F}" srcOrd="0" destOrd="0" presId="urn:microsoft.com/office/officeart/2009/layout/CircleArrowProcess"/>
    <dgm:cxn modelId="{0D3809E2-0F1F-4989-9A61-3FAA338CC50E}" type="presParOf" srcId="{9D736D98-DB2A-4EB6-B4AF-EF15789E3A63}" destId="{1D610731-F657-4D81-B132-1DFAA41BE5CE}" srcOrd="4" destOrd="0" presId="urn:microsoft.com/office/officeart/2009/layout/CircleArrowProcess"/>
    <dgm:cxn modelId="{151FF99D-2606-4587-98C6-4E96478D68AA}" type="presParOf" srcId="{9D736D98-DB2A-4EB6-B4AF-EF15789E3A63}" destId="{7292245C-22D0-4317-AA2C-AB84CFB8C6DB}" srcOrd="5" destOrd="0" presId="urn:microsoft.com/office/officeart/2009/layout/CircleArrowProcess"/>
    <dgm:cxn modelId="{CE36F768-E39E-4C1F-96FA-A97E3F75013E}" type="presParOf" srcId="{9D736D98-DB2A-4EB6-B4AF-EF15789E3A63}" destId="{2795A81F-0303-4B23-9EF8-74F93B9717AC}" srcOrd="6" destOrd="0" presId="urn:microsoft.com/office/officeart/2009/layout/CircleArrowProcess"/>
    <dgm:cxn modelId="{8DDE0DD4-D74C-445B-8232-2859B0024A2F}" type="presParOf" srcId="{2795A81F-0303-4B23-9EF8-74F93B9717AC}" destId="{AF5A38AC-3F91-4844-B574-5FE614ACDCA8}" srcOrd="0" destOrd="0" presId="urn:microsoft.com/office/officeart/2009/layout/CircleArrowProcess"/>
    <dgm:cxn modelId="{92A4593E-1866-4916-8453-E84DA499AC59}" type="presParOf" srcId="{9D736D98-DB2A-4EB6-B4AF-EF15789E3A63}" destId="{EDA8B1F4-F018-4466-A7D8-145686433E79}" srcOrd="7" destOrd="0" presId="urn:microsoft.com/office/officeart/2009/layout/CircleArrowProcess"/>
    <dgm:cxn modelId="{657BEC27-F423-4F97-A84F-33FCCF6D178C}" type="presParOf" srcId="{9D736D98-DB2A-4EB6-B4AF-EF15789E3A63}" destId="{66583B6A-4C27-413C-81A3-F33575D09132}" srcOrd="8"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B694A-1A2D-465D-B714-51FDF6A92E8A}">
      <dsp:nvSpPr>
        <dsp:cNvPr id="0" name=""/>
        <dsp:cNvSpPr/>
      </dsp:nvSpPr>
      <dsp:spPr>
        <a:xfrm>
          <a:off x="0" y="0"/>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97D9306D-6166-4514-BD5C-3F9FFA04F9DF}">
      <dsp:nvSpPr>
        <dsp:cNvPr id="0" name=""/>
        <dsp:cNvSpPr/>
      </dsp:nvSpPr>
      <dsp:spPr>
        <a:xfrm>
          <a:off x="144727" y="108770"/>
          <a:ext cx="263140" cy="26314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581D11-2183-4E11-B4A7-B961E1281E46}">
      <dsp:nvSpPr>
        <dsp:cNvPr id="0" name=""/>
        <dsp:cNvSpPr/>
      </dsp:nvSpPr>
      <dsp:spPr>
        <a:xfrm>
          <a:off x="552594" y="1122"/>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93% renewable electricity</a:t>
          </a:r>
          <a:endParaRPr lang="en-US" sz="1600" kern="120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552594" y="1122"/>
        <a:ext cx="3992712" cy="478436"/>
      </dsp:txXfrm>
    </dsp:sp>
    <dsp:sp modelId="{62351F84-E4CF-4044-AF8E-BB5A134D0531}">
      <dsp:nvSpPr>
        <dsp:cNvPr id="0" name=""/>
        <dsp:cNvSpPr/>
      </dsp:nvSpPr>
      <dsp:spPr>
        <a:xfrm>
          <a:off x="0" y="599168"/>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71B53C54-B7AB-474B-826D-D05404E67AEE}">
      <dsp:nvSpPr>
        <dsp:cNvPr id="0" name=""/>
        <dsp:cNvSpPr/>
      </dsp:nvSpPr>
      <dsp:spPr>
        <a:xfrm>
          <a:off x="144727" y="706816"/>
          <a:ext cx="263140" cy="263140"/>
        </a:xfrm>
        <a:prstGeom prst="rect">
          <a:avLst/>
        </a:prstGeom>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21F7AF-E61D-4C34-9525-9C8A0BA031D5}">
      <dsp:nvSpPr>
        <dsp:cNvPr id="0" name=""/>
        <dsp:cNvSpPr/>
      </dsp:nvSpPr>
      <dsp:spPr>
        <a:xfrm>
          <a:off x="552594" y="599168"/>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8.1 GW Hydropower</a:t>
          </a:r>
          <a:endParaRPr lang="pt-PT" sz="1600" kern="1200">
            <a:solidFill>
              <a:schemeClr val="bg1"/>
            </a:solidFill>
          </a:endParaRPr>
        </a:p>
      </dsp:txBody>
      <dsp:txXfrm>
        <a:off x="552594" y="599168"/>
        <a:ext cx="3992712" cy="478436"/>
      </dsp:txXfrm>
    </dsp:sp>
    <dsp:sp modelId="{DF93BAFB-FFD4-4A5C-9F68-3E3C19FA78E5}">
      <dsp:nvSpPr>
        <dsp:cNvPr id="0" name=""/>
        <dsp:cNvSpPr/>
      </dsp:nvSpPr>
      <dsp:spPr>
        <a:xfrm>
          <a:off x="0" y="1192314"/>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C76BD0DC-EE7D-4E86-B796-C699F36DBB53}">
      <dsp:nvSpPr>
        <dsp:cNvPr id="0" name=""/>
        <dsp:cNvSpPr/>
      </dsp:nvSpPr>
      <dsp:spPr>
        <a:xfrm>
          <a:off x="144727" y="1304862"/>
          <a:ext cx="263140" cy="263140"/>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5E780-50A6-4B06-93B2-9A4AE924D792}">
      <dsp:nvSpPr>
        <dsp:cNvPr id="0" name=""/>
        <dsp:cNvSpPr/>
      </dsp:nvSpPr>
      <dsp:spPr>
        <a:xfrm>
          <a:off x="552594" y="1197213"/>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20.8 GW Solar PV</a:t>
          </a:r>
        </a:p>
      </dsp:txBody>
      <dsp:txXfrm>
        <a:off x="552594" y="1197213"/>
        <a:ext cx="3992712" cy="478436"/>
      </dsp:txXfrm>
    </dsp:sp>
    <dsp:sp modelId="{EEAC62A7-2AF3-4EEF-8283-D99915B4D199}">
      <dsp:nvSpPr>
        <dsp:cNvPr id="0" name=""/>
        <dsp:cNvSpPr/>
      </dsp:nvSpPr>
      <dsp:spPr>
        <a:xfrm>
          <a:off x="0" y="1795259"/>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806542D9-6613-477C-934E-D9631788FDB0}">
      <dsp:nvSpPr>
        <dsp:cNvPr id="0" name=""/>
        <dsp:cNvSpPr/>
      </dsp:nvSpPr>
      <dsp:spPr>
        <a:xfrm>
          <a:off x="144727" y="1902907"/>
          <a:ext cx="263140" cy="263140"/>
        </a:xfrm>
        <a:prstGeom prst="rect">
          <a:avLst/>
        </a:prstGeom>
        <a:blipFill rotWithShape="1">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7864BC-5C64-4DF0-807D-A6D37E33A087}">
      <dsp:nvSpPr>
        <dsp:cNvPr id="0" name=""/>
        <dsp:cNvSpPr/>
      </dsp:nvSpPr>
      <dsp:spPr>
        <a:xfrm>
          <a:off x="552594" y="1795259"/>
          <a:ext cx="3992712" cy="478436"/>
        </a:xfrm>
        <a:prstGeom prst="rect">
          <a:avLst/>
        </a:prstGeom>
        <a:solidFill>
          <a:srgbClr val="224753"/>
        </a:solid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10.4 GW Onshore + 2.0 GW Offshore</a:t>
          </a:r>
        </a:p>
      </dsp:txBody>
      <dsp:txXfrm>
        <a:off x="552594" y="1795259"/>
        <a:ext cx="3992712" cy="478436"/>
      </dsp:txXfrm>
    </dsp:sp>
    <dsp:sp modelId="{B5496AD9-382B-4D5B-9899-5EAB29B5C3F2}">
      <dsp:nvSpPr>
        <dsp:cNvPr id="0" name=""/>
        <dsp:cNvSpPr/>
      </dsp:nvSpPr>
      <dsp:spPr>
        <a:xfrm>
          <a:off x="0" y="2393305"/>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01A730A0-5DD8-41AB-AD91-323C436E6906}">
      <dsp:nvSpPr>
        <dsp:cNvPr id="0" name=""/>
        <dsp:cNvSpPr/>
      </dsp:nvSpPr>
      <dsp:spPr>
        <a:xfrm>
          <a:off x="144727" y="2500953"/>
          <a:ext cx="263140" cy="263140"/>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AE65B0-CDAE-4BCC-9D46-07500DF0B0B0}">
      <dsp:nvSpPr>
        <dsp:cNvPr id="0" name=""/>
        <dsp:cNvSpPr/>
      </dsp:nvSpPr>
      <dsp:spPr>
        <a:xfrm>
          <a:off x="552594" y="2393305"/>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5.5 GW electrolysers capacity </a:t>
          </a:r>
        </a:p>
      </dsp:txBody>
      <dsp:txXfrm>
        <a:off x="552594" y="2393305"/>
        <a:ext cx="3992712" cy="478436"/>
      </dsp:txXfrm>
    </dsp:sp>
    <dsp:sp modelId="{04A30BF2-4CFE-4A75-93B0-2F35E43427AF}">
      <dsp:nvSpPr>
        <dsp:cNvPr id="0" name=""/>
        <dsp:cNvSpPr/>
      </dsp:nvSpPr>
      <dsp:spPr>
        <a:xfrm>
          <a:off x="0" y="2991350"/>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03F0B32F-4B25-42BF-9755-17F6D3B506DB}">
      <dsp:nvSpPr>
        <dsp:cNvPr id="0" name=""/>
        <dsp:cNvSpPr/>
      </dsp:nvSpPr>
      <dsp:spPr>
        <a:xfrm>
          <a:off x="144727" y="3098998"/>
          <a:ext cx="263140" cy="26314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198FA-7AD3-4CA2-8CB9-770E237D6F53}">
      <dsp:nvSpPr>
        <dsp:cNvPr id="0" name=""/>
        <dsp:cNvSpPr/>
      </dsp:nvSpPr>
      <dsp:spPr>
        <a:xfrm>
          <a:off x="552594" y="2991350"/>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1 GW battery storage</a:t>
          </a:r>
          <a:endParaRPr lang="pt-PT" sz="1600" kern="120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552594" y="2991350"/>
        <a:ext cx="3992712" cy="478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B694A-1A2D-465D-B714-51FDF6A92E8A}">
      <dsp:nvSpPr>
        <dsp:cNvPr id="0" name=""/>
        <dsp:cNvSpPr/>
      </dsp:nvSpPr>
      <dsp:spPr>
        <a:xfrm>
          <a:off x="0" y="0"/>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97D9306D-6166-4514-BD5C-3F9FFA04F9DF}">
      <dsp:nvSpPr>
        <dsp:cNvPr id="0" name=""/>
        <dsp:cNvSpPr/>
      </dsp:nvSpPr>
      <dsp:spPr>
        <a:xfrm>
          <a:off x="144727" y="108770"/>
          <a:ext cx="263140" cy="26314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581D11-2183-4E11-B4A7-B961E1281E46}">
      <dsp:nvSpPr>
        <dsp:cNvPr id="0" name=""/>
        <dsp:cNvSpPr/>
      </dsp:nvSpPr>
      <dsp:spPr>
        <a:xfrm>
          <a:off x="552594" y="1122"/>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80% renewable electricity</a:t>
          </a:r>
          <a:endParaRPr lang="en-US" sz="1600" kern="120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552594" y="1122"/>
        <a:ext cx="3992712" cy="478436"/>
      </dsp:txXfrm>
    </dsp:sp>
    <dsp:sp modelId="{DF93BAFB-FFD4-4A5C-9F68-3E3C19FA78E5}">
      <dsp:nvSpPr>
        <dsp:cNvPr id="0" name=""/>
        <dsp:cNvSpPr/>
      </dsp:nvSpPr>
      <dsp:spPr>
        <a:xfrm>
          <a:off x="0" y="594269"/>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C76BD0DC-EE7D-4E86-B796-C699F36DBB53}">
      <dsp:nvSpPr>
        <dsp:cNvPr id="0" name=""/>
        <dsp:cNvSpPr/>
      </dsp:nvSpPr>
      <dsp:spPr>
        <a:xfrm>
          <a:off x="144727" y="706816"/>
          <a:ext cx="263140" cy="263140"/>
        </a:xfrm>
        <a:prstGeom prst="rect">
          <a:avLst/>
        </a:prstGeom>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rgbClr val="FFFFFF">
              <a:alpha val="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5E780-50A6-4B06-93B2-9A4AE924D792}">
      <dsp:nvSpPr>
        <dsp:cNvPr id="0" name=""/>
        <dsp:cNvSpPr/>
      </dsp:nvSpPr>
      <dsp:spPr>
        <a:xfrm>
          <a:off x="552594" y="599168"/>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8.1 GW Hydropower</a:t>
          </a:r>
        </a:p>
      </dsp:txBody>
      <dsp:txXfrm>
        <a:off x="552594" y="599168"/>
        <a:ext cx="3992712" cy="478436"/>
      </dsp:txXfrm>
    </dsp:sp>
    <dsp:sp modelId="{EEAC62A7-2AF3-4EEF-8283-D99915B4D199}">
      <dsp:nvSpPr>
        <dsp:cNvPr id="0" name=""/>
        <dsp:cNvSpPr/>
      </dsp:nvSpPr>
      <dsp:spPr>
        <a:xfrm>
          <a:off x="0" y="1197213"/>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806542D9-6613-477C-934E-D9631788FDB0}">
      <dsp:nvSpPr>
        <dsp:cNvPr id="0" name=""/>
        <dsp:cNvSpPr/>
      </dsp:nvSpPr>
      <dsp:spPr>
        <a:xfrm>
          <a:off x="144727" y="1304862"/>
          <a:ext cx="263140" cy="26314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7864BC-5C64-4DF0-807D-A6D37E33A087}">
      <dsp:nvSpPr>
        <dsp:cNvPr id="0" name=""/>
        <dsp:cNvSpPr/>
      </dsp:nvSpPr>
      <dsp:spPr>
        <a:xfrm>
          <a:off x="552594" y="1197213"/>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8.4 GW Solar PV</a:t>
          </a:r>
        </a:p>
      </dsp:txBody>
      <dsp:txXfrm>
        <a:off x="552594" y="1197213"/>
        <a:ext cx="3992712" cy="478436"/>
      </dsp:txXfrm>
    </dsp:sp>
    <dsp:sp modelId="{B5496AD9-382B-4D5B-9899-5EAB29B5C3F2}">
      <dsp:nvSpPr>
        <dsp:cNvPr id="0" name=""/>
        <dsp:cNvSpPr/>
      </dsp:nvSpPr>
      <dsp:spPr>
        <a:xfrm>
          <a:off x="0" y="1795259"/>
          <a:ext cx="4545307" cy="478436"/>
        </a:xfrm>
        <a:prstGeom prst="roundRect">
          <a:avLst>
            <a:gd name="adj" fmla="val 10000"/>
          </a:avLst>
        </a:prstGeom>
        <a:solidFill>
          <a:srgbClr val="224753"/>
        </a:solidFill>
        <a:ln>
          <a:noFill/>
        </a:ln>
        <a:effectLst/>
      </dsp:spPr>
      <dsp:style>
        <a:lnRef idx="0">
          <a:scrgbClr r="0" g="0" b="0"/>
        </a:lnRef>
        <a:fillRef idx="1">
          <a:scrgbClr r="0" g="0" b="0"/>
        </a:fillRef>
        <a:effectRef idx="0">
          <a:scrgbClr r="0" g="0" b="0"/>
        </a:effectRef>
        <a:fontRef idx="minor"/>
      </dsp:style>
    </dsp:sp>
    <dsp:sp modelId="{01A730A0-5DD8-41AB-AD91-323C436E6906}">
      <dsp:nvSpPr>
        <dsp:cNvPr id="0" name=""/>
        <dsp:cNvSpPr/>
      </dsp:nvSpPr>
      <dsp:spPr>
        <a:xfrm>
          <a:off x="144727" y="1902907"/>
          <a:ext cx="263140" cy="26314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AE65B0-CDAE-4BCC-9D46-07500DF0B0B0}">
      <dsp:nvSpPr>
        <dsp:cNvPr id="0" name=""/>
        <dsp:cNvSpPr/>
      </dsp:nvSpPr>
      <dsp:spPr>
        <a:xfrm>
          <a:off x="552594" y="1795259"/>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711200">
            <a:lnSpc>
              <a:spcPct val="100000"/>
            </a:lnSpc>
            <a:spcBef>
              <a:spcPct val="0"/>
            </a:spcBef>
            <a:spcAft>
              <a:spcPct val="35000"/>
            </a:spcAft>
            <a:buNone/>
          </a:pPr>
          <a:r>
            <a:rPr lang="en-GB" sz="1600" kern="1200">
              <a:solidFill>
                <a:schemeClr val="bg1"/>
              </a:solidFill>
              <a:latin typeface="Calibri" panose="020F0502020204030204" pitchFamily="34" charset="0"/>
              <a:ea typeface="Calibri" panose="020F0502020204030204" pitchFamily="34" charset="0"/>
              <a:cs typeface="Calibri" panose="020F0502020204030204" pitchFamily="34" charset="0"/>
            </a:rPr>
            <a:t>6.3 GW Onshore + 0.3 GW Offshore</a:t>
          </a:r>
        </a:p>
      </dsp:txBody>
      <dsp:txXfrm>
        <a:off x="552594" y="1795259"/>
        <a:ext cx="3992712" cy="478436"/>
      </dsp:txXfrm>
    </dsp:sp>
    <dsp:sp modelId="{F5128136-2ABF-4477-BC41-928C3D8071FA}">
      <dsp:nvSpPr>
        <dsp:cNvPr id="0" name=""/>
        <dsp:cNvSpPr/>
      </dsp:nvSpPr>
      <dsp:spPr>
        <a:xfrm>
          <a:off x="0" y="2393305"/>
          <a:ext cx="4545307" cy="478436"/>
        </a:xfrm>
        <a:prstGeom prst="roundRect">
          <a:avLst>
            <a:gd name="adj" fmla="val 10000"/>
          </a:avLst>
        </a:prstGeom>
        <a:solidFill>
          <a:srgbClr val="E8E6E6"/>
        </a:solidFill>
        <a:ln>
          <a:noFill/>
        </a:ln>
        <a:effectLst/>
      </dsp:spPr>
      <dsp:style>
        <a:lnRef idx="0">
          <a:scrgbClr r="0" g="0" b="0"/>
        </a:lnRef>
        <a:fillRef idx="1">
          <a:scrgbClr r="0" g="0" b="0"/>
        </a:fillRef>
        <a:effectRef idx="0">
          <a:scrgbClr r="0" g="0" b="0"/>
        </a:effectRef>
        <a:fontRef idx="minor"/>
      </dsp:style>
    </dsp:sp>
    <dsp:sp modelId="{9F62D3E3-6C27-4590-BC96-43661404BA42}">
      <dsp:nvSpPr>
        <dsp:cNvPr id="0" name=""/>
        <dsp:cNvSpPr/>
      </dsp:nvSpPr>
      <dsp:spPr>
        <a:xfrm>
          <a:off x="144727" y="2500953"/>
          <a:ext cx="263140" cy="263140"/>
        </a:xfrm>
        <a:prstGeom prst="rect">
          <a:avLst/>
        </a:prstGeom>
        <a:solidFill>
          <a:srgbClr val="E8E6E6"/>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1B359-33C0-412F-B37F-F1A8572EEF5A}">
      <dsp:nvSpPr>
        <dsp:cNvPr id="0" name=""/>
        <dsp:cNvSpPr/>
      </dsp:nvSpPr>
      <dsp:spPr>
        <a:xfrm>
          <a:off x="552594" y="2393305"/>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844550">
            <a:lnSpc>
              <a:spcPct val="100000"/>
            </a:lnSpc>
            <a:spcBef>
              <a:spcPct val="0"/>
            </a:spcBef>
            <a:spcAft>
              <a:spcPct val="35000"/>
            </a:spcAft>
            <a:buNone/>
          </a:pPr>
          <a:endParaRPr lang="pt-PT" sz="1900" kern="1200"/>
        </a:p>
      </dsp:txBody>
      <dsp:txXfrm>
        <a:off x="552594" y="2393305"/>
        <a:ext cx="3992712" cy="478436"/>
      </dsp:txXfrm>
    </dsp:sp>
    <dsp:sp modelId="{E4EC5A95-4FF3-4EAC-8758-765BF278A98C}">
      <dsp:nvSpPr>
        <dsp:cNvPr id="0" name=""/>
        <dsp:cNvSpPr/>
      </dsp:nvSpPr>
      <dsp:spPr>
        <a:xfrm>
          <a:off x="0" y="2991350"/>
          <a:ext cx="4545307" cy="478436"/>
        </a:xfrm>
        <a:prstGeom prst="roundRect">
          <a:avLst>
            <a:gd name="adj" fmla="val 10000"/>
          </a:avLst>
        </a:prstGeom>
        <a:solidFill>
          <a:srgbClr val="E8E6E6"/>
        </a:solidFill>
        <a:ln>
          <a:noFill/>
        </a:ln>
        <a:effectLst/>
      </dsp:spPr>
      <dsp:style>
        <a:lnRef idx="0">
          <a:scrgbClr r="0" g="0" b="0"/>
        </a:lnRef>
        <a:fillRef idx="1">
          <a:scrgbClr r="0" g="0" b="0"/>
        </a:fillRef>
        <a:effectRef idx="0">
          <a:scrgbClr r="0" g="0" b="0"/>
        </a:effectRef>
        <a:fontRef idx="minor"/>
      </dsp:style>
    </dsp:sp>
    <dsp:sp modelId="{639FB263-2E01-4024-9093-5D6DCC8F75DA}">
      <dsp:nvSpPr>
        <dsp:cNvPr id="0" name=""/>
        <dsp:cNvSpPr/>
      </dsp:nvSpPr>
      <dsp:spPr>
        <a:xfrm>
          <a:off x="144727" y="3098998"/>
          <a:ext cx="263140" cy="263140"/>
        </a:xfrm>
        <a:prstGeom prst="rect">
          <a:avLst/>
        </a:prstGeom>
        <a:solidFill>
          <a:srgbClr val="E8E6E6"/>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6D17A-DC3B-4F2D-B0DB-76D10FFDA5B1}">
      <dsp:nvSpPr>
        <dsp:cNvPr id="0" name=""/>
        <dsp:cNvSpPr/>
      </dsp:nvSpPr>
      <dsp:spPr>
        <a:xfrm>
          <a:off x="552594" y="2991350"/>
          <a:ext cx="3992712" cy="47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635" tIns="50635" rIns="50635" bIns="50635" numCol="1" spcCol="1270" anchor="ctr" anchorCtr="0">
          <a:noAutofit/>
        </a:bodyPr>
        <a:lstStyle/>
        <a:p>
          <a:pPr marL="0" lvl="0" indent="0" algn="l" defTabSz="844550">
            <a:lnSpc>
              <a:spcPct val="100000"/>
            </a:lnSpc>
            <a:spcBef>
              <a:spcPct val="0"/>
            </a:spcBef>
            <a:spcAft>
              <a:spcPct val="35000"/>
            </a:spcAft>
            <a:buNone/>
          </a:pPr>
          <a:endParaRPr lang="pt-PT" sz="1900" kern="1200"/>
        </a:p>
      </dsp:txBody>
      <dsp:txXfrm>
        <a:off x="552594" y="2991350"/>
        <a:ext cx="3992712" cy="4784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E90EB-3F64-4641-A554-CA2015083F58}">
      <dsp:nvSpPr>
        <dsp:cNvPr id="0" name=""/>
        <dsp:cNvSpPr/>
      </dsp:nvSpPr>
      <dsp:spPr>
        <a:xfrm>
          <a:off x="8272" y="423697"/>
          <a:ext cx="798820" cy="7988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B15D5F-E72B-4BAF-A056-91D8EF4D9ED9}">
      <dsp:nvSpPr>
        <dsp:cNvPr id="0" name=""/>
        <dsp:cNvSpPr/>
      </dsp:nvSpPr>
      <dsp:spPr>
        <a:xfrm>
          <a:off x="8272" y="1373186"/>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latin typeface="+mn-lt"/>
            </a:rPr>
            <a:t>SPEED</a:t>
          </a:r>
        </a:p>
      </dsp:txBody>
      <dsp:txXfrm>
        <a:off x="8272" y="1373186"/>
        <a:ext cx="2282343" cy="342351"/>
      </dsp:txXfrm>
    </dsp:sp>
    <dsp:sp modelId="{1F7035FE-8D1E-49B0-B1B4-8618410451F3}">
      <dsp:nvSpPr>
        <dsp:cNvPr id="0" name=""/>
        <dsp:cNvSpPr/>
      </dsp:nvSpPr>
      <dsp:spPr>
        <a:xfrm>
          <a:off x="8272" y="1785617"/>
          <a:ext cx="2282343" cy="214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a:latin typeface="+mn-lt"/>
            </a:rPr>
            <a:t>Permitting</a:t>
          </a:r>
        </a:p>
        <a:p>
          <a:pPr marL="171450" lvl="1" indent="-171450" algn="l" defTabSz="755650">
            <a:lnSpc>
              <a:spcPct val="90000"/>
            </a:lnSpc>
            <a:spcBef>
              <a:spcPct val="0"/>
            </a:spcBef>
            <a:spcAft>
              <a:spcPct val="15000"/>
            </a:spcAft>
            <a:buChar char="•"/>
          </a:pPr>
          <a:r>
            <a:rPr lang="en-US" sz="1700" kern="1200" dirty="0">
              <a:latin typeface="+mn-lt"/>
            </a:rPr>
            <a:t>Slow licensing</a:t>
          </a:r>
        </a:p>
        <a:p>
          <a:pPr marL="171450" lvl="1" indent="-171450" algn="l" defTabSz="755650">
            <a:lnSpc>
              <a:spcPct val="90000"/>
            </a:lnSpc>
            <a:spcBef>
              <a:spcPct val="0"/>
            </a:spcBef>
            <a:spcAft>
              <a:spcPct val="15000"/>
            </a:spcAft>
            <a:buChar char="•"/>
          </a:pPr>
          <a:r>
            <a:rPr lang="en-US" sz="1700" kern="1200">
              <a:latin typeface="+mn-lt"/>
            </a:rPr>
            <a:t>Complex regulation</a:t>
          </a:r>
        </a:p>
        <a:p>
          <a:pPr marL="171450" lvl="1" indent="-171450" algn="l" defTabSz="755650">
            <a:lnSpc>
              <a:spcPct val="90000"/>
            </a:lnSpc>
            <a:spcBef>
              <a:spcPct val="0"/>
            </a:spcBef>
            <a:spcAft>
              <a:spcPct val="15000"/>
            </a:spcAft>
            <a:buChar char="•"/>
          </a:pPr>
          <a:r>
            <a:rPr lang="en-US" sz="1700" kern="1200">
              <a:latin typeface="+mn-lt"/>
            </a:rPr>
            <a:t>Fragmented governance</a:t>
          </a:r>
        </a:p>
        <a:p>
          <a:pPr marL="171450" lvl="1" indent="-171450" algn="l" defTabSz="755650">
            <a:lnSpc>
              <a:spcPct val="90000"/>
            </a:lnSpc>
            <a:spcBef>
              <a:spcPct val="0"/>
            </a:spcBef>
            <a:spcAft>
              <a:spcPct val="15000"/>
            </a:spcAft>
            <a:buChar char="•"/>
          </a:pPr>
          <a:r>
            <a:rPr lang="en-US" sz="1700" kern="1200">
              <a:latin typeface="+mn-lt"/>
            </a:rPr>
            <a:t>Projects delayed for years</a:t>
          </a:r>
        </a:p>
      </dsp:txBody>
      <dsp:txXfrm>
        <a:off x="8272" y="1785617"/>
        <a:ext cx="2282343" cy="2142023"/>
      </dsp:txXfrm>
    </dsp:sp>
    <dsp:sp modelId="{4A328338-B9D9-4BFF-B15E-EEA0116814A7}">
      <dsp:nvSpPr>
        <dsp:cNvPr id="0" name=""/>
        <dsp:cNvSpPr/>
      </dsp:nvSpPr>
      <dsp:spPr>
        <a:xfrm>
          <a:off x="2690026" y="423697"/>
          <a:ext cx="798820" cy="7988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EC5AAE-A5A9-43B1-985B-4319B916FE3C}">
      <dsp:nvSpPr>
        <dsp:cNvPr id="0" name=""/>
        <dsp:cNvSpPr/>
      </dsp:nvSpPr>
      <dsp:spPr>
        <a:xfrm>
          <a:off x="2690026" y="1373186"/>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latin typeface="+mn-lt"/>
            </a:rPr>
            <a:t>STABILITY</a:t>
          </a:r>
        </a:p>
      </dsp:txBody>
      <dsp:txXfrm>
        <a:off x="2690026" y="1373186"/>
        <a:ext cx="2282343" cy="342351"/>
      </dsp:txXfrm>
    </dsp:sp>
    <dsp:sp modelId="{B265F658-C8C7-4807-8C67-08AC86CCDFA3}">
      <dsp:nvSpPr>
        <dsp:cNvPr id="0" name=""/>
        <dsp:cNvSpPr/>
      </dsp:nvSpPr>
      <dsp:spPr>
        <a:xfrm>
          <a:off x="2690026" y="1785617"/>
          <a:ext cx="2282343" cy="214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a:latin typeface="+mn-lt"/>
            </a:rPr>
            <a:t>Market Conditions</a:t>
          </a:r>
        </a:p>
        <a:p>
          <a:pPr marL="171450" lvl="1" indent="-171450" algn="l" defTabSz="755650">
            <a:lnSpc>
              <a:spcPct val="90000"/>
            </a:lnSpc>
            <a:spcBef>
              <a:spcPct val="0"/>
            </a:spcBef>
            <a:spcAft>
              <a:spcPct val="15000"/>
            </a:spcAft>
            <a:buChar char="•"/>
          </a:pPr>
          <a:r>
            <a:rPr lang="en-US" sz="1700" kern="1200">
              <a:latin typeface="+mn-lt"/>
            </a:rPr>
            <a:t>Price volatility</a:t>
          </a:r>
        </a:p>
        <a:p>
          <a:pPr marL="171450" lvl="1" indent="-171450" algn="l" defTabSz="755650">
            <a:lnSpc>
              <a:spcPct val="90000"/>
            </a:lnSpc>
            <a:spcBef>
              <a:spcPct val="0"/>
            </a:spcBef>
            <a:spcAft>
              <a:spcPct val="15000"/>
            </a:spcAft>
            <a:buChar char="•"/>
          </a:pPr>
          <a:r>
            <a:rPr lang="en-US" sz="1700" kern="1200">
              <a:latin typeface="+mn-lt"/>
            </a:rPr>
            <a:t>Uncertain investment signals</a:t>
          </a:r>
        </a:p>
        <a:p>
          <a:pPr marL="171450" lvl="1" indent="-171450" algn="l" defTabSz="755650">
            <a:lnSpc>
              <a:spcPct val="90000"/>
            </a:lnSpc>
            <a:spcBef>
              <a:spcPct val="0"/>
            </a:spcBef>
            <a:spcAft>
              <a:spcPct val="15000"/>
            </a:spcAft>
            <a:buChar char="•"/>
          </a:pPr>
          <a:r>
            <a:rPr lang="en-GB" sz="1700" kern="1200" noProof="0">
              <a:latin typeface="+mn-lt"/>
              <a:ea typeface="+mn-ea"/>
              <a:cs typeface="+mn-cs"/>
            </a:rPr>
            <a:t>Financing risk increasing</a:t>
          </a:r>
          <a:endParaRPr lang="en-GB" sz="1700" kern="1200" noProof="0">
            <a:latin typeface="+mn-lt"/>
          </a:endParaRPr>
        </a:p>
        <a:p>
          <a:pPr marL="171450" lvl="1" indent="-171450" algn="l" defTabSz="755650">
            <a:lnSpc>
              <a:spcPct val="90000"/>
            </a:lnSpc>
            <a:spcBef>
              <a:spcPct val="0"/>
            </a:spcBef>
            <a:spcAft>
              <a:spcPct val="15000"/>
            </a:spcAft>
            <a:buChar char="•"/>
          </a:pPr>
          <a:r>
            <a:rPr lang="en-US" sz="1700" kern="1200">
              <a:latin typeface="+mn-lt"/>
            </a:rPr>
            <a:t>Taxation</a:t>
          </a:r>
        </a:p>
      </dsp:txBody>
      <dsp:txXfrm>
        <a:off x="2690026" y="1785617"/>
        <a:ext cx="2282343" cy="2142023"/>
      </dsp:txXfrm>
    </dsp:sp>
    <dsp:sp modelId="{5A7E5C16-09AA-45EA-AA7E-9EF2691766E2}">
      <dsp:nvSpPr>
        <dsp:cNvPr id="0" name=""/>
        <dsp:cNvSpPr/>
      </dsp:nvSpPr>
      <dsp:spPr>
        <a:xfrm>
          <a:off x="5371780" y="423697"/>
          <a:ext cx="798820" cy="7988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ABEFE3-E238-4449-97D4-4883B0CF1E62}">
      <dsp:nvSpPr>
        <dsp:cNvPr id="0" name=""/>
        <dsp:cNvSpPr/>
      </dsp:nvSpPr>
      <dsp:spPr>
        <a:xfrm>
          <a:off x="5371780" y="1373186"/>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dirty="0">
              <a:latin typeface="+mn-lt"/>
            </a:rPr>
            <a:t>TRUST</a:t>
          </a:r>
        </a:p>
      </dsp:txBody>
      <dsp:txXfrm>
        <a:off x="5371780" y="1373186"/>
        <a:ext cx="2282343" cy="342351"/>
      </dsp:txXfrm>
    </dsp:sp>
    <dsp:sp modelId="{B0F29FCC-4D6E-4349-856A-10292FC18810}">
      <dsp:nvSpPr>
        <dsp:cNvPr id="0" name=""/>
        <dsp:cNvSpPr/>
      </dsp:nvSpPr>
      <dsp:spPr>
        <a:xfrm>
          <a:off x="5371780" y="1785617"/>
          <a:ext cx="2282343" cy="214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a:latin typeface="+mn-lt"/>
            </a:rPr>
            <a:t>Social acceptance</a:t>
          </a:r>
        </a:p>
        <a:p>
          <a:pPr marL="171450" lvl="1" indent="-171450" algn="l" defTabSz="755650">
            <a:lnSpc>
              <a:spcPct val="90000"/>
            </a:lnSpc>
            <a:spcBef>
              <a:spcPct val="0"/>
            </a:spcBef>
            <a:spcAft>
              <a:spcPct val="15000"/>
            </a:spcAft>
            <a:buChar char="•"/>
          </a:pPr>
          <a:r>
            <a:rPr lang="en-US" sz="1700" kern="1200">
              <a:latin typeface="+mn-lt"/>
            </a:rPr>
            <a:t>Communities feel excluded</a:t>
          </a:r>
        </a:p>
        <a:p>
          <a:pPr marL="171450" lvl="1" indent="-171450" algn="l" defTabSz="755650">
            <a:lnSpc>
              <a:spcPct val="90000"/>
            </a:lnSpc>
            <a:spcBef>
              <a:spcPct val="0"/>
            </a:spcBef>
            <a:spcAft>
              <a:spcPct val="15000"/>
            </a:spcAft>
            <a:buChar char="•"/>
          </a:pPr>
          <a:r>
            <a:rPr lang="en-US" sz="1700" kern="1200">
              <a:latin typeface="+mn-lt"/>
            </a:rPr>
            <a:t>Growing territorial conflicts</a:t>
          </a:r>
        </a:p>
        <a:p>
          <a:pPr marL="171450" lvl="1" indent="-171450" algn="l" defTabSz="755650">
            <a:lnSpc>
              <a:spcPct val="90000"/>
            </a:lnSpc>
            <a:spcBef>
              <a:spcPct val="0"/>
            </a:spcBef>
            <a:spcAft>
              <a:spcPct val="15000"/>
            </a:spcAft>
            <a:buChar char="•"/>
          </a:pPr>
          <a:r>
            <a:rPr lang="en-US" sz="1700" kern="1200">
              <a:latin typeface="+mn-lt"/>
            </a:rPr>
            <a:t>Biodiversity concerns</a:t>
          </a:r>
        </a:p>
        <a:p>
          <a:pPr marL="171450" lvl="1" indent="-171450" algn="l" defTabSz="755650">
            <a:lnSpc>
              <a:spcPct val="90000"/>
            </a:lnSpc>
            <a:spcBef>
              <a:spcPct val="0"/>
            </a:spcBef>
            <a:spcAft>
              <a:spcPct val="15000"/>
            </a:spcAft>
            <a:buChar char="•"/>
          </a:pPr>
          <a:r>
            <a:rPr lang="en-US" sz="1700" kern="1200" dirty="0">
              <a:latin typeface="+mn-lt"/>
            </a:rPr>
            <a:t>Competition for land and territory use</a:t>
          </a:r>
        </a:p>
      </dsp:txBody>
      <dsp:txXfrm>
        <a:off x="5371780" y="1785617"/>
        <a:ext cx="2282343" cy="2142023"/>
      </dsp:txXfrm>
    </dsp:sp>
    <dsp:sp modelId="{3B6FA008-C4F9-4091-998E-6D9A8A09C363}">
      <dsp:nvSpPr>
        <dsp:cNvPr id="0" name=""/>
        <dsp:cNvSpPr/>
      </dsp:nvSpPr>
      <dsp:spPr>
        <a:xfrm>
          <a:off x="8053533" y="423697"/>
          <a:ext cx="798820" cy="7988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53C2FB-4E56-45A2-A389-00FD8DB41CC4}">
      <dsp:nvSpPr>
        <dsp:cNvPr id="0" name=""/>
        <dsp:cNvSpPr/>
      </dsp:nvSpPr>
      <dsp:spPr>
        <a:xfrm>
          <a:off x="8053533" y="1373186"/>
          <a:ext cx="2282343" cy="34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dirty="0">
              <a:latin typeface="+mn-lt"/>
            </a:rPr>
            <a:t>ACCESS</a:t>
          </a:r>
        </a:p>
      </dsp:txBody>
      <dsp:txXfrm>
        <a:off x="8053533" y="1373186"/>
        <a:ext cx="2282343" cy="342351"/>
      </dsp:txXfrm>
    </dsp:sp>
    <dsp:sp modelId="{A3BC5371-C6EE-4270-B60E-0FD624B01988}">
      <dsp:nvSpPr>
        <dsp:cNvPr id="0" name=""/>
        <dsp:cNvSpPr/>
      </dsp:nvSpPr>
      <dsp:spPr>
        <a:xfrm>
          <a:off x="8053533" y="1785617"/>
          <a:ext cx="2282343" cy="214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dirty="0">
              <a:latin typeface="+mn-lt"/>
            </a:rPr>
            <a:t>Grid  Readiness</a:t>
          </a:r>
        </a:p>
        <a:p>
          <a:pPr marL="171450" lvl="1" indent="-171450" algn="l" defTabSz="755650">
            <a:lnSpc>
              <a:spcPct val="90000"/>
            </a:lnSpc>
            <a:spcBef>
              <a:spcPct val="0"/>
            </a:spcBef>
            <a:spcAft>
              <a:spcPct val="15000"/>
            </a:spcAft>
            <a:buChar char="•"/>
          </a:pPr>
          <a:r>
            <a:rPr lang="en-US" sz="1700" b="0" i="0" kern="1200" dirty="0">
              <a:latin typeface="+mn-lt"/>
            </a:rPr>
            <a:t>Delayed approval of grid investment and development plans</a:t>
          </a:r>
          <a:endParaRPr lang="en-US" sz="1700" kern="1200" dirty="0">
            <a:latin typeface="+mn-lt"/>
          </a:endParaRPr>
        </a:p>
        <a:p>
          <a:pPr marL="171450" lvl="1" indent="-171450" algn="l" defTabSz="755650">
            <a:lnSpc>
              <a:spcPct val="90000"/>
            </a:lnSpc>
            <a:spcBef>
              <a:spcPct val="0"/>
            </a:spcBef>
            <a:spcAft>
              <a:spcPct val="15000"/>
            </a:spcAft>
            <a:buChar char="•"/>
          </a:pPr>
          <a:r>
            <a:rPr lang="en-US" sz="1700" b="0" i="0" kern="1200" dirty="0">
              <a:latin typeface="+mn-lt"/>
            </a:rPr>
            <a:t>Limited grid availability</a:t>
          </a:r>
        </a:p>
        <a:p>
          <a:pPr marL="171450" lvl="1" indent="-171450" algn="l" defTabSz="755650">
            <a:lnSpc>
              <a:spcPct val="90000"/>
            </a:lnSpc>
            <a:spcBef>
              <a:spcPct val="0"/>
            </a:spcBef>
            <a:spcAft>
              <a:spcPct val="15000"/>
            </a:spcAft>
            <a:buChar char="•"/>
          </a:pPr>
          <a:r>
            <a:rPr lang="en-US" sz="1700" b="0" i="0" kern="1200" dirty="0">
              <a:latin typeface="+mn-lt"/>
            </a:rPr>
            <a:t>No access to flexible agreements</a:t>
          </a:r>
        </a:p>
      </dsp:txBody>
      <dsp:txXfrm>
        <a:off x="8053533" y="1785617"/>
        <a:ext cx="2282343" cy="2142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1FF4-B909-4313-8454-9EE57547F4D2}">
      <dsp:nvSpPr>
        <dsp:cNvPr id="0" name=""/>
        <dsp:cNvSpPr/>
      </dsp:nvSpPr>
      <dsp:spPr>
        <a:xfrm>
          <a:off x="0" y="5520"/>
          <a:ext cx="10344149"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B61619-9BA3-41FC-8B0E-0C8916523C37}">
      <dsp:nvSpPr>
        <dsp:cNvPr id="0" name=""/>
        <dsp:cNvSpPr/>
      </dsp:nvSpPr>
      <dsp:spPr>
        <a:xfrm>
          <a:off x="218823" y="168281"/>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AF00E7-7957-4CF7-A677-0E5907DFE6B6}">
      <dsp:nvSpPr>
        <dsp:cNvPr id="0" name=""/>
        <dsp:cNvSpPr/>
      </dsp:nvSpPr>
      <dsp:spPr>
        <a:xfrm>
          <a:off x="835507" y="5520"/>
          <a:ext cx="4654867"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b="1" kern="1200"/>
            <a:t>New Battery Auction (BESS)</a:t>
          </a:r>
          <a:endParaRPr lang="en-US" sz="1800" kern="1200"/>
        </a:p>
      </dsp:txBody>
      <dsp:txXfrm>
        <a:off x="835507" y="5520"/>
        <a:ext cx="4654867" cy="723382"/>
      </dsp:txXfrm>
    </dsp:sp>
    <dsp:sp modelId="{596D8DD2-9B41-4FDE-99DA-2866607C6365}">
      <dsp:nvSpPr>
        <dsp:cNvPr id="0" name=""/>
        <dsp:cNvSpPr/>
      </dsp:nvSpPr>
      <dsp:spPr>
        <a:xfrm>
          <a:off x="5490374" y="5520"/>
          <a:ext cx="4852958"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100000"/>
            </a:lnSpc>
            <a:spcBef>
              <a:spcPct val="0"/>
            </a:spcBef>
            <a:spcAft>
              <a:spcPct val="35000"/>
            </a:spcAft>
            <a:buNone/>
          </a:pPr>
          <a:r>
            <a:rPr lang="en-US" sz="1100" kern="1200"/>
            <a:t>Launch of a 750 MVA auction for battery storage capacity</a:t>
          </a:r>
        </a:p>
        <a:p>
          <a:pPr marL="0" lvl="0" indent="0" algn="l" defTabSz="488950">
            <a:lnSpc>
              <a:spcPct val="100000"/>
            </a:lnSpc>
            <a:spcBef>
              <a:spcPct val="0"/>
            </a:spcBef>
            <a:spcAft>
              <a:spcPct val="35000"/>
            </a:spcAft>
            <a:buNone/>
          </a:pPr>
          <a:r>
            <a:rPr lang="en-US" sz="1100" kern="1200"/>
            <a:t>Strengthening system adequacy and energy security</a:t>
          </a:r>
        </a:p>
        <a:p>
          <a:pPr marL="0" lvl="0" indent="0" algn="l" defTabSz="488950">
            <a:lnSpc>
              <a:spcPct val="100000"/>
            </a:lnSpc>
            <a:spcBef>
              <a:spcPct val="0"/>
            </a:spcBef>
            <a:spcAft>
              <a:spcPct val="35000"/>
            </a:spcAft>
            <a:buNone/>
          </a:pPr>
          <a:r>
            <a:rPr lang="en-US" sz="1100" kern="1200"/>
            <a:t>Support for flexibility and peak management</a:t>
          </a:r>
        </a:p>
      </dsp:txBody>
      <dsp:txXfrm>
        <a:off x="5490374" y="5520"/>
        <a:ext cx="4852958" cy="723382"/>
      </dsp:txXfrm>
    </dsp:sp>
    <dsp:sp modelId="{F85E1149-3389-4E2A-93DA-127B812C37C3}">
      <dsp:nvSpPr>
        <dsp:cNvPr id="0" name=""/>
        <dsp:cNvSpPr/>
      </dsp:nvSpPr>
      <dsp:spPr>
        <a:xfrm>
          <a:off x="0" y="909749"/>
          <a:ext cx="10344149"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ED7328-0979-4292-B1A8-A8BFB25D397C}">
      <dsp:nvSpPr>
        <dsp:cNvPr id="0" name=""/>
        <dsp:cNvSpPr/>
      </dsp:nvSpPr>
      <dsp:spPr>
        <a:xfrm>
          <a:off x="218823" y="1072510"/>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3E5C1-90B1-4470-951F-BB244F4E9641}">
      <dsp:nvSpPr>
        <dsp:cNvPr id="0" name=""/>
        <dsp:cNvSpPr/>
      </dsp:nvSpPr>
      <dsp:spPr>
        <a:xfrm>
          <a:off x="835507" y="909749"/>
          <a:ext cx="4654867"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b="1" kern="1200"/>
            <a:t>Auction of Pego’s Remaining Injection Capacity</a:t>
          </a:r>
          <a:endParaRPr lang="en-US" sz="1800" kern="1200"/>
        </a:p>
      </dsp:txBody>
      <dsp:txXfrm>
        <a:off x="835507" y="909749"/>
        <a:ext cx="4654867" cy="723382"/>
      </dsp:txXfrm>
    </dsp:sp>
    <dsp:sp modelId="{5A07FC06-B67F-4612-9DFB-CA430E2D79C5}">
      <dsp:nvSpPr>
        <dsp:cNvPr id="0" name=""/>
        <dsp:cNvSpPr/>
      </dsp:nvSpPr>
      <dsp:spPr>
        <a:xfrm>
          <a:off x="5490374" y="909749"/>
          <a:ext cx="4852958"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100000"/>
            </a:lnSpc>
            <a:spcBef>
              <a:spcPct val="0"/>
            </a:spcBef>
            <a:spcAft>
              <a:spcPct val="35000"/>
            </a:spcAft>
            <a:buNone/>
          </a:pPr>
          <a:r>
            <a:rPr lang="en-US" sz="1100" kern="1200"/>
            <a:t>Mobilisation of remaining capacity at the Pego hub</a:t>
          </a:r>
        </a:p>
        <a:p>
          <a:pPr marL="0" lvl="0" indent="0" algn="l" defTabSz="488950">
            <a:lnSpc>
              <a:spcPct val="100000"/>
            </a:lnSpc>
            <a:spcBef>
              <a:spcPct val="0"/>
            </a:spcBef>
            <a:spcAft>
              <a:spcPct val="35000"/>
            </a:spcAft>
            <a:buNone/>
          </a:pPr>
          <a:r>
            <a:rPr lang="en-US" sz="1100" kern="1200"/>
            <a:t>Approximately 300 MVA available</a:t>
          </a:r>
        </a:p>
        <a:p>
          <a:pPr marL="0" lvl="0" indent="0" algn="l" defTabSz="488950">
            <a:lnSpc>
              <a:spcPct val="100000"/>
            </a:lnSpc>
            <a:spcBef>
              <a:spcPct val="0"/>
            </a:spcBef>
            <a:spcAft>
              <a:spcPct val="35000"/>
            </a:spcAft>
            <a:buNone/>
          </a:pPr>
          <a:r>
            <a:rPr lang="en-US" sz="1100" kern="1200"/>
            <a:t>Strategic reallocation following coal phase-out</a:t>
          </a:r>
        </a:p>
      </dsp:txBody>
      <dsp:txXfrm>
        <a:off x="5490374" y="909749"/>
        <a:ext cx="4852958" cy="723382"/>
      </dsp:txXfrm>
    </dsp:sp>
    <dsp:sp modelId="{F45D27F5-862F-429A-9BF3-AC4B5611EBAF}">
      <dsp:nvSpPr>
        <dsp:cNvPr id="0" name=""/>
        <dsp:cNvSpPr/>
      </dsp:nvSpPr>
      <dsp:spPr>
        <a:xfrm>
          <a:off x="0" y="1813977"/>
          <a:ext cx="10344149"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8CD4FC-78F4-4DA8-8704-AE78E3BDAC58}">
      <dsp:nvSpPr>
        <dsp:cNvPr id="0" name=""/>
        <dsp:cNvSpPr/>
      </dsp:nvSpPr>
      <dsp:spPr>
        <a:xfrm>
          <a:off x="218823" y="1976738"/>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244652-4B55-4EE7-BF7A-C2D495B17627}">
      <dsp:nvSpPr>
        <dsp:cNvPr id="0" name=""/>
        <dsp:cNvSpPr/>
      </dsp:nvSpPr>
      <dsp:spPr>
        <a:xfrm>
          <a:off x="835507" y="1813977"/>
          <a:ext cx="4654867"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b="1" kern="1200" dirty="0"/>
            <a:t>Revision of Decree-Law 15/2022</a:t>
          </a:r>
          <a:endParaRPr lang="en-US" sz="1800" kern="1200" dirty="0"/>
        </a:p>
      </dsp:txBody>
      <dsp:txXfrm>
        <a:off x="835507" y="1813977"/>
        <a:ext cx="4654867" cy="723382"/>
      </dsp:txXfrm>
    </dsp:sp>
    <dsp:sp modelId="{8363BFE7-D8AF-4104-B6B6-B219DCA19AA6}">
      <dsp:nvSpPr>
        <dsp:cNvPr id="0" name=""/>
        <dsp:cNvSpPr/>
      </dsp:nvSpPr>
      <dsp:spPr>
        <a:xfrm>
          <a:off x="5490374" y="1813977"/>
          <a:ext cx="4852958"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100000"/>
            </a:lnSpc>
            <a:spcBef>
              <a:spcPct val="0"/>
            </a:spcBef>
            <a:spcAft>
              <a:spcPct val="35000"/>
            </a:spcAft>
            <a:buNone/>
          </a:pPr>
          <a:r>
            <a:rPr lang="en-US" sz="1100" kern="1200"/>
            <a:t>Transposition of key RED III provisions</a:t>
          </a:r>
        </a:p>
        <a:p>
          <a:pPr marL="0" lvl="0" indent="0" algn="l" defTabSz="488950">
            <a:lnSpc>
              <a:spcPct val="100000"/>
            </a:lnSpc>
            <a:spcBef>
              <a:spcPct val="0"/>
            </a:spcBef>
            <a:spcAft>
              <a:spcPct val="35000"/>
            </a:spcAft>
            <a:buNone/>
          </a:pPr>
          <a:r>
            <a:rPr lang="en-US" sz="1100" kern="1200"/>
            <a:t>Binding permitting deadlines (12 / 24 months)</a:t>
          </a:r>
        </a:p>
        <a:p>
          <a:pPr marL="0" lvl="0" indent="0" algn="l" defTabSz="488950">
            <a:lnSpc>
              <a:spcPct val="100000"/>
            </a:lnSpc>
            <a:spcBef>
              <a:spcPct val="0"/>
            </a:spcBef>
            <a:spcAft>
              <a:spcPct val="35000"/>
            </a:spcAft>
            <a:buNone/>
          </a:pPr>
          <a:r>
            <a:rPr lang="en-US" sz="1100" kern="1200" dirty="0" err="1"/>
            <a:t>Operationalisation</a:t>
          </a:r>
          <a:r>
            <a:rPr lang="en-US" sz="1100" kern="1200" dirty="0"/>
            <a:t> of overriding public interest</a:t>
          </a:r>
        </a:p>
      </dsp:txBody>
      <dsp:txXfrm>
        <a:off x="5490374" y="1813977"/>
        <a:ext cx="4852958" cy="723382"/>
      </dsp:txXfrm>
    </dsp:sp>
    <dsp:sp modelId="{424EFB03-3BBD-4800-9A25-CA759DCC0202}">
      <dsp:nvSpPr>
        <dsp:cNvPr id="0" name=""/>
        <dsp:cNvSpPr/>
      </dsp:nvSpPr>
      <dsp:spPr>
        <a:xfrm>
          <a:off x="0" y="2718206"/>
          <a:ext cx="10344149"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3E40F1-B8E3-4774-9959-54701EA8AD5E}">
      <dsp:nvSpPr>
        <dsp:cNvPr id="0" name=""/>
        <dsp:cNvSpPr/>
      </dsp:nvSpPr>
      <dsp:spPr>
        <a:xfrm>
          <a:off x="218823" y="2880967"/>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9B0576-B690-4489-A7C1-F5A246BE9C3B}">
      <dsp:nvSpPr>
        <dsp:cNvPr id="0" name=""/>
        <dsp:cNvSpPr/>
      </dsp:nvSpPr>
      <dsp:spPr>
        <a:xfrm>
          <a:off x="835507" y="2718206"/>
          <a:ext cx="4654867"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b="1" kern="1200" dirty="0"/>
            <a:t>Introduction of Renewables Acceleration Areas</a:t>
          </a:r>
          <a:endParaRPr lang="en-US" sz="1800" kern="1200" dirty="0"/>
        </a:p>
      </dsp:txBody>
      <dsp:txXfrm>
        <a:off x="835507" y="2718206"/>
        <a:ext cx="4654867" cy="723382"/>
      </dsp:txXfrm>
    </dsp:sp>
    <dsp:sp modelId="{065A8971-4E26-4045-BE97-BA8B34ED1D3D}">
      <dsp:nvSpPr>
        <dsp:cNvPr id="0" name=""/>
        <dsp:cNvSpPr/>
      </dsp:nvSpPr>
      <dsp:spPr>
        <a:xfrm>
          <a:off x="5490374" y="2718206"/>
          <a:ext cx="4852958"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100000"/>
            </a:lnSpc>
            <a:spcBef>
              <a:spcPct val="0"/>
            </a:spcBef>
            <a:spcAft>
              <a:spcPct val="35000"/>
            </a:spcAft>
            <a:buNone/>
          </a:pPr>
          <a:r>
            <a:rPr lang="en-US" sz="1100" kern="1200" dirty="0"/>
            <a:t>Pre-identified zones suitable for renewable deployment</a:t>
          </a:r>
        </a:p>
        <a:p>
          <a:pPr marL="0" lvl="0" indent="0" algn="l" defTabSz="488950">
            <a:lnSpc>
              <a:spcPct val="100000"/>
            </a:lnSpc>
            <a:spcBef>
              <a:spcPct val="0"/>
            </a:spcBef>
            <a:spcAft>
              <a:spcPct val="35000"/>
            </a:spcAft>
            <a:buNone/>
          </a:pPr>
          <a:r>
            <a:rPr lang="en-US" sz="1100" kern="1200"/>
            <a:t>Streamlined environmental and permitting procedures</a:t>
          </a:r>
        </a:p>
        <a:p>
          <a:pPr marL="0" lvl="0" indent="0" algn="l" defTabSz="488950">
            <a:lnSpc>
              <a:spcPct val="100000"/>
            </a:lnSpc>
            <a:spcBef>
              <a:spcPct val="0"/>
            </a:spcBef>
            <a:spcAft>
              <a:spcPct val="35000"/>
            </a:spcAft>
            <a:buNone/>
          </a:pPr>
          <a:r>
            <a:rPr lang="en-US" sz="1100" kern="1200" dirty="0"/>
            <a:t>Reduced maximum approval timelines (up to 12 months)</a:t>
          </a:r>
        </a:p>
      </dsp:txBody>
      <dsp:txXfrm>
        <a:off x="5490374" y="2718206"/>
        <a:ext cx="4852958" cy="723382"/>
      </dsp:txXfrm>
    </dsp:sp>
    <dsp:sp modelId="{3392A100-3D34-4D61-AB33-D1156996B74B}">
      <dsp:nvSpPr>
        <dsp:cNvPr id="0" name=""/>
        <dsp:cNvSpPr/>
      </dsp:nvSpPr>
      <dsp:spPr>
        <a:xfrm>
          <a:off x="0" y="3622434"/>
          <a:ext cx="10344149"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F0246-9922-464B-AF50-57E84823CCF7}">
      <dsp:nvSpPr>
        <dsp:cNvPr id="0" name=""/>
        <dsp:cNvSpPr/>
      </dsp:nvSpPr>
      <dsp:spPr>
        <a:xfrm>
          <a:off x="218823" y="3785195"/>
          <a:ext cx="397860" cy="3978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00A347-7730-4C24-8AB4-FC3E204C5EAA}">
      <dsp:nvSpPr>
        <dsp:cNvPr id="0" name=""/>
        <dsp:cNvSpPr/>
      </dsp:nvSpPr>
      <dsp:spPr>
        <a:xfrm>
          <a:off x="835507" y="3622434"/>
          <a:ext cx="4654867"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b="1" i="0" kern="1200"/>
            <a:t>Government-backed guarantee mechanism</a:t>
          </a:r>
          <a:r>
            <a:rPr lang="en-US" sz="1800" b="0" i="0" kern="1200"/>
            <a:t> </a:t>
          </a:r>
          <a:r>
            <a:rPr lang="en-US" sz="1800" b="1" i="0" kern="1200"/>
            <a:t>PPAs</a:t>
          </a:r>
          <a:endParaRPr lang="en-US" sz="1800" b="1" kern="1200"/>
        </a:p>
      </dsp:txBody>
      <dsp:txXfrm>
        <a:off x="835507" y="3622434"/>
        <a:ext cx="4654867" cy="723382"/>
      </dsp:txXfrm>
    </dsp:sp>
    <dsp:sp modelId="{C6FD5B26-EC4F-4F7E-A32E-2441F7E5603B}">
      <dsp:nvSpPr>
        <dsp:cNvPr id="0" name=""/>
        <dsp:cNvSpPr/>
      </dsp:nvSpPr>
      <dsp:spPr>
        <a:xfrm>
          <a:off x="5490374" y="3622434"/>
          <a:ext cx="4852958"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100000"/>
            </a:lnSpc>
            <a:spcBef>
              <a:spcPct val="0"/>
            </a:spcBef>
            <a:spcAft>
              <a:spcPct val="35000"/>
            </a:spcAft>
            <a:buNone/>
          </a:pPr>
          <a:r>
            <a:rPr lang="en-US" sz="1100" b="0" i="0" kern="1200" dirty="0"/>
            <a:t>Designed to </a:t>
          </a:r>
          <a:r>
            <a:rPr lang="en-US" sz="1100" b="1" i="0" kern="1200" dirty="0"/>
            <a:t>reduce counterparty risk</a:t>
          </a:r>
          <a:r>
            <a:rPr lang="en-US" sz="1100" b="0" i="0" kern="1200" dirty="0"/>
            <a:t> in case of buyer default</a:t>
          </a:r>
          <a:endParaRPr lang="en-US" sz="1100" b="1" kern="1200" dirty="0"/>
        </a:p>
        <a:p>
          <a:pPr marL="0" lvl="0" indent="0" algn="l" defTabSz="488950">
            <a:lnSpc>
              <a:spcPct val="100000"/>
            </a:lnSpc>
            <a:spcBef>
              <a:spcPct val="0"/>
            </a:spcBef>
            <a:spcAft>
              <a:spcPct val="35000"/>
            </a:spcAft>
            <a:buNone/>
          </a:pPr>
          <a:r>
            <a:rPr lang="en-US" sz="1100" b="0" i="0" kern="1200" dirty="0"/>
            <a:t>Could improve </a:t>
          </a:r>
          <a:r>
            <a:rPr lang="en-US" sz="1100" b="1" i="0" kern="1200" dirty="0"/>
            <a:t>bankability and investor confidence</a:t>
          </a:r>
          <a:r>
            <a:rPr lang="en-US" sz="1100" b="0" i="0" kern="1200" dirty="0"/>
            <a:t> for new renewable projects</a:t>
          </a:r>
        </a:p>
        <a:p>
          <a:pPr marL="0" lvl="0" indent="0" algn="l" defTabSz="488950">
            <a:lnSpc>
              <a:spcPct val="100000"/>
            </a:lnSpc>
            <a:spcBef>
              <a:spcPct val="0"/>
            </a:spcBef>
            <a:spcAft>
              <a:spcPct val="35000"/>
            </a:spcAft>
            <a:buNone/>
          </a:pPr>
          <a:r>
            <a:rPr lang="en-US" sz="1100" b="0" i="0" kern="1200" dirty="0"/>
            <a:t>Signals policy focus on </a:t>
          </a:r>
          <a:r>
            <a:rPr lang="en-US" sz="1100" b="1" i="0" kern="1200" dirty="0"/>
            <a:t>market stability and revenue certainty</a:t>
          </a:r>
          <a:r>
            <a:rPr lang="en-US" sz="1100" b="0" i="0" kern="1200" dirty="0"/>
            <a:t> </a:t>
          </a:r>
        </a:p>
      </dsp:txBody>
      <dsp:txXfrm>
        <a:off x="5490374" y="3622434"/>
        <a:ext cx="4852958" cy="7233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5EDDF-AD7E-43D6-A83F-31752BF40302}">
      <dsp:nvSpPr>
        <dsp:cNvPr id="0" name=""/>
        <dsp:cNvSpPr/>
      </dsp:nvSpPr>
      <dsp:spPr>
        <a:xfrm>
          <a:off x="1276342" y="0"/>
          <a:ext cx="2604838" cy="260523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118BA-2023-40FF-A91A-7488F404F044}">
      <dsp:nvSpPr>
        <dsp:cNvPr id="0" name=""/>
        <dsp:cNvSpPr/>
      </dsp:nvSpPr>
      <dsp:spPr>
        <a:xfrm>
          <a:off x="3881669" y="776591"/>
          <a:ext cx="1562902" cy="104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 Portugal benefits from high renewable energy penetration ensuring a sustainable energy mix and stable prices for industries.</a:t>
          </a:r>
        </a:p>
      </dsp:txBody>
      <dsp:txXfrm>
        <a:off x="3881669" y="776591"/>
        <a:ext cx="1562902" cy="1042310"/>
      </dsp:txXfrm>
    </dsp:sp>
    <dsp:sp modelId="{3CE9D72E-84E6-4946-BFB4-4D1E413082A6}">
      <dsp:nvSpPr>
        <dsp:cNvPr id="0" name=""/>
        <dsp:cNvSpPr/>
      </dsp:nvSpPr>
      <dsp:spPr>
        <a:xfrm>
          <a:off x="1852096" y="940568"/>
          <a:ext cx="1447458" cy="723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b="1"/>
          </a:pPr>
          <a:r>
            <a:rPr lang="en-US" sz="1600" b="1" kern="1200"/>
            <a:t>Strong Renewable Energy Base</a:t>
          </a:r>
          <a:endParaRPr lang="en-US" sz="1600" kern="1200"/>
        </a:p>
      </dsp:txBody>
      <dsp:txXfrm>
        <a:off x="1852096" y="940568"/>
        <a:ext cx="1447458" cy="723556"/>
      </dsp:txXfrm>
    </dsp:sp>
    <dsp:sp modelId="{F401E1C2-C6E8-4915-B860-E56DE6FB462F}">
      <dsp:nvSpPr>
        <dsp:cNvPr id="0" name=""/>
        <dsp:cNvSpPr/>
      </dsp:nvSpPr>
      <dsp:spPr>
        <a:xfrm>
          <a:off x="552857" y="1496900"/>
          <a:ext cx="2604838" cy="2605234"/>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10731-F657-4D81-B132-1DFAA41BE5CE}">
      <dsp:nvSpPr>
        <dsp:cNvPr id="0" name=""/>
        <dsp:cNvSpPr/>
      </dsp:nvSpPr>
      <dsp:spPr>
        <a:xfrm>
          <a:off x="3157695" y="2282150"/>
          <a:ext cx="1562902" cy="104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 Portugal attracts electrified manufacturing, renewable hydrogen, and data centers relying on clean, affordable energy.</a:t>
          </a:r>
        </a:p>
      </dsp:txBody>
      <dsp:txXfrm>
        <a:off x="3157695" y="2282150"/>
        <a:ext cx="1562902" cy="1042310"/>
      </dsp:txXfrm>
    </dsp:sp>
    <dsp:sp modelId="{7292245C-22D0-4317-AA2C-AB84CFB8C6DB}">
      <dsp:nvSpPr>
        <dsp:cNvPr id="0" name=""/>
        <dsp:cNvSpPr/>
      </dsp:nvSpPr>
      <dsp:spPr>
        <a:xfrm>
          <a:off x="1131547" y="2446128"/>
          <a:ext cx="1447458" cy="723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b="1"/>
          </a:pPr>
          <a:r>
            <a:rPr lang="en-US" sz="1600" b="1" kern="1200"/>
            <a:t>Clear Green Industry Opportunity</a:t>
          </a:r>
          <a:endParaRPr lang="en-US" sz="1600" kern="1200"/>
        </a:p>
      </dsp:txBody>
      <dsp:txXfrm>
        <a:off x="1131547" y="2446128"/>
        <a:ext cx="1447458" cy="723556"/>
      </dsp:txXfrm>
    </dsp:sp>
    <dsp:sp modelId="{AF5A38AC-3F91-4844-B574-5FE614ACDCA8}">
      <dsp:nvSpPr>
        <dsp:cNvPr id="0" name=""/>
        <dsp:cNvSpPr/>
      </dsp:nvSpPr>
      <dsp:spPr>
        <a:xfrm>
          <a:off x="1461738" y="3172931"/>
          <a:ext cx="2237959" cy="2238856"/>
        </a:xfrm>
        <a:prstGeom prst="blockArc">
          <a:avLst>
            <a:gd name="adj1" fmla="val 13500000"/>
            <a:gd name="adj2" fmla="val 10800000"/>
            <a:gd name="adj3" fmla="val 1274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A8B1F4-F018-4466-A7D8-145686433E79}">
      <dsp:nvSpPr>
        <dsp:cNvPr id="0" name=""/>
        <dsp:cNvSpPr/>
      </dsp:nvSpPr>
      <dsp:spPr>
        <a:xfrm>
          <a:off x="3881669" y="3787169"/>
          <a:ext cx="1562902" cy="104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 Green industry fosters reindustrialization, economic diversification, job creation, and sustainable long-term growth in Portugal.</a:t>
          </a:r>
        </a:p>
      </dsp:txBody>
      <dsp:txXfrm>
        <a:off x="3881669" y="3787169"/>
        <a:ext cx="1562902" cy="1042310"/>
      </dsp:txXfrm>
    </dsp:sp>
    <dsp:sp modelId="{66583B6A-4C27-413C-81A3-F33575D09132}">
      <dsp:nvSpPr>
        <dsp:cNvPr id="0" name=""/>
        <dsp:cNvSpPr/>
      </dsp:nvSpPr>
      <dsp:spPr>
        <a:xfrm>
          <a:off x="1855521" y="3953852"/>
          <a:ext cx="1447458" cy="723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b="1"/>
          </a:pPr>
          <a:r>
            <a:rPr lang="en-US" sz="1600" b="1" kern="1200"/>
            <a:t>Strategic Economic Outcomes</a:t>
          </a:r>
          <a:endParaRPr lang="en-US" sz="1600" kern="1200"/>
        </a:p>
      </dsp:txBody>
      <dsp:txXfrm>
        <a:off x="1855521" y="3953852"/>
        <a:ext cx="1447458" cy="7235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2B3BD936-E6A1-D254-5C4A-4D991596AD4C}"/>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82A249AB-C276-0D67-4CCA-6B0F4C75142F}"/>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8540912F-C90E-4D01-80D5-55319758F462}" type="datetimeFigureOut">
              <a:rPr lang="pt-PT" smtClean="0"/>
              <a:t>16/06/2026</a:t>
            </a:fld>
            <a:endParaRPr lang="pt-PT"/>
          </a:p>
        </p:txBody>
      </p:sp>
      <p:sp>
        <p:nvSpPr>
          <p:cNvPr id="4" name="Marcador de Posição do Rodapé 3">
            <a:extLst>
              <a:ext uri="{FF2B5EF4-FFF2-40B4-BE49-F238E27FC236}">
                <a16:creationId xmlns:a16="http://schemas.microsoft.com/office/drawing/2014/main" id="{C0B32066-96D0-3B1F-F709-3B0C19EC2891}"/>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3D0BC5FA-0FA8-A942-0EE1-68C10A4E456C}"/>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8529B4BE-C6E2-4590-BAFA-D70FDE7A8B61}" type="slidenum">
              <a:rPr lang="pt-PT" smtClean="0"/>
              <a:t>‹nº›</a:t>
            </a:fld>
            <a:endParaRPr lang="pt-PT"/>
          </a:p>
        </p:txBody>
      </p:sp>
    </p:spTree>
    <p:extLst>
      <p:ext uri="{BB962C8B-B14F-4D97-AF65-F5344CB8AC3E}">
        <p14:creationId xmlns:p14="http://schemas.microsoft.com/office/powerpoint/2010/main" val="3910470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10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F0148D6B-749D-2449-8D51-C98F022EB940}" type="slidenum">
              <a:rPr lang="en-US" smtClean="0"/>
              <a:t>1</a:t>
            </a:fld>
            <a:endParaRPr lang="en-US"/>
          </a:p>
        </p:txBody>
      </p:sp>
    </p:spTree>
    <p:extLst>
      <p:ext uri="{BB962C8B-B14F-4D97-AF65-F5344CB8AC3E}">
        <p14:creationId xmlns:p14="http://schemas.microsoft.com/office/powerpoint/2010/main" val="165167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r>
              <a:rPr lang="pt-PT" dirty="0" err="1"/>
              <a:t>Looking</a:t>
            </a:r>
            <a:r>
              <a:rPr lang="pt-PT" dirty="0"/>
              <a:t> </a:t>
            </a:r>
            <a:r>
              <a:rPr lang="pt-PT" dirty="0" err="1"/>
              <a:t>ahead</a:t>
            </a:r>
            <a:r>
              <a:rPr lang="pt-PT" dirty="0"/>
              <a:t> to 2026, </a:t>
            </a:r>
            <a:r>
              <a:rPr lang="pt-PT" dirty="0" err="1"/>
              <a:t>several</a:t>
            </a:r>
            <a:r>
              <a:rPr lang="pt-PT" dirty="0"/>
              <a:t> </a:t>
            </a:r>
            <a:r>
              <a:rPr lang="pt-PT" dirty="0" err="1"/>
              <a:t>important</a:t>
            </a:r>
            <a:r>
              <a:rPr lang="pt-PT" dirty="0"/>
              <a:t> </a:t>
            </a:r>
            <a:r>
              <a:rPr lang="pt-PT" dirty="0" err="1"/>
              <a:t>regulatory</a:t>
            </a:r>
            <a:r>
              <a:rPr lang="pt-PT" dirty="0"/>
              <a:t> and </a:t>
            </a:r>
            <a:r>
              <a:rPr lang="pt-PT" dirty="0" err="1"/>
              <a:t>market</a:t>
            </a:r>
            <a:r>
              <a:rPr lang="pt-PT" dirty="0"/>
              <a:t> </a:t>
            </a:r>
            <a:r>
              <a:rPr lang="pt-PT" dirty="0" err="1"/>
              <a:t>changes</a:t>
            </a:r>
            <a:r>
              <a:rPr lang="pt-PT" dirty="0"/>
              <a:t> are </a:t>
            </a:r>
            <a:r>
              <a:rPr lang="pt-PT" dirty="0" err="1"/>
              <a:t>expected</a:t>
            </a:r>
            <a:r>
              <a:rPr lang="pt-PT" dirty="0"/>
              <a:t>.</a:t>
            </a:r>
          </a:p>
          <a:p>
            <a:endParaRPr lang="pt-PT" dirty="0"/>
          </a:p>
          <a:p>
            <a:r>
              <a:rPr lang="pt-PT" dirty="0"/>
              <a:t>First, a new </a:t>
            </a:r>
            <a:r>
              <a:rPr lang="pt-PT" dirty="0" err="1"/>
              <a:t>battery</a:t>
            </a:r>
            <a:r>
              <a:rPr lang="pt-PT" dirty="0"/>
              <a:t> </a:t>
            </a:r>
            <a:r>
              <a:rPr lang="pt-PT" dirty="0" err="1"/>
              <a:t>storage</a:t>
            </a:r>
            <a:r>
              <a:rPr lang="pt-PT" dirty="0"/>
              <a:t> </a:t>
            </a:r>
            <a:r>
              <a:rPr lang="pt-PT" dirty="0" err="1"/>
              <a:t>auction</a:t>
            </a:r>
            <a:r>
              <a:rPr lang="pt-PT" dirty="0"/>
              <a:t> </a:t>
            </a:r>
            <a:r>
              <a:rPr lang="pt-PT" dirty="0" err="1"/>
              <a:t>will</a:t>
            </a:r>
            <a:r>
              <a:rPr lang="pt-PT" dirty="0"/>
              <a:t> </a:t>
            </a:r>
            <a:r>
              <a:rPr lang="pt-PT" dirty="0" err="1"/>
              <a:t>launch</a:t>
            </a:r>
            <a:r>
              <a:rPr lang="pt-PT" dirty="0"/>
              <a:t> 750 megawatts of </a:t>
            </a:r>
            <a:r>
              <a:rPr lang="pt-PT" dirty="0" err="1"/>
              <a:t>capacity</a:t>
            </a:r>
            <a:r>
              <a:rPr lang="pt-PT" dirty="0"/>
              <a:t>, </a:t>
            </a:r>
            <a:r>
              <a:rPr lang="pt-PT" dirty="0" err="1"/>
              <a:t>strengthening</a:t>
            </a:r>
            <a:r>
              <a:rPr lang="pt-PT" dirty="0"/>
              <a:t> </a:t>
            </a:r>
            <a:r>
              <a:rPr lang="pt-PT" dirty="0" err="1"/>
              <a:t>system</a:t>
            </a:r>
            <a:r>
              <a:rPr lang="pt-PT" dirty="0"/>
              <a:t> </a:t>
            </a:r>
            <a:r>
              <a:rPr lang="pt-PT" dirty="0" err="1"/>
              <a:t>adequacy</a:t>
            </a:r>
            <a:r>
              <a:rPr lang="pt-PT" dirty="0"/>
              <a:t>, energy </a:t>
            </a:r>
            <a:r>
              <a:rPr lang="pt-PT" dirty="0" err="1"/>
              <a:t>security</a:t>
            </a:r>
            <a:r>
              <a:rPr lang="pt-PT" dirty="0"/>
              <a:t>, and </a:t>
            </a:r>
            <a:r>
              <a:rPr lang="pt-PT" dirty="0" err="1"/>
              <a:t>flexibility</a:t>
            </a:r>
            <a:r>
              <a:rPr lang="pt-PT" dirty="0"/>
              <a:t>.</a:t>
            </a:r>
          </a:p>
          <a:p>
            <a:endParaRPr lang="pt-PT" dirty="0"/>
          </a:p>
          <a:p>
            <a:r>
              <a:rPr lang="pt-PT" dirty="0"/>
              <a:t>Second, the </a:t>
            </a:r>
            <a:r>
              <a:rPr lang="pt-PT" dirty="0" err="1"/>
              <a:t>auction</a:t>
            </a:r>
            <a:r>
              <a:rPr lang="pt-PT" dirty="0"/>
              <a:t> of Pego’s </a:t>
            </a:r>
            <a:r>
              <a:rPr lang="pt-PT" dirty="0" err="1"/>
              <a:t>remaining</a:t>
            </a:r>
            <a:r>
              <a:rPr lang="pt-PT" dirty="0"/>
              <a:t> </a:t>
            </a:r>
            <a:r>
              <a:rPr lang="pt-PT" dirty="0" err="1"/>
              <a:t>injection</a:t>
            </a:r>
            <a:r>
              <a:rPr lang="pt-PT" dirty="0"/>
              <a:t> </a:t>
            </a:r>
            <a:r>
              <a:rPr lang="pt-PT" dirty="0" err="1"/>
              <a:t>capacity</a:t>
            </a:r>
            <a:r>
              <a:rPr lang="pt-PT" dirty="0"/>
              <a:t> </a:t>
            </a:r>
            <a:r>
              <a:rPr lang="pt-PT" dirty="0" err="1"/>
              <a:t>will</a:t>
            </a:r>
            <a:r>
              <a:rPr lang="pt-PT" dirty="0"/>
              <a:t> mobilize </a:t>
            </a:r>
            <a:r>
              <a:rPr lang="pt-PT" dirty="0" err="1"/>
              <a:t>around</a:t>
            </a:r>
            <a:r>
              <a:rPr lang="pt-PT" dirty="0"/>
              <a:t> 300 megawatts, </a:t>
            </a:r>
            <a:r>
              <a:rPr lang="pt-PT" dirty="0" err="1"/>
              <a:t>strategically</a:t>
            </a:r>
            <a:r>
              <a:rPr lang="pt-PT" dirty="0"/>
              <a:t> </a:t>
            </a:r>
            <a:r>
              <a:rPr lang="pt-PT" dirty="0" err="1"/>
              <a:t>reallocating</a:t>
            </a:r>
            <a:r>
              <a:rPr lang="pt-PT" dirty="0"/>
              <a:t> grid </a:t>
            </a:r>
            <a:r>
              <a:rPr lang="pt-PT" dirty="0" err="1"/>
              <a:t>capacity</a:t>
            </a:r>
            <a:r>
              <a:rPr lang="pt-PT" dirty="0"/>
              <a:t> </a:t>
            </a:r>
            <a:r>
              <a:rPr lang="pt-PT" dirty="0" err="1"/>
              <a:t>after</a:t>
            </a:r>
            <a:r>
              <a:rPr lang="pt-PT" dirty="0"/>
              <a:t> the </a:t>
            </a:r>
            <a:r>
              <a:rPr lang="pt-PT" dirty="0" err="1"/>
              <a:t>coal</a:t>
            </a:r>
            <a:r>
              <a:rPr lang="pt-PT" dirty="0"/>
              <a:t> </a:t>
            </a:r>
            <a:r>
              <a:rPr lang="pt-PT" dirty="0" err="1"/>
              <a:t>phase-out</a:t>
            </a:r>
            <a:r>
              <a:rPr lang="pt-PT" dirty="0"/>
              <a:t>.</a:t>
            </a:r>
          </a:p>
          <a:p>
            <a:endParaRPr lang="pt-PT" dirty="0"/>
          </a:p>
          <a:p>
            <a:r>
              <a:rPr lang="pt-PT" dirty="0" err="1"/>
              <a:t>Third</a:t>
            </a:r>
            <a:r>
              <a:rPr lang="pt-PT" dirty="0"/>
              <a:t>, the </a:t>
            </a:r>
            <a:r>
              <a:rPr lang="pt-PT" dirty="0" err="1"/>
              <a:t>revision</a:t>
            </a:r>
            <a:r>
              <a:rPr lang="pt-PT" dirty="0"/>
              <a:t> of </a:t>
            </a:r>
            <a:r>
              <a:rPr lang="pt-PT" dirty="0" err="1"/>
              <a:t>Decree-Law</a:t>
            </a:r>
            <a:r>
              <a:rPr lang="pt-PT" dirty="0"/>
              <a:t> 15/2022 </a:t>
            </a:r>
            <a:r>
              <a:rPr lang="pt-PT" dirty="0" err="1"/>
              <a:t>will</a:t>
            </a:r>
            <a:r>
              <a:rPr lang="pt-PT" dirty="0"/>
              <a:t> </a:t>
            </a:r>
            <a:r>
              <a:rPr lang="pt-PT" dirty="0" err="1"/>
              <a:t>transpose</a:t>
            </a:r>
            <a:r>
              <a:rPr lang="pt-PT" dirty="0"/>
              <a:t> key RED III </a:t>
            </a:r>
            <a:r>
              <a:rPr lang="pt-PT" dirty="0" err="1"/>
              <a:t>provisions</a:t>
            </a:r>
            <a:r>
              <a:rPr lang="pt-PT" dirty="0"/>
              <a:t>, </a:t>
            </a:r>
            <a:r>
              <a:rPr lang="pt-PT" dirty="0" err="1"/>
              <a:t>introduce</a:t>
            </a:r>
            <a:r>
              <a:rPr lang="pt-PT" dirty="0"/>
              <a:t> </a:t>
            </a:r>
            <a:r>
              <a:rPr lang="pt-PT" dirty="0" err="1"/>
              <a:t>binding</a:t>
            </a:r>
            <a:r>
              <a:rPr lang="pt-PT" dirty="0"/>
              <a:t> </a:t>
            </a:r>
            <a:r>
              <a:rPr lang="pt-PT" dirty="0" err="1"/>
              <a:t>permitting</a:t>
            </a:r>
            <a:r>
              <a:rPr lang="pt-PT" dirty="0"/>
              <a:t> </a:t>
            </a:r>
            <a:r>
              <a:rPr lang="pt-PT" dirty="0" err="1"/>
              <a:t>deadlines</a:t>
            </a:r>
            <a:r>
              <a:rPr lang="pt-PT" dirty="0"/>
              <a:t>, </a:t>
            </a:r>
            <a:r>
              <a:rPr lang="pt-PT" dirty="0" err="1"/>
              <a:t>operationalize</a:t>
            </a:r>
            <a:r>
              <a:rPr lang="pt-PT" dirty="0"/>
              <a:t> </a:t>
            </a:r>
            <a:r>
              <a:rPr lang="pt-PT" dirty="0" err="1"/>
              <a:t>overriding</a:t>
            </a:r>
            <a:r>
              <a:rPr lang="pt-PT" dirty="0"/>
              <a:t> public </a:t>
            </a:r>
            <a:r>
              <a:rPr lang="pt-PT" dirty="0" err="1"/>
              <a:t>interest</a:t>
            </a:r>
            <a:r>
              <a:rPr lang="pt-PT" dirty="0"/>
              <a:t> status for </a:t>
            </a:r>
            <a:r>
              <a:rPr lang="pt-PT" dirty="0" err="1"/>
              <a:t>renewables</a:t>
            </a:r>
            <a:r>
              <a:rPr lang="pt-PT" dirty="0"/>
              <a:t>, and </a:t>
            </a:r>
            <a:r>
              <a:rPr lang="pt-PT" dirty="0" err="1"/>
              <a:t>simplify</a:t>
            </a:r>
            <a:r>
              <a:rPr lang="pt-PT" dirty="0"/>
              <a:t> </a:t>
            </a:r>
            <a:r>
              <a:rPr lang="pt-PT" dirty="0" err="1"/>
              <a:t>repowering</a:t>
            </a:r>
            <a:r>
              <a:rPr lang="pt-PT" dirty="0"/>
              <a:t>.</a:t>
            </a:r>
          </a:p>
          <a:p>
            <a:endParaRPr lang="pt-PT" dirty="0"/>
          </a:p>
          <a:p>
            <a:r>
              <a:rPr lang="pt-PT" dirty="0" err="1"/>
              <a:t>Finally</a:t>
            </a:r>
            <a:r>
              <a:rPr lang="pt-PT" dirty="0"/>
              <a:t>, </a:t>
            </a:r>
            <a:r>
              <a:rPr lang="pt-PT" dirty="0" err="1"/>
              <a:t>Renewable</a:t>
            </a:r>
            <a:r>
              <a:rPr lang="pt-PT" dirty="0"/>
              <a:t> </a:t>
            </a:r>
            <a:r>
              <a:rPr lang="pt-PT" dirty="0" err="1"/>
              <a:t>Acceleration</a:t>
            </a:r>
            <a:r>
              <a:rPr lang="pt-PT" dirty="0"/>
              <a:t> </a:t>
            </a:r>
            <a:r>
              <a:rPr lang="pt-PT" dirty="0" err="1"/>
              <a:t>Areas</a:t>
            </a:r>
            <a:r>
              <a:rPr lang="pt-PT" dirty="0"/>
              <a:t> </a:t>
            </a:r>
            <a:r>
              <a:rPr lang="pt-PT" dirty="0" err="1"/>
              <a:t>will</a:t>
            </a:r>
            <a:r>
              <a:rPr lang="pt-PT" dirty="0"/>
              <a:t> be </a:t>
            </a:r>
            <a:r>
              <a:rPr lang="pt-PT" dirty="0" err="1"/>
              <a:t>introduced</a:t>
            </a:r>
            <a:r>
              <a:rPr lang="pt-PT" dirty="0"/>
              <a:t>. </a:t>
            </a:r>
            <a:r>
              <a:rPr lang="pt-PT" dirty="0" err="1"/>
              <a:t>These</a:t>
            </a:r>
            <a:r>
              <a:rPr lang="pt-PT" dirty="0"/>
              <a:t> </a:t>
            </a:r>
            <a:r>
              <a:rPr lang="pt-PT" dirty="0" err="1"/>
              <a:t>pre-identified</a:t>
            </a:r>
            <a:r>
              <a:rPr lang="pt-PT" dirty="0"/>
              <a:t> </a:t>
            </a:r>
            <a:r>
              <a:rPr lang="pt-PT" dirty="0" err="1"/>
              <a:t>zones</a:t>
            </a:r>
            <a:r>
              <a:rPr lang="pt-PT" dirty="0"/>
              <a:t> </a:t>
            </a:r>
            <a:r>
              <a:rPr lang="pt-PT" dirty="0" err="1"/>
              <a:t>will</a:t>
            </a:r>
            <a:r>
              <a:rPr lang="pt-PT" dirty="0"/>
              <a:t> </a:t>
            </a:r>
            <a:r>
              <a:rPr lang="pt-PT" dirty="0" err="1"/>
              <a:t>benefit</a:t>
            </a:r>
            <a:r>
              <a:rPr lang="pt-PT" dirty="0"/>
              <a:t> from </a:t>
            </a:r>
            <a:r>
              <a:rPr lang="pt-PT" dirty="0" err="1"/>
              <a:t>streamlined</a:t>
            </a:r>
            <a:r>
              <a:rPr lang="pt-PT" dirty="0"/>
              <a:t> </a:t>
            </a:r>
            <a:r>
              <a:rPr lang="pt-PT" dirty="0" err="1"/>
              <a:t>environmental</a:t>
            </a:r>
            <a:r>
              <a:rPr lang="pt-PT" dirty="0"/>
              <a:t> and </a:t>
            </a:r>
            <a:r>
              <a:rPr lang="pt-PT" dirty="0" err="1"/>
              <a:t>licensing</a:t>
            </a:r>
            <a:r>
              <a:rPr lang="pt-PT" dirty="0"/>
              <a:t> </a:t>
            </a:r>
            <a:r>
              <a:rPr lang="pt-PT" dirty="0" err="1"/>
              <a:t>procedures</a:t>
            </a:r>
            <a:r>
              <a:rPr lang="pt-PT" dirty="0"/>
              <a:t>, with </a:t>
            </a:r>
            <a:r>
              <a:rPr lang="pt-PT" dirty="0" err="1"/>
              <a:t>approval</a:t>
            </a:r>
            <a:r>
              <a:rPr lang="pt-PT" dirty="0"/>
              <a:t> </a:t>
            </a:r>
            <a:r>
              <a:rPr lang="pt-PT" dirty="0" err="1"/>
              <a:t>timelines</a:t>
            </a:r>
            <a:r>
              <a:rPr lang="pt-PT" dirty="0"/>
              <a:t> </a:t>
            </a:r>
            <a:r>
              <a:rPr lang="pt-PT" dirty="0" err="1"/>
              <a:t>reduced</a:t>
            </a:r>
            <a:r>
              <a:rPr lang="pt-PT" dirty="0"/>
              <a:t> to as </a:t>
            </a:r>
            <a:r>
              <a:rPr lang="pt-PT" dirty="0" err="1"/>
              <a:t>little</a:t>
            </a:r>
            <a:r>
              <a:rPr lang="pt-PT" dirty="0"/>
              <a:t> as 12 </a:t>
            </a:r>
            <a:r>
              <a:rPr lang="pt-PT" dirty="0" err="1"/>
              <a:t>months</a:t>
            </a:r>
            <a:r>
              <a:rPr lang="pt-PT" dirty="0"/>
              <a:t>.</a:t>
            </a:r>
          </a:p>
          <a:p>
            <a:endParaRPr lang="pt-PT" dirty="0"/>
          </a:p>
          <a:p>
            <a:r>
              <a:rPr lang="pt-PT" dirty="0" err="1"/>
              <a:t>Together</a:t>
            </a:r>
            <a:r>
              <a:rPr lang="pt-PT" dirty="0"/>
              <a:t>, </a:t>
            </a:r>
            <a:r>
              <a:rPr lang="pt-PT" dirty="0" err="1"/>
              <a:t>these</a:t>
            </a:r>
            <a:r>
              <a:rPr lang="pt-PT" dirty="0"/>
              <a:t> </a:t>
            </a:r>
            <a:r>
              <a:rPr lang="pt-PT" dirty="0" err="1"/>
              <a:t>measures</a:t>
            </a:r>
            <a:r>
              <a:rPr lang="pt-PT" dirty="0"/>
              <a:t> </a:t>
            </a:r>
            <a:r>
              <a:rPr lang="pt-PT" dirty="0" err="1"/>
              <a:t>aim</a:t>
            </a:r>
            <a:r>
              <a:rPr lang="pt-PT" dirty="0"/>
              <a:t> to </a:t>
            </a:r>
            <a:r>
              <a:rPr lang="pt-PT" dirty="0" err="1"/>
              <a:t>provide</a:t>
            </a:r>
            <a:r>
              <a:rPr lang="pt-PT" dirty="0"/>
              <a:t> </a:t>
            </a:r>
            <a:r>
              <a:rPr lang="pt-PT" dirty="0" err="1"/>
              <a:t>greater</a:t>
            </a:r>
            <a:r>
              <a:rPr lang="pt-PT" dirty="0"/>
              <a:t> </a:t>
            </a:r>
            <a:r>
              <a:rPr lang="pt-PT" dirty="0" err="1"/>
              <a:t>certainty</a:t>
            </a:r>
            <a:r>
              <a:rPr lang="pt-PT" dirty="0"/>
              <a:t> for </a:t>
            </a:r>
            <a:r>
              <a:rPr lang="pt-PT" dirty="0" err="1"/>
              <a:t>investors</a:t>
            </a:r>
            <a:r>
              <a:rPr lang="pt-PT" dirty="0"/>
              <a:t> and </a:t>
            </a:r>
            <a:r>
              <a:rPr lang="pt-PT" dirty="0" err="1"/>
              <a:t>accelerate</a:t>
            </a:r>
            <a:r>
              <a:rPr lang="pt-PT" dirty="0"/>
              <a:t> </a:t>
            </a:r>
            <a:r>
              <a:rPr lang="pt-PT" dirty="0" err="1"/>
              <a:t>deployment</a:t>
            </a:r>
            <a:r>
              <a:rPr lang="pt-PT" dirty="0"/>
              <a:t> </a:t>
            </a:r>
            <a:r>
              <a:rPr lang="pt-PT" dirty="0" err="1"/>
              <a:t>toward</a:t>
            </a:r>
            <a:r>
              <a:rPr lang="pt-PT" dirty="0"/>
              <a:t> 2030 </a:t>
            </a:r>
            <a:r>
              <a:rPr lang="pt-PT" dirty="0" err="1"/>
              <a:t>targets</a:t>
            </a:r>
            <a:r>
              <a:rPr lang="pt-PT" dirty="0"/>
              <a:t>.</a:t>
            </a:r>
          </a:p>
          <a:p>
            <a:endParaRPr lang="pt-PT" dirty="0"/>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924B72B8-4D9E-44A6-9B28-F417D7D7E6E4}" type="slidenum">
              <a:rPr lang="pt-PT" smtClean="0"/>
              <a:t>12</a:t>
            </a:fld>
            <a:endParaRPr lang="pt-PT"/>
          </a:p>
        </p:txBody>
      </p:sp>
    </p:spTree>
    <p:extLst>
      <p:ext uri="{BB962C8B-B14F-4D97-AF65-F5344CB8AC3E}">
        <p14:creationId xmlns:p14="http://schemas.microsoft.com/office/powerpoint/2010/main" val="2414392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
This slide references information from the following file: https://www.apren.pt/wp-content/uploads/2026/05/PR-estudo.pdf,https://www.apren.pt/wp-content/uploads/2026/05/PR-95-dos-portugueses-apoiam-projetos-de-energia-renovavel-nas-suas-localidades.pdf,https://www.apren.pt/eventos/eventos-apren/bioimpacteparedesdecoura/,https://www.renovaveismagazine.pt/apren-guia-de-licenciamento-de-projetos-renovaveis-onshore/,https://www.dgeg.gov.pt/pt/destaques/guia-de-licenciamento-projetos-de-energia-renovavel-onshore/
APREN’s latest work highlights its role as a strategic actor in advancing the renewable energy transition in Portugal by combining economic analysis, public engagement, environmental integration, and regulatory support. First, the association’s macroeconomic impact study, developed with EY-Parthenon, demonstrates that renewable energy is not only a climate solution but also a key economic driver. In 2024, the sector contributed approximately €5.34 billion to GDP, representing over 1% of the national economy, with projections showing potential growth of more than 370% by 2040 if barriers such as permitting delays and infrastructure constraints are addressed. Additionally, renewables have delivered significant cost savings, with €42 billion saved in the electricity market since 2018, benefiting households and companies alike.
Second, APREN has reinforced the social dimension of the energy transition through a nationwide survey conducted with Marktest. The results reveal exceptionally strong public acceptance of renewable energy projects, with 95% of Portuguese respondents supporting such projects in their local communities. Furthermore, 91% favor increased investment in renewables over fossil fuels, and 90% believe Portugal should prioritize the deployment of additional renewable projects. These findings underline a critical enabler for the transition: public trust and willingness to host new infrastructure locally.
Third, through the BioImpacte+ initiative, APREN is actively demonstrating that renewable energy deployment can go hand in hand with biodiversity conservation and local development. The project fosters collaboration among stakeholders and showcases real-world examples where renewable installations contribute positively to ecosystems. For instance, efforts associated with biodiversity protection have resulted in measurable outcomes such as a 95% reduction in livestock losses from predator attacks, the monitoring of multiple ecosystems, and large-scale reforestation initiatives.
Finally, APREN’s guide on permitting addresses one of the main bottlenecks in renewable deployment: regulatory complexity. Developed in collaboration with national authorities like APA and DGEG, the guide maps the entire licensing process, clarifying requirements and simplifying procedures for developers, regulators, and communities. Together, these initiatives illustrate how APREN is bridging the gap between policy ambition and on-the-ground delivery by strengthening economic evidence, fostering social acceptance, promoting environmental sustainability, and improving regulatory efficiency.
</a:t>
            </a:r>
          </a:p>
        </p:txBody>
      </p:sp>
      <p:sp>
        <p:nvSpPr>
          <p:cNvPr id="4" name="Slide Number Placeholder 3"/>
          <p:cNvSpPr>
            <a:spLocks noGrp="1"/>
          </p:cNvSpPr>
          <p:nvPr>
            <p:ph type="sldNum" sz="quarter" idx="4294967295"/>
          </p:nvPr>
        </p:nvSpPr>
        <p:spPr>
          <a:xfrm>
            <a:off x="4024313" y="9721851"/>
            <a:ext cx="3078162" cy="512763"/>
          </a:xfrm>
          <a:prstGeom prst="rect">
            <a:avLst/>
          </a:prstGeom>
        </p:spPr>
        <p:txBody>
          <a:bodyPr/>
          <a:lstStyle/>
          <a:p>
            <a:fld id="{E91C3E7F-A923-4B3E-9B1A-26213CFC6966}" type="slidenum">
              <a:t>13</a:t>
            </a:fld>
            <a:endParaRPr lang="en-US"/>
          </a:p>
        </p:txBody>
      </p:sp>
    </p:spTree>
    <p:extLst>
      <p:ext uri="{BB962C8B-B14F-4D97-AF65-F5344CB8AC3E}">
        <p14:creationId xmlns:p14="http://schemas.microsoft.com/office/powerpoint/2010/main" val="398981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APREN is a non profitable association that represents companies on renewable energy sector with focus direct and indirect renewable electrification. Ours represent more 90% of renewable electricity installed capacity, so we act as single voice to develop contributions to formulate effective energy policy proposals and strategies that can consolidate Portugal’s position as reference country in global growth.</a:t>
            </a:r>
          </a:p>
          <a:p>
            <a:endParaRPr lang="en-GB" dirty="0"/>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781B05EF-088C-A84C-9589-B60C857D037A}" type="slidenum">
              <a:rPr lang="pt-PT" smtClean="0"/>
              <a:t>2</a:t>
            </a:fld>
            <a:endParaRPr lang="pt-PT"/>
          </a:p>
        </p:txBody>
      </p:sp>
    </p:spTree>
    <p:extLst>
      <p:ext uri="{BB962C8B-B14F-4D97-AF65-F5344CB8AC3E}">
        <p14:creationId xmlns:p14="http://schemas.microsoft.com/office/powerpoint/2010/main" val="415923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r>
              <a:rPr lang="pt-PT" dirty="0"/>
              <a:t>“</a:t>
            </a:r>
            <a:r>
              <a:rPr lang="pt-PT" dirty="0" err="1"/>
              <a:t>Starting</a:t>
            </a:r>
            <a:r>
              <a:rPr lang="pt-PT" dirty="0"/>
              <a:t> on the </a:t>
            </a:r>
            <a:r>
              <a:rPr lang="pt-PT" dirty="0" err="1"/>
              <a:t>left</a:t>
            </a:r>
            <a:r>
              <a:rPr lang="pt-PT" dirty="0"/>
              <a:t>, this </a:t>
            </a:r>
            <a:r>
              <a:rPr lang="pt-PT" dirty="0" err="1"/>
              <a:t>chart</a:t>
            </a:r>
            <a:r>
              <a:rPr lang="pt-PT" dirty="0"/>
              <a:t> shows the </a:t>
            </a:r>
            <a:r>
              <a:rPr lang="pt-PT" dirty="0" err="1"/>
              <a:t>generation</a:t>
            </a:r>
            <a:r>
              <a:rPr lang="pt-PT" dirty="0"/>
              <a:t> </a:t>
            </a:r>
            <a:r>
              <a:rPr lang="pt-PT" dirty="0" err="1"/>
              <a:t>breakdown</a:t>
            </a:r>
            <a:r>
              <a:rPr lang="pt-PT" dirty="0"/>
              <a:t> by </a:t>
            </a:r>
            <a:r>
              <a:rPr lang="pt-PT" dirty="0" err="1"/>
              <a:t>source</a:t>
            </a:r>
            <a:r>
              <a:rPr lang="pt-PT" dirty="0"/>
              <a:t>.</a:t>
            </a:r>
            <a:br>
              <a:rPr lang="pt-PT" dirty="0"/>
            </a:br>
            <a:endParaRPr lang="pt-PT" dirty="0"/>
          </a:p>
          <a:p>
            <a:r>
              <a:rPr lang="pt-PT" dirty="0"/>
              <a:t>Wind and </a:t>
            </a:r>
            <a:r>
              <a:rPr lang="pt-PT" dirty="0" err="1"/>
              <a:t>hydro</a:t>
            </a:r>
            <a:r>
              <a:rPr lang="pt-PT" dirty="0"/>
              <a:t> </a:t>
            </a:r>
            <a:r>
              <a:rPr lang="pt-PT" dirty="0" err="1"/>
              <a:t>remain</a:t>
            </a:r>
            <a:r>
              <a:rPr lang="pt-PT" dirty="0"/>
              <a:t> the two </a:t>
            </a:r>
            <a:r>
              <a:rPr lang="pt-PT" dirty="0" err="1"/>
              <a:t>largest</a:t>
            </a:r>
            <a:r>
              <a:rPr lang="pt-PT" dirty="0"/>
              <a:t> </a:t>
            </a:r>
            <a:r>
              <a:rPr lang="pt-PT" dirty="0" err="1"/>
              <a:t>contributors</a:t>
            </a:r>
            <a:r>
              <a:rPr lang="pt-PT" dirty="0"/>
              <a:t> to </a:t>
            </a:r>
            <a:r>
              <a:rPr lang="pt-PT" dirty="0" err="1"/>
              <a:t>electricity</a:t>
            </a:r>
            <a:r>
              <a:rPr lang="pt-PT" dirty="0"/>
              <a:t> </a:t>
            </a:r>
            <a:r>
              <a:rPr lang="pt-PT" dirty="0" err="1"/>
              <a:t>generation</a:t>
            </a:r>
            <a:r>
              <a:rPr lang="pt-P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Wind </a:t>
            </a:r>
            <a:r>
              <a:rPr lang="pt-PT" dirty="0" err="1"/>
              <a:t>represents</a:t>
            </a:r>
            <a:r>
              <a:rPr lang="pt-PT" dirty="0"/>
              <a:t> </a:t>
            </a:r>
            <a:r>
              <a:rPr lang="pt-PT" dirty="0" err="1"/>
              <a:t>roughly</a:t>
            </a:r>
            <a:r>
              <a:rPr lang="pt-PT" dirty="0"/>
              <a:t> </a:t>
            </a:r>
            <a:r>
              <a:rPr lang="pt-PT" dirty="0" err="1"/>
              <a:t>around</a:t>
            </a:r>
            <a:r>
              <a:rPr lang="pt-PT" dirty="0"/>
              <a:t> the </a:t>
            </a:r>
            <a:r>
              <a:rPr lang="pt-PT" dirty="0" err="1"/>
              <a:t>high-20</a:t>
            </a:r>
            <a:r>
              <a:rPr lang="pt-PT" dirty="0"/>
              <a:t>% range of total </a:t>
            </a:r>
            <a:r>
              <a:rPr lang="pt-PT" dirty="0" err="1"/>
              <a:t>generation</a:t>
            </a:r>
            <a:r>
              <a:rPr lang="pt-PT" dirty="0"/>
              <a:t>. Solar continues to </a:t>
            </a:r>
            <a:r>
              <a:rPr lang="pt-PT" dirty="0" err="1"/>
              <a:t>grow</a:t>
            </a:r>
            <a:r>
              <a:rPr lang="pt-PT" dirty="0"/>
              <a:t>, </a:t>
            </a:r>
            <a:r>
              <a:rPr lang="pt-PT" dirty="0" err="1"/>
              <a:t>now</a:t>
            </a:r>
            <a:r>
              <a:rPr lang="pt-PT" dirty="0"/>
              <a:t> </a:t>
            </a:r>
            <a:r>
              <a:rPr lang="pt-PT" dirty="0" err="1"/>
              <a:t>above</a:t>
            </a:r>
            <a:r>
              <a:rPr lang="pt-PT"/>
              <a:t> 12%.</a:t>
            </a:r>
          </a:p>
          <a:p>
            <a:endParaRPr lang="pt-PT" dirty="0"/>
          </a:p>
          <a:p>
            <a:r>
              <a:rPr lang="pt-PT" dirty="0"/>
              <a:t>In 2024, </a:t>
            </a:r>
            <a:r>
              <a:rPr lang="pt-PT" dirty="0" err="1"/>
              <a:t>renewables</a:t>
            </a:r>
            <a:r>
              <a:rPr lang="pt-PT" dirty="0"/>
              <a:t> </a:t>
            </a:r>
            <a:r>
              <a:rPr lang="pt-PT" dirty="0" err="1"/>
              <a:t>accounted</a:t>
            </a:r>
            <a:r>
              <a:rPr lang="pt-PT" dirty="0"/>
              <a:t> for about 80% of </a:t>
            </a:r>
            <a:r>
              <a:rPr lang="pt-PT" dirty="0" err="1"/>
              <a:t>generation</a:t>
            </a:r>
            <a:r>
              <a:rPr lang="pt-PT" dirty="0"/>
              <a:t>.</a:t>
            </a:r>
          </a:p>
          <a:p>
            <a:r>
              <a:rPr lang="pt-PT" dirty="0"/>
              <a:t>In 2025, this </a:t>
            </a:r>
            <a:r>
              <a:rPr lang="pt-PT" dirty="0" err="1"/>
              <a:t>decreases</a:t>
            </a:r>
            <a:r>
              <a:rPr lang="pt-PT" dirty="0"/>
              <a:t> </a:t>
            </a:r>
            <a:r>
              <a:rPr lang="pt-PT" dirty="0" err="1"/>
              <a:t>slightly</a:t>
            </a:r>
            <a:r>
              <a:rPr lang="pt-PT" dirty="0"/>
              <a:t> to </a:t>
            </a:r>
            <a:r>
              <a:rPr lang="pt-PT" dirty="0" err="1"/>
              <a:t>around</a:t>
            </a:r>
            <a:r>
              <a:rPr lang="pt-PT" dirty="0"/>
              <a:t> 75–76%.</a:t>
            </a:r>
          </a:p>
          <a:p>
            <a:endParaRPr lang="pt-PT" dirty="0"/>
          </a:p>
          <a:p>
            <a:r>
              <a:rPr lang="pt-PT" dirty="0"/>
              <a:t>This </a:t>
            </a:r>
            <a:r>
              <a:rPr lang="pt-PT" dirty="0" err="1"/>
              <a:t>reduction</a:t>
            </a:r>
            <a:r>
              <a:rPr lang="pt-PT" dirty="0"/>
              <a:t> is </a:t>
            </a:r>
            <a:r>
              <a:rPr lang="pt-PT" dirty="0" err="1"/>
              <a:t>mainly</a:t>
            </a:r>
            <a:r>
              <a:rPr lang="pt-PT" dirty="0"/>
              <a:t> </a:t>
            </a:r>
            <a:r>
              <a:rPr lang="pt-PT" dirty="0" err="1"/>
              <a:t>explained</a:t>
            </a:r>
            <a:r>
              <a:rPr lang="pt-PT" dirty="0"/>
              <a:t> by:</a:t>
            </a:r>
          </a:p>
          <a:p>
            <a:r>
              <a:rPr lang="pt-PT" dirty="0" err="1"/>
              <a:t>Lower</a:t>
            </a:r>
            <a:r>
              <a:rPr lang="pt-PT" dirty="0"/>
              <a:t> </a:t>
            </a:r>
            <a:r>
              <a:rPr lang="pt-PT" dirty="0" err="1"/>
              <a:t>hydro</a:t>
            </a:r>
            <a:r>
              <a:rPr lang="pt-PT" dirty="0"/>
              <a:t> </a:t>
            </a:r>
            <a:r>
              <a:rPr lang="pt-PT" dirty="0" err="1"/>
              <a:t>availability</a:t>
            </a:r>
            <a:r>
              <a:rPr lang="pt-PT" dirty="0"/>
              <a:t> </a:t>
            </a:r>
            <a:r>
              <a:rPr lang="pt-PT" dirty="0" err="1"/>
              <a:t>compared</a:t>
            </a:r>
            <a:r>
              <a:rPr lang="pt-PT" dirty="0"/>
              <a:t> to the </a:t>
            </a:r>
            <a:r>
              <a:rPr lang="pt-PT" dirty="0" err="1"/>
              <a:t>very</a:t>
            </a:r>
            <a:r>
              <a:rPr lang="pt-PT" dirty="0"/>
              <a:t> </a:t>
            </a:r>
            <a:r>
              <a:rPr lang="pt-PT" dirty="0" err="1"/>
              <a:t>strong</a:t>
            </a:r>
            <a:r>
              <a:rPr lang="pt-PT" dirty="0"/>
              <a:t> </a:t>
            </a:r>
            <a:r>
              <a:rPr lang="pt-PT" dirty="0" err="1"/>
              <a:t>hydro</a:t>
            </a:r>
            <a:r>
              <a:rPr lang="pt-PT" dirty="0"/>
              <a:t> </a:t>
            </a:r>
            <a:r>
              <a:rPr lang="pt-PT" dirty="0" err="1"/>
              <a:t>year</a:t>
            </a:r>
            <a:r>
              <a:rPr lang="pt-PT" dirty="0"/>
              <a:t> in 2024, and an </a:t>
            </a:r>
            <a:r>
              <a:rPr lang="pt-PT" dirty="0" err="1"/>
              <a:t>increase</a:t>
            </a:r>
            <a:r>
              <a:rPr lang="pt-PT" dirty="0"/>
              <a:t> in </a:t>
            </a:r>
            <a:r>
              <a:rPr lang="pt-PT" dirty="0" err="1"/>
              <a:t>consumption</a:t>
            </a:r>
            <a:r>
              <a:rPr lang="pt-PT" dirty="0"/>
              <a:t> of 3.5%</a:t>
            </a:r>
          </a:p>
          <a:p>
            <a:endParaRPr lang="pt-PT" dirty="0"/>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924B72B8-4D9E-44A6-9B28-F417D7D7E6E4}" type="slidenum">
              <a:rPr lang="pt-PT" smtClean="0"/>
              <a:t>3</a:t>
            </a:fld>
            <a:endParaRPr lang="pt-PT"/>
          </a:p>
        </p:txBody>
      </p:sp>
    </p:spTree>
    <p:extLst>
      <p:ext uri="{BB962C8B-B14F-4D97-AF65-F5344CB8AC3E}">
        <p14:creationId xmlns:p14="http://schemas.microsoft.com/office/powerpoint/2010/main" val="137883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r>
              <a:rPr lang="pt-PT" dirty="0"/>
              <a:t>This </a:t>
            </a:r>
            <a:r>
              <a:rPr lang="pt-PT" dirty="0" err="1"/>
              <a:t>chart</a:t>
            </a:r>
            <a:r>
              <a:rPr lang="pt-PT" dirty="0"/>
              <a:t> </a:t>
            </a:r>
            <a:r>
              <a:rPr lang="pt-PT" dirty="0" err="1"/>
              <a:t>illustrates</a:t>
            </a:r>
            <a:r>
              <a:rPr lang="pt-PT" dirty="0"/>
              <a:t> the </a:t>
            </a:r>
            <a:r>
              <a:rPr lang="pt-PT" dirty="0" err="1"/>
              <a:t>growth</a:t>
            </a:r>
            <a:r>
              <a:rPr lang="pt-PT" dirty="0"/>
              <a:t> of </a:t>
            </a:r>
            <a:r>
              <a:rPr lang="pt-PT" dirty="0" err="1"/>
              <a:t>renewable</a:t>
            </a:r>
            <a:r>
              <a:rPr lang="pt-PT" dirty="0"/>
              <a:t> </a:t>
            </a:r>
            <a:r>
              <a:rPr lang="pt-PT" dirty="0" err="1"/>
              <a:t>installed</a:t>
            </a:r>
            <a:r>
              <a:rPr lang="pt-PT" dirty="0"/>
              <a:t> </a:t>
            </a:r>
            <a:r>
              <a:rPr lang="pt-PT" dirty="0" err="1"/>
              <a:t>capacity</a:t>
            </a:r>
            <a:r>
              <a:rPr lang="pt-PT" dirty="0"/>
              <a:t> in Portugal from 2015 to 2025.</a:t>
            </a:r>
          </a:p>
          <a:p>
            <a:endParaRPr lang="pt-PT" dirty="0"/>
          </a:p>
          <a:p>
            <a:r>
              <a:rPr lang="pt-PT" dirty="0"/>
              <a:t>Over this </a:t>
            </a:r>
            <a:r>
              <a:rPr lang="pt-PT" dirty="0" err="1"/>
              <a:t>period</a:t>
            </a:r>
            <a:r>
              <a:rPr lang="pt-PT" dirty="0"/>
              <a:t>, total </a:t>
            </a:r>
            <a:r>
              <a:rPr lang="pt-PT" dirty="0" err="1"/>
              <a:t>renewable</a:t>
            </a:r>
            <a:r>
              <a:rPr lang="pt-PT" dirty="0"/>
              <a:t> </a:t>
            </a:r>
            <a:r>
              <a:rPr lang="pt-PT" dirty="0" err="1"/>
              <a:t>capacity</a:t>
            </a:r>
            <a:r>
              <a:rPr lang="pt-PT" dirty="0"/>
              <a:t> </a:t>
            </a:r>
            <a:r>
              <a:rPr lang="pt-PT" dirty="0" err="1"/>
              <a:t>increases</a:t>
            </a:r>
            <a:r>
              <a:rPr lang="pt-PT" dirty="0"/>
              <a:t> </a:t>
            </a:r>
            <a:r>
              <a:rPr lang="pt-PT" dirty="0" err="1"/>
              <a:t>steadily</a:t>
            </a:r>
            <a:r>
              <a:rPr lang="pt-PT" dirty="0"/>
              <a:t>, </a:t>
            </a:r>
            <a:r>
              <a:rPr lang="pt-PT" dirty="0" err="1"/>
              <a:t>rising</a:t>
            </a:r>
            <a:r>
              <a:rPr lang="pt-PT" dirty="0"/>
              <a:t> from </a:t>
            </a:r>
            <a:r>
              <a:rPr lang="pt-PT" dirty="0" err="1"/>
              <a:t>around</a:t>
            </a:r>
            <a:r>
              <a:rPr lang="pt-PT" dirty="0"/>
              <a:t> 12 </a:t>
            </a:r>
            <a:r>
              <a:rPr lang="pt-PT" dirty="0" err="1"/>
              <a:t>gigawatts</a:t>
            </a:r>
            <a:r>
              <a:rPr lang="pt-PT" dirty="0"/>
              <a:t> in 2015 to more </a:t>
            </a:r>
            <a:r>
              <a:rPr lang="pt-PT" dirty="0" err="1"/>
              <a:t>than</a:t>
            </a:r>
            <a:r>
              <a:rPr lang="pt-PT" dirty="0"/>
              <a:t> 22 </a:t>
            </a:r>
            <a:r>
              <a:rPr lang="pt-PT" dirty="0" err="1"/>
              <a:t>gigawatts</a:t>
            </a:r>
            <a:r>
              <a:rPr lang="pt-PT" dirty="0"/>
              <a:t> by 2025. This </a:t>
            </a:r>
            <a:r>
              <a:rPr lang="pt-PT" dirty="0" err="1"/>
              <a:t>reflects</a:t>
            </a:r>
            <a:r>
              <a:rPr lang="pt-PT" dirty="0"/>
              <a:t> Portugal’s </a:t>
            </a:r>
            <a:r>
              <a:rPr lang="pt-PT" dirty="0" err="1"/>
              <a:t>strong</a:t>
            </a:r>
            <a:r>
              <a:rPr lang="pt-PT" dirty="0"/>
              <a:t> </a:t>
            </a:r>
            <a:r>
              <a:rPr lang="pt-PT" dirty="0" err="1"/>
              <a:t>commitment</a:t>
            </a:r>
            <a:r>
              <a:rPr lang="pt-PT" dirty="0"/>
              <a:t> to </a:t>
            </a:r>
            <a:r>
              <a:rPr lang="pt-PT" dirty="0" err="1"/>
              <a:t>expanding</a:t>
            </a:r>
            <a:r>
              <a:rPr lang="pt-PT" dirty="0"/>
              <a:t> </a:t>
            </a:r>
            <a:r>
              <a:rPr lang="pt-PT" dirty="0" err="1"/>
              <a:t>clean</a:t>
            </a:r>
            <a:r>
              <a:rPr lang="pt-PT" dirty="0"/>
              <a:t> energy.</a:t>
            </a:r>
          </a:p>
          <a:p>
            <a:endParaRPr lang="pt-PT" dirty="0"/>
          </a:p>
          <a:p>
            <a:r>
              <a:rPr lang="pt-PT" dirty="0" err="1"/>
              <a:t>Hydropower</a:t>
            </a:r>
            <a:r>
              <a:rPr lang="pt-PT" dirty="0"/>
              <a:t> and </a:t>
            </a:r>
            <a:r>
              <a:rPr lang="pt-PT" dirty="0" err="1"/>
              <a:t>wind</a:t>
            </a:r>
            <a:r>
              <a:rPr lang="pt-PT" dirty="0"/>
              <a:t> </a:t>
            </a:r>
            <a:r>
              <a:rPr lang="pt-PT" dirty="0" err="1"/>
              <a:t>remain</a:t>
            </a:r>
            <a:r>
              <a:rPr lang="pt-PT" dirty="0"/>
              <a:t> the </a:t>
            </a:r>
            <a:r>
              <a:rPr lang="pt-PT" dirty="0" err="1"/>
              <a:t>backbone</a:t>
            </a:r>
            <a:r>
              <a:rPr lang="pt-PT" dirty="0"/>
              <a:t> of the </a:t>
            </a:r>
            <a:r>
              <a:rPr lang="pt-PT" dirty="0" err="1"/>
              <a:t>system</a:t>
            </a:r>
            <a:r>
              <a:rPr lang="pt-PT" dirty="0"/>
              <a:t> </a:t>
            </a:r>
            <a:r>
              <a:rPr lang="pt-PT" dirty="0" err="1"/>
              <a:t>throughout</a:t>
            </a:r>
            <a:r>
              <a:rPr lang="pt-PT" dirty="0"/>
              <a:t> the </a:t>
            </a:r>
            <a:r>
              <a:rPr lang="pt-PT" dirty="0" err="1"/>
              <a:t>decade</a:t>
            </a:r>
            <a:r>
              <a:rPr lang="pt-PT" dirty="0"/>
              <a:t>. </a:t>
            </a:r>
            <a:r>
              <a:rPr lang="pt-PT" dirty="0" err="1"/>
              <a:t>Both</a:t>
            </a:r>
            <a:r>
              <a:rPr lang="pt-PT" dirty="0"/>
              <a:t> </a:t>
            </a:r>
            <a:r>
              <a:rPr lang="pt-PT" dirty="0" err="1"/>
              <a:t>sources</a:t>
            </a:r>
            <a:r>
              <a:rPr lang="pt-PT" dirty="0"/>
              <a:t> </a:t>
            </a:r>
            <a:r>
              <a:rPr lang="pt-PT" dirty="0" err="1"/>
              <a:t>maintain</a:t>
            </a:r>
            <a:r>
              <a:rPr lang="pt-PT" dirty="0"/>
              <a:t> </a:t>
            </a:r>
            <a:r>
              <a:rPr lang="pt-PT" dirty="0" err="1"/>
              <a:t>large</a:t>
            </a:r>
            <a:r>
              <a:rPr lang="pt-PT" dirty="0"/>
              <a:t> shares of total </a:t>
            </a:r>
            <a:r>
              <a:rPr lang="pt-PT" dirty="0" err="1"/>
              <a:t>capacity</a:t>
            </a:r>
            <a:r>
              <a:rPr lang="pt-PT" dirty="0"/>
              <a:t>, </a:t>
            </a:r>
            <a:r>
              <a:rPr lang="pt-PT" dirty="0" err="1"/>
              <a:t>providing</a:t>
            </a:r>
            <a:r>
              <a:rPr lang="pt-PT" dirty="0"/>
              <a:t> </a:t>
            </a:r>
            <a:r>
              <a:rPr lang="pt-PT" dirty="0" err="1"/>
              <a:t>stability</a:t>
            </a:r>
            <a:r>
              <a:rPr lang="pt-PT" dirty="0"/>
              <a:t> and </a:t>
            </a:r>
            <a:r>
              <a:rPr lang="pt-PT" dirty="0" err="1"/>
              <a:t>consistent</a:t>
            </a:r>
            <a:r>
              <a:rPr lang="pt-PT" dirty="0"/>
              <a:t> </a:t>
            </a:r>
            <a:r>
              <a:rPr lang="pt-PT" dirty="0" err="1"/>
              <a:t>generation</a:t>
            </a:r>
            <a:r>
              <a:rPr lang="pt-PT" dirty="0"/>
              <a:t>.</a:t>
            </a:r>
          </a:p>
          <a:p>
            <a:endParaRPr lang="pt-PT" dirty="0"/>
          </a:p>
          <a:p>
            <a:r>
              <a:rPr lang="pt-PT" dirty="0" err="1"/>
              <a:t>However</a:t>
            </a:r>
            <a:r>
              <a:rPr lang="pt-PT" dirty="0"/>
              <a:t>, the </a:t>
            </a:r>
            <a:r>
              <a:rPr lang="pt-PT" dirty="0" err="1"/>
              <a:t>most</a:t>
            </a:r>
            <a:r>
              <a:rPr lang="pt-PT" dirty="0"/>
              <a:t> </a:t>
            </a:r>
            <a:r>
              <a:rPr lang="pt-PT" dirty="0" err="1"/>
              <a:t>significant</a:t>
            </a:r>
            <a:r>
              <a:rPr lang="pt-PT" dirty="0"/>
              <a:t> </a:t>
            </a:r>
            <a:r>
              <a:rPr lang="pt-PT" dirty="0" err="1"/>
              <a:t>change</a:t>
            </a:r>
            <a:r>
              <a:rPr lang="pt-PT" dirty="0"/>
              <a:t> is in solar </a:t>
            </a:r>
            <a:r>
              <a:rPr lang="pt-PT" dirty="0" err="1"/>
              <a:t>photovoltaic</a:t>
            </a:r>
            <a:r>
              <a:rPr lang="pt-PT" dirty="0"/>
              <a:t> energy. </a:t>
            </a:r>
            <a:r>
              <a:rPr lang="pt-PT" dirty="0" err="1"/>
              <a:t>Starting</a:t>
            </a:r>
            <a:r>
              <a:rPr lang="pt-PT" dirty="0"/>
              <a:t> from a </a:t>
            </a:r>
            <a:r>
              <a:rPr lang="pt-PT" dirty="0" err="1"/>
              <a:t>relatively</a:t>
            </a:r>
            <a:r>
              <a:rPr lang="pt-PT" dirty="0"/>
              <a:t> </a:t>
            </a:r>
            <a:r>
              <a:rPr lang="pt-PT" dirty="0" err="1"/>
              <a:t>small</a:t>
            </a:r>
            <a:r>
              <a:rPr lang="pt-PT" dirty="0"/>
              <a:t> base, solar </a:t>
            </a:r>
            <a:r>
              <a:rPr lang="pt-PT" dirty="0" err="1"/>
              <a:t>capacity</a:t>
            </a:r>
            <a:r>
              <a:rPr lang="pt-PT" dirty="0"/>
              <a:t> </a:t>
            </a:r>
            <a:r>
              <a:rPr lang="pt-PT" dirty="0" err="1"/>
              <a:t>grows</a:t>
            </a:r>
            <a:r>
              <a:rPr lang="pt-PT" dirty="0"/>
              <a:t> </a:t>
            </a:r>
            <a:r>
              <a:rPr lang="pt-PT" dirty="0" err="1"/>
              <a:t>rapidly</a:t>
            </a:r>
            <a:r>
              <a:rPr lang="pt-PT" dirty="0"/>
              <a:t> </a:t>
            </a:r>
            <a:r>
              <a:rPr lang="pt-PT" dirty="0" err="1"/>
              <a:t>after</a:t>
            </a:r>
            <a:r>
              <a:rPr lang="pt-PT" dirty="0"/>
              <a:t> 2020 and </a:t>
            </a:r>
            <a:r>
              <a:rPr lang="pt-PT" dirty="0" err="1"/>
              <a:t>becomes</a:t>
            </a:r>
            <a:r>
              <a:rPr lang="pt-PT" dirty="0"/>
              <a:t> one of the main </a:t>
            </a:r>
            <a:r>
              <a:rPr lang="pt-PT" dirty="0" err="1"/>
              <a:t>drivers</a:t>
            </a:r>
            <a:r>
              <a:rPr lang="pt-PT" dirty="0"/>
              <a:t> of </a:t>
            </a:r>
            <a:r>
              <a:rPr lang="pt-PT" dirty="0" err="1"/>
              <a:t>overall</a:t>
            </a:r>
            <a:r>
              <a:rPr lang="pt-PT" dirty="0"/>
              <a:t> </a:t>
            </a:r>
            <a:r>
              <a:rPr lang="pt-PT" dirty="0" err="1"/>
              <a:t>expansion</a:t>
            </a:r>
            <a:r>
              <a:rPr lang="pt-PT" dirty="0"/>
              <a:t> by 2025.</a:t>
            </a:r>
          </a:p>
          <a:p>
            <a:endParaRPr lang="pt-PT" dirty="0"/>
          </a:p>
          <a:p>
            <a:r>
              <a:rPr lang="pt-PT" dirty="0" err="1"/>
              <a:t>Other</a:t>
            </a:r>
            <a:r>
              <a:rPr lang="pt-PT" dirty="0"/>
              <a:t> </a:t>
            </a:r>
            <a:r>
              <a:rPr lang="pt-PT" dirty="0" err="1"/>
              <a:t>sources</a:t>
            </a:r>
            <a:r>
              <a:rPr lang="pt-PT" dirty="0"/>
              <a:t> </a:t>
            </a:r>
            <a:r>
              <a:rPr lang="pt-PT" dirty="0" err="1"/>
              <a:t>such</a:t>
            </a:r>
            <a:r>
              <a:rPr lang="pt-PT" dirty="0"/>
              <a:t> as </a:t>
            </a:r>
            <a:r>
              <a:rPr lang="pt-PT" dirty="0" err="1"/>
              <a:t>biomass</a:t>
            </a:r>
            <a:r>
              <a:rPr lang="pt-PT" dirty="0"/>
              <a:t>, </a:t>
            </a:r>
            <a:r>
              <a:rPr lang="pt-PT" dirty="0" err="1"/>
              <a:t>waste</a:t>
            </a:r>
            <a:r>
              <a:rPr lang="pt-PT" dirty="0"/>
              <a:t>, </a:t>
            </a:r>
            <a:r>
              <a:rPr lang="pt-PT" dirty="0" err="1"/>
              <a:t>biogas</a:t>
            </a:r>
            <a:r>
              <a:rPr lang="pt-PT" dirty="0"/>
              <a:t>, and </a:t>
            </a:r>
            <a:r>
              <a:rPr lang="pt-PT" dirty="0" err="1"/>
              <a:t>geothermal</a:t>
            </a:r>
            <a:r>
              <a:rPr lang="pt-PT" dirty="0"/>
              <a:t> </a:t>
            </a:r>
            <a:r>
              <a:rPr lang="pt-PT" dirty="0" err="1"/>
              <a:t>contribute</a:t>
            </a:r>
            <a:r>
              <a:rPr lang="pt-PT" dirty="0"/>
              <a:t> </a:t>
            </a:r>
            <a:r>
              <a:rPr lang="pt-PT" dirty="0" err="1"/>
              <a:t>smaller</a:t>
            </a:r>
            <a:r>
              <a:rPr lang="pt-PT" dirty="0"/>
              <a:t> and </a:t>
            </a:r>
            <a:r>
              <a:rPr lang="pt-PT" dirty="0" err="1"/>
              <a:t>relatively</a:t>
            </a:r>
            <a:r>
              <a:rPr lang="pt-PT" dirty="0"/>
              <a:t> </a:t>
            </a:r>
            <a:r>
              <a:rPr lang="pt-PT" dirty="0" err="1"/>
              <a:t>stable</a:t>
            </a:r>
            <a:r>
              <a:rPr lang="pt-PT" dirty="0"/>
              <a:t> shares.</a:t>
            </a:r>
          </a:p>
          <a:p>
            <a:endParaRPr lang="pt-PT" dirty="0"/>
          </a:p>
          <a:p>
            <a:r>
              <a:rPr lang="pt-PT" dirty="0" err="1"/>
              <a:t>Overall</a:t>
            </a:r>
            <a:r>
              <a:rPr lang="pt-PT" dirty="0"/>
              <a:t>, the </a:t>
            </a:r>
            <a:r>
              <a:rPr lang="pt-PT" dirty="0" err="1"/>
              <a:t>chart</a:t>
            </a:r>
            <a:r>
              <a:rPr lang="pt-PT" dirty="0"/>
              <a:t> </a:t>
            </a:r>
            <a:r>
              <a:rPr lang="pt-PT" dirty="0" err="1"/>
              <a:t>highlights</a:t>
            </a:r>
            <a:r>
              <a:rPr lang="pt-PT" dirty="0"/>
              <a:t> a </a:t>
            </a:r>
            <a:r>
              <a:rPr lang="pt-PT" dirty="0" err="1"/>
              <a:t>clear</a:t>
            </a:r>
            <a:r>
              <a:rPr lang="pt-PT" dirty="0"/>
              <a:t> </a:t>
            </a:r>
            <a:r>
              <a:rPr lang="pt-PT" dirty="0" err="1"/>
              <a:t>diversification</a:t>
            </a:r>
            <a:r>
              <a:rPr lang="pt-PT" dirty="0"/>
              <a:t> of Portugal’s </a:t>
            </a:r>
            <a:r>
              <a:rPr lang="pt-PT" dirty="0" err="1"/>
              <a:t>renewable</a:t>
            </a:r>
            <a:r>
              <a:rPr lang="pt-PT" dirty="0"/>
              <a:t> mix, with </a:t>
            </a:r>
            <a:r>
              <a:rPr lang="pt-PT" dirty="0" err="1"/>
              <a:t>strong</a:t>
            </a:r>
            <a:r>
              <a:rPr lang="pt-PT" dirty="0"/>
              <a:t> </a:t>
            </a:r>
            <a:r>
              <a:rPr lang="pt-PT" dirty="0" err="1"/>
              <a:t>growth</a:t>
            </a:r>
            <a:r>
              <a:rPr lang="pt-PT" dirty="0"/>
              <a:t> </a:t>
            </a:r>
            <a:r>
              <a:rPr lang="pt-PT" dirty="0" err="1"/>
              <a:t>led</a:t>
            </a:r>
            <a:r>
              <a:rPr lang="pt-PT" dirty="0"/>
              <a:t> by solar, while </a:t>
            </a:r>
            <a:r>
              <a:rPr lang="pt-PT" dirty="0" err="1"/>
              <a:t>hydro</a:t>
            </a:r>
            <a:r>
              <a:rPr lang="pt-PT" dirty="0"/>
              <a:t> and </a:t>
            </a:r>
            <a:r>
              <a:rPr lang="pt-PT" dirty="0" err="1"/>
              <a:t>wind</a:t>
            </a:r>
            <a:r>
              <a:rPr lang="pt-PT" dirty="0"/>
              <a:t> continue to play central roles.</a:t>
            </a:r>
          </a:p>
          <a:p>
            <a:endParaRPr lang="pt-PT" dirty="0"/>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924B72B8-4D9E-44A6-9B28-F417D7D7E6E4}" type="slidenum">
              <a:rPr lang="pt-PT" smtClean="0"/>
              <a:t>4</a:t>
            </a:fld>
            <a:endParaRPr lang="pt-PT"/>
          </a:p>
        </p:txBody>
      </p:sp>
    </p:spTree>
    <p:extLst>
      <p:ext uri="{BB962C8B-B14F-4D97-AF65-F5344CB8AC3E}">
        <p14:creationId xmlns:p14="http://schemas.microsoft.com/office/powerpoint/2010/main" val="417990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r>
              <a:rPr lang="pt-PT" dirty="0"/>
              <a:t>This </a:t>
            </a:r>
            <a:r>
              <a:rPr lang="pt-PT" dirty="0" err="1"/>
              <a:t>chart</a:t>
            </a:r>
            <a:r>
              <a:rPr lang="pt-PT" dirty="0"/>
              <a:t> shows the </a:t>
            </a:r>
            <a:r>
              <a:rPr lang="pt-PT" dirty="0" err="1"/>
              <a:t>evolution</a:t>
            </a:r>
            <a:r>
              <a:rPr lang="pt-PT" dirty="0"/>
              <a:t> of solar PV </a:t>
            </a:r>
            <a:r>
              <a:rPr lang="pt-PT" dirty="0" err="1"/>
              <a:t>installed</a:t>
            </a:r>
            <a:r>
              <a:rPr lang="pt-PT" dirty="0"/>
              <a:t> </a:t>
            </a:r>
            <a:r>
              <a:rPr lang="pt-PT" dirty="0" err="1"/>
              <a:t>capacity</a:t>
            </a:r>
            <a:r>
              <a:rPr lang="pt-PT" dirty="0"/>
              <a:t> in Portugal </a:t>
            </a:r>
            <a:r>
              <a:rPr lang="pt-PT" dirty="0" err="1"/>
              <a:t>between</a:t>
            </a:r>
            <a:r>
              <a:rPr lang="pt-PT" dirty="0"/>
              <a:t> 2012 and 2025.</a:t>
            </a:r>
          </a:p>
          <a:p>
            <a:endParaRPr lang="pt-PT" dirty="0"/>
          </a:p>
          <a:p>
            <a:r>
              <a:rPr lang="pt-PT" dirty="0"/>
              <a:t>For </a:t>
            </a:r>
            <a:r>
              <a:rPr lang="pt-PT" dirty="0" err="1"/>
              <a:t>several</a:t>
            </a:r>
            <a:r>
              <a:rPr lang="pt-PT" dirty="0"/>
              <a:t> </a:t>
            </a:r>
            <a:r>
              <a:rPr lang="pt-PT" dirty="0" err="1"/>
              <a:t>years</a:t>
            </a:r>
            <a:r>
              <a:rPr lang="pt-PT" dirty="0"/>
              <a:t>, </a:t>
            </a:r>
            <a:r>
              <a:rPr lang="pt-PT" dirty="0" err="1"/>
              <a:t>growth</a:t>
            </a:r>
            <a:r>
              <a:rPr lang="pt-PT" dirty="0"/>
              <a:t> </a:t>
            </a:r>
            <a:r>
              <a:rPr lang="pt-PT" dirty="0" err="1"/>
              <a:t>was</a:t>
            </a:r>
            <a:r>
              <a:rPr lang="pt-PT" dirty="0"/>
              <a:t> </a:t>
            </a:r>
            <a:r>
              <a:rPr lang="pt-PT" dirty="0" err="1"/>
              <a:t>relatively</a:t>
            </a:r>
            <a:r>
              <a:rPr lang="pt-PT" dirty="0"/>
              <a:t> </a:t>
            </a:r>
            <a:r>
              <a:rPr lang="pt-PT" dirty="0" err="1"/>
              <a:t>modest</a:t>
            </a:r>
            <a:r>
              <a:rPr lang="pt-PT" dirty="0"/>
              <a:t>. </a:t>
            </a:r>
            <a:r>
              <a:rPr lang="pt-PT" dirty="0" err="1"/>
              <a:t>However</a:t>
            </a:r>
            <a:r>
              <a:rPr lang="pt-PT" dirty="0"/>
              <a:t>, from 2019 </a:t>
            </a:r>
            <a:r>
              <a:rPr lang="pt-PT" dirty="0" err="1"/>
              <a:t>onwards</a:t>
            </a:r>
            <a:r>
              <a:rPr lang="pt-PT" dirty="0"/>
              <a:t> — following new </a:t>
            </a:r>
            <a:r>
              <a:rPr lang="pt-PT" dirty="0" err="1"/>
              <a:t>regulatory</a:t>
            </a:r>
            <a:r>
              <a:rPr lang="pt-PT" dirty="0"/>
              <a:t> frameworks and solar </a:t>
            </a:r>
            <a:r>
              <a:rPr lang="pt-PT" dirty="0" err="1"/>
              <a:t>auctions</a:t>
            </a:r>
            <a:r>
              <a:rPr lang="pt-PT" dirty="0"/>
              <a:t> — the </a:t>
            </a:r>
            <a:r>
              <a:rPr lang="pt-PT" dirty="0" err="1"/>
              <a:t>market</a:t>
            </a:r>
            <a:r>
              <a:rPr lang="pt-PT" dirty="0"/>
              <a:t> </a:t>
            </a:r>
            <a:r>
              <a:rPr lang="pt-PT" dirty="0" err="1"/>
              <a:t>accelerated</a:t>
            </a:r>
            <a:r>
              <a:rPr lang="pt-PT" dirty="0"/>
              <a:t> </a:t>
            </a:r>
            <a:r>
              <a:rPr lang="pt-PT" dirty="0" err="1"/>
              <a:t>significantly</a:t>
            </a:r>
            <a:r>
              <a:rPr lang="pt-PT" dirty="0"/>
              <a:t>.</a:t>
            </a:r>
          </a:p>
          <a:p>
            <a:endParaRPr lang="pt-PT" dirty="0"/>
          </a:p>
          <a:p>
            <a:r>
              <a:rPr lang="pt-PT" dirty="0"/>
              <a:t>The real </a:t>
            </a:r>
            <a:r>
              <a:rPr lang="pt-PT" dirty="0" err="1"/>
              <a:t>turning</a:t>
            </a:r>
            <a:r>
              <a:rPr lang="pt-PT" dirty="0"/>
              <a:t> </a:t>
            </a:r>
            <a:r>
              <a:rPr lang="pt-PT" dirty="0" err="1"/>
              <a:t>point</a:t>
            </a:r>
            <a:r>
              <a:rPr lang="pt-PT" dirty="0"/>
              <a:t> comes </a:t>
            </a:r>
            <a:r>
              <a:rPr lang="pt-PT" dirty="0" err="1"/>
              <a:t>after</a:t>
            </a:r>
            <a:r>
              <a:rPr lang="pt-PT" dirty="0"/>
              <a:t> 2022. </a:t>
            </a:r>
            <a:r>
              <a:rPr lang="pt-PT" dirty="0" err="1"/>
              <a:t>Annual</a:t>
            </a:r>
            <a:r>
              <a:rPr lang="pt-PT" dirty="0"/>
              <a:t> </a:t>
            </a:r>
            <a:r>
              <a:rPr lang="pt-PT" dirty="0" err="1"/>
              <a:t>additions</a:t>
            </a:r>
            <a:r>
              <a:rPr lang="pt-PT" dirty="0"/>
              <a:t> </a:t>
            </a:r>
            <a:r>
              <a:rPr lang="pt-PT" dirty="0" err="1"/>
              <a:t>increase</a:t>
            </a:r>
            <a:r>
              <a:rPr lang="pt-PT" dirty="0"/>
              <a:t> </a:t>
            </a:r>
            <a:r>
              <a:rPr lang="pt-PT" dirty="0" err="1"/>
              <a:t>sharply</a:t>
            </a:r>
            <a:r>
              <a:rPr lang="pt-PT" dirty="0"/>
              <a:t>: </a:t>
            </a:r>
            <a:r>
              <a:rPr lang="pt-PT" dirty="0" err="1"/>
              <a:t>around</a:t>
            </a:r>
            <a:r>
              <a:rPr lang="pt-PT" dirty="0"/>
              <a:t> 0.8 </a:t>
            </a:r>
            <a:r>
              <a:rPr lang="pt-PT" dirty="0" err="1"/>
              <a:t>gigawatts</a:t>
            </a:r>
            <a:r>
              <a:rPr lang="pt-PT" dirty="0"/>
              <a:t> in 2022, 1.2 </a:t>
            </a:r>
            <a:r>
              <a:rPr lang="pt-PT" dirty="0" err="1"/>
              <a:t>gigawatts</a:t>
            </a:r>
            <a:r>
              <a:rPr lang="pt-PT" dirty="0"/>
              <a:t> in 2023, and a record 1.8 </a:t>
            </a:r>
            <a:r>
              <a:rPr lang="pt-PT" dirty="0" err="1"/>
              <a:t>gigawatts</a:t>
            </a:r>
            <a:r>
              <a:rPr lang="pt-PT" dirty="0"/>
              <a:t> in 2024. By 2025, total </a:t>
            </a:r>
            <a:r>
              <a:rPr lang="pt-PT" dirty="0" err="1"/>
              <a:t>installed</a:t>
            </a:r>
            <a:r>
              <a:rPr lang="pt-PT" dirty="0"/>
              <a:t> </a:t>
            </a:r>
            <a:r>
              <a:rPr lang="pt-PT" dirty="0" err="1"/>
              <a:t>capacity</a:t>
            </a:r>
            <a:r>
              <a:rPr lang="pt-PT" dirty="0"/>
              <a:t> is </a:t>
            </a:r>
            <a:r>
              <a:rPr lang="pt-PT" dirty="0" err="1"/>
              <a:t>expected</a:t>
            </a:r>
            <a:r>
              <a:rPr lang="pt-PT" dirty="0"/>
              <a:t> to </a:t>
            </a:r>
            <a:r>
              <a:rPr lang="pt-PT" dirty="0" err="1"/>
              <a:t>reach</a:t>
            </a:r>
            <a:r>
              <a:rPr lang="pt-PT" dirty="0"/>
              <a:t> </a:t>
            </a:r>
            <a:r>
              <a:rPr lang="pt-PT" dirty="0" err="1"/>
              <a:t>approximately</a:t>
            </a:r>
            <a:r>
              <a:rPr lang="pt-PT" dirty="0"/>
              <a:t> 6.8 </a:t>
            </a:r>
            <a:r>
              <a:rPr lang="pt-PT" dirty="0" err="1"/>
              <a:t>gigawatts</a:t>
            </a:r>
            <a:r>
              <a:rPr lang="pt-PT" dirty="0"/>
              <a:t>.</a:t>
            </a:r>
          </a:p>
          <a:p>
            <a:endParaRPr lang="pt-PT" dirty="0"/>
          </a:p>
          <a:p>
            <a:r>
              <a:rPr lang="pt-PT" dirty="0"/>
              <a:t>In </a:t>
            </a:r>
            <a:r>
              <a:rPr lang="pt-PT" dirty="0" err="1"/>
              <a:t>just</a:t>
            </a:r>
            <a:r>
              <a:rPr lang="pt-PT" dirty="0"/>
              <a:t> </a:t>
            </a:r>
            <a:r>
              <a:rPr lang="pt-PT" dirty="0" err="1"/>
              <a:t>three</a:t>
            </a:r>
            <a:r>
              <a:rPr lang="pt-PT" dirty="0"/>
              <a:t> </a:t>
            </a:r>
            <a:r>
              <a:rPr lang="pt-PT" dirty="0" err="1"/>
              <a:t>years</a:t>
            </a:r>
            <a:r>
              <a:rPr lang="pt-PT" dirty="0"/>
              <a:t>, Portugal </a:t>
            </a:r>
            <a:r>
              <a:rPr lang="pt-PT" dirty="0" err="1"/>
              <a:t>has</a:t>
            </a:r>
            <a:r>
              <a:rPr lang="pt-PT" dirty="0"/>
              <a:t> </a:t>
            </a:r>
            <a:r>
              <a:rPr lang="pt-PT" dirty="0" err="1"/>
              <a:t>nearly</a:t>
            </a:r>
            <a:r>
              <a:rPr lang="pt-PT" dirty="0"/>
              <a:t> </a:t>
            </a:r>
            <a:r>
              <a:rPr lang="pt-PT" dirty="0" err="1"/>
              <a:t>doubled</a:t>
            </a:r>
            <a:r>
              <a:rPr lang="pt-PT" dirty="0"/>
              <a:t> </a:t>
            </a:r>
            <a:r>
              <a:rPr lang="pt-PT" dirty="0" err="1"/>
              <a:t>its</a:t>
            </a:r>
            <a:r>
              <a:rPr lang="pt-PT" dirty="0"/>
              <a:t> solar </a:t>
            </a:r>
            <a:r>
              <a:rPr lang="pt-PT" dirty="0" err="1"/>
              <a:t>capacity</a:t>
            </a:r>
            <a:r>
              <a:rPr lang="pt-PT" dirty="0"/>
              <a:t>. While </a:t>
            </a:r>
            <a:r>
              <a:rPr lang="pt-PT" dirty="0" err="1"/>
              <a:t>small</a:t>
            </a:r>
            <a:r>
              <a:rPr lang="pt-PT" dirty="0"/>
              <a:t> and </a:t>
            </a:r>
            <a:r>
              <a:rPr lang="pt-PT" dirty="0" err="1"/>
              <a:t>medium-scale</a:t>
            </a:r>
            <a:r>
              <a:rPr lang="pt-PT" dirty="0"/>
              <a:t> </a:t>
            </a:r>
            <a:r>
              <a:rPr lang="pt-PT" dirty="0" err="1"/>
              <a:t>installations</a:t>
            </a:r>
            <a:r>
              <a:rPr lang="pt-PT" dirty="0"/>
              <a:t> continue to </a:t>
            </a:r>
            <a:r>
              <a:rPr lang="pt-PT" dirty="0" err="1"/>
              <a:t>grow</a:t>
            </a:r>
            <a:r>
              <a:rPr lang="pt-PT" dirty="0"/>
              <a:t>, </a:t>
            </a:r>
            <a:r>
              <a:rPr lang="pt-PT" dirty="0" err="1"/>
              <a:t>large-scale</a:t>
            </a:r>
            <a:r>
              <a:rPr lang="pt-PT" dirty="0"/>
              <a:t> solar </a:t>
            </a:r>
            <a:r>
              <a:rPr lang="pt-PT" dirty="0" err="1"/>
              <a:t>plants</a:t>
            </a:r>
            <a:r>
              <a:rPr lang="pt-PT" dirty="0"/>
              <a:t> are </a:t>
            </a:r>
            <a:r>
              <a:rPr lang="pt-PT" dirty="0" err="1"/>
              <a:t>driving</a:t>
            </a:r>
            <a:r>
              <a:rPr lang="pt-PT" dirty="0"/>
              <a:t> </a:t>
            </a:r>
            <a:r>
              <a:rPr lang="pt-PT" dirty="0" err="1"/>
              <a:t>most</a:t>
            </a:r>
            <a:r>
              <a:rPr lang="pt-PT" dirty="0"/>
              <a:t> of this </a:t>
            </a:r>
            <a:r>
              <a:rPr lang="pt-PT" dirty="0" err="1"/>
              <a:t>expansion</a:t>
            </a:r>
            <a:r>
              <a:rPr lang="pt-PT" dirty="0"/>
              <a:t>.</a:t>
            </a:r>
          </a:p>
          <a:p>
            <a:endParaRPr lang="pt-PT" dirty="0"/>
          </a:p>
          <a:p>
            <a:r>
              <a:rPr lang="pt-PT" dirty="0" err="1"/>
              <a:t>Overall</a:t>
            </a:r>
            <a:r>
              <a:rPr lang="pt-PT" dirty="0"/>
              <a:t>, this </a:t>
            </a:r>
            <a:r>
              <a:rPr lang="pt-PT" dirty="0" err="1"/>
              <a:t>trajectory</a:t>
            </a:r>
            <a:r>
              <a:rPr lang="pt-PT" dirty="0"/>
              <a:t> </a:t>
            </a:r>
            <a:r>
              <a:rPr lang="pt-PT" dirty="0" err="1"/>
              <a:t>highlights</a:t>
            </a:r>
            <a:r>
              <a:rPr lang="pt-PT" dirty="0"/>
              <a:t> how </a:t>
            </a:r>
            <a:r>
              <a:rPr lang="pt-PT" dirty="0" err="1"/>
              <a:t>regulatory</a:t>
            </a:r>
            <a:r>
              <a:rPr lang="pt-PT" dirty="0"/>
              <a:t> </a:t>
            </a:r>
            <a:r>
              <a:rPr lang="pt-PT" dirty="0" err="1"/>
              <a:t>stability</a:t>
            </a:r>
            <a:r>
              <a:rPr lang="pt-PT" dirty="0"/>
              <a:t> and </a:t>
            </a:r>
            <a:r>
              <a:rPr lang="pt-PT" dirty="0" err="1"/>
              <a:t>competitive</a:t>
            </a:r>
            <a:r>
              <a:rPr lang="pt-PT" dirty="0"/>
              <a:t> </a:t>
            </a:r>
            <a:r>
              <a:rPr lang="pt-PT" dirty="0" err="1"/>
              <a:t>auctions</a:t>
            </a:r>
            <a:r>
              <a:rPr lang="pt-PT" dirty="0"/>
              <a:t> </a:t>
            </a:r>
            <a:r>
              <a:rPr lang="pt-PT" dirty="0" err="1"/>
              <a:t>have</a:t>
            </a:r>
            <a:r>
              <a:rPr lang="pt-PT" dirty="0"/>
              <a:t> </a:t>
            </a:r>
            <a:r>
              <a:rPr lang="pt-PT" dirty="0" err="1"/>
              <a:t>transformed</a:t>
            </a:r>
            <a:r>
              <a:rPr lang="pt-PT" dirty="0"/>
              <a:t> solar PV </a:t>
            </a:r>
            <a:r>
              <a:rPr lang="pt-PT" dirty="0" err="1"/>
              <a:t>into</a:t>
            </a:r>
            <a:r>
              <a:rPr lang="pt-PT" dirty="0"/>
              <a:t> one of the </a:t>
            </a:r>
            <a:r>
              <a:rPr lang="pt-PT" dirty="0" err="1"/>
              <a:t>fastest-growing</a:t>
            </a:r>
            <a:r>
              <a:rPr lang="pt-PT" dirty="0"/>
              <a:t> energy </a:t>
            </a:r>
            <a:r>
              <a:rPr lang="pt-PT" dirty="0" err="1"/>
              <a:t>sources</a:t>
            </a:r>
            <a:r>
              <a:rPr lang="pt-PT" dirty="0"/>
              <a:t> in the </a:t>
            </a:r>
            <a:r>
              <a:rPr lang="pt-PT" dirty="0" err="1"/>
              <a:t>country</a:t>
            </a:r>
            <a:r>
              <a:rPr lang="pt-PT" dirty="0"/>
              <a:t>.</a:t>
            </a:r>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924B72B8-4D9E-44A6-9B28-F417D7D7E6E4}" type="slidenum">
              <a:rPr lang="pt-PT" smtClean="0"/>
              <a:t>5</a:t>
            </a:fld>
            <a:endParaRPr lang="pt-PT"/>
          </a:p>
        </p:txBody>
      </p:sp>
    </p:spTree>
    <p:extLst>
      <p:ext uri="{BB962C8B-B14F-4D97-AF65-F5344CB8AC3E}">
        <p14:creationId xmlns:p14="http://schemas.microsoft.com/office/powerpoint/2010/main" val="1875451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r>
              <a:rPr lang="pt-PT" dirty="0"/>
              <a:t>By 2025, the </a:t>
            </a:r>
            <a:r>
              <a:rPr lang="pt-PT" dirty="0" err="1"/>
              <a:t>goal</a:t>
            </a:r>
            <a:r>
              <a:rPr lang="pt-PT" dirty="0"/>
              <a:t> </a:t>
            </a:r>
            <a:r>
              <a:rPr lang="pt-PT" dirty="0" err="1"/>
              <a:t>was</a:t>
            </a:r>
            <a:r>
              <a:rPr lang="pt-PT" dirty="0"/>
              <a:t> 80% </a:t>
            </a:r>
            <a:r>
              <a:rPr lang="pt-PT" dirty="0" err="1"/>
              <a:t>renewable</a:t>
            </a:r>
            <a:r>
              <a:rPr lang="pt-PT" dirty="0"/>
              <a:t> </a:t>
            </a:r>
            <a:r>
              <a:rPr lang="pt-PT" dirty="0" err="1"/>
              <a:t>electricity</a:t>
            </a:r>
            <a:r>
              <a:rPr lang="pt-PT" dirty="0"/>
              <a:t> and 8.4 </a:t>
            </a:r>
            <a:r>
              <a:rPr lang="pt-PT" dirty="0" err="1"/>
              <a:t>gigawatts</a:t>
            </a:r>
            <a:r>
              <a:rPr lang="pt-PT" dirty="0"/>
              <a:t> of solar PV.</a:t>
            </a:r>
          </a:p>
          <a:p>
            <a:endParaRPr lang="pt-PT" dirty="0"/>
          </a:p>
          <a:p>
            <a:r>
              <a:rPr lang="pt-PT" dirty="0"/>
              <a:t>In the </a:t>
            </a:r>
            <a:r>
              <a:rPr lang="pt-PT" dirty="0" err="1"/>
              <a:t>revised</a:t>
            </a:r>
            <a:r>
              <a:rPr lang="pt-PT" dirty="0"/>
              <a:t> 2030 </a:t>
            </a:r>
            <a:r>
              <a:rPr lang="pt-PT" dirty="0" err="1"/>
              <a:t>targets</a:t>
            </a:r>
            <a:r>
              <a:rPr lang="pt-PT" dirty="0"/>
              <a:t>, </a:t>
            </a:r>
            <a:r>
              <a:rPr lang="pt-PT" dirty="0" err="1"/>
              <a:t>ambition</a:t>
            </a:r>
            <a:r>
              <a:rPr lang="pt-PT" dirty="0"/>
              <a:t> </a:t>
            </a:r>
            <a:r>
              <a:rPr lang="pt-PT" dirty="0" err="1"/>
              <a:t>increases</a:t>
            </a:r>
            <a:r>
              <a:rPr lang="pt-PT" dirty="0"/>
              <a:t> </a:t>
            </a:r>
            <a:r>
              <a:rPr lang="pt-PT" dirty="0" err="1"/>
              <a:t>significantly</a:t>
            </a:r>
            <a:r>
              <a:rPr lang="pt-PT" dirty="0"/>
              <a:t>: 93% </a:t>
            </a:r>
            <a:r>
              <a:rPr lang="pt-PT" dirty="0" err="1"/>
              <a:t>renewable</a:t>
            </a:r>
            <a:r>
              <a:rPr lang="pt-PT" dirty="0"/>
              <a:t> </a:t>
            </a:r>
            <a:r>
              <a:rPr lang="pt-PT" dirty="0" err="1"/>
              <a:t>electricity</a:t>
            </a:r>
            <a:r>
              <a:rPr lang="pt-PT" dirty="0"/>
              <a:t> and 20.8 </a:t>
            </a:r>
            <a:r>
              <a:rPr lang="pt-PT" dirty="0" err="1"/>
              <a:t>gigawatts</a:t>
            </a:r>
            <a:r>
              <a:rPr lang="pt-PT" dirty="0"/>
              <a:t> of solar PV — more </a:t>
            </a:r>
            <a:r>
              <a:rPr lang="pt-PT" dirty="0" err="1"/>
              <a:t>than</a:t>
            </a:r>
            <a:r>
              <a:rPr lang="pt-PT" dirty="0"/>
              <a:t> </a:t>
            </a:r>
            <a:r>
              <a:rPr lang="pt-PT" dirty="0" err="1"/>
              <a:t>doubling</a:t>
            </a:r>
            <a:r>
              <a:rPr lang="pt-PT" dirty="0"/>
              <a:t> solar </a:t>
            </a:r>
            <a:r>
              <a:rPr lang="pt-PT" dirty="0" err="1"/>
              <a:t>capacity</a:t>
            </a:r>
            <a:r>
              <a:rPr lang="pt-PT" dirty="0"/>
              <a:t>. Of this, </a:t>
            </a:r>
            <a:r>
              <a:rPr lang="pt-PT" dirty="0" err="1"/>
              <a:t>around</a:t>
            </a:r>
            <a:r>
              <a:rPr lang="pt-PT" dirty="0"/>
              <a:t> 15.1 </a:t>
            </a:r>
            <a:r>
              <a:rPr lang="pt-PT" dirty="0" err="1"/>
              <a:t>gigawatts</a:t>
            </a:r>
            <a:r>
              <a:rPr lang="pt-PT" dirty="0"/>
              <a:t> </a:t>
            </a:r>
            <a:r>
              <a:rPr lang="pt-PT" dirty="0" err="1"/>
              <a:t>will</a:t>
            </a:r>
            <a:r>
              <a:rPr lang="pt-PT" dirty="0"/>
              <a:t> be </a:t>
            </a:r>
            <a:r>
              <a:rPr lang="pt-PT" dirty="0" err="1"/>
              <a:t>large-scale</a:t>
            </a:r>
            <a:r>
              <a:rPr lang="pt-PT" dirty="0"/>
              <a:t> and 5.7 </a:t>
            </a:r>
            <a:r>
              <a:rPr lang="pt-PT" dirty="0" err="1"/>
              <a:t>gigawatts</a:t>
            </a:r>
            <a:r>
              <a:rPr lang="pt-PT" dirty="0"/>
              <a:t> </a:t>
            </a:r>
            <a:r>
              <a:rPr lang="pt-PT" dirty="0" err="1"/>
              <a:t>small-scale</a:t>
            </a:r>
            <a:r>
              <a:rPr lang="pt-PT" dirty="0"/>
              <a:t>.</a:t>
            </a:r>
          </a:p>
          <a:p>
            <a:endParaRPr lang="pt-PT" dirty="0"/>
          </a:p>
          <a:p>
            <a:r>
              <a:rPr lang="pt-PT" dirty="0"/>
              <a:t>Wind </a:t>
            </a:r>
            <a:r>
              <a:rPr lang="pt-PT" dirty="0" err="1"/>
              <a:t>capacity</a:t>
            </a:r>
            <a:r>
              <a:rPr lang="pt-PT" dirty="0"/>
              <a:t> </a:t>
            </a:r>
            <a:r>
              <a:rPr lang="pt-PT" dirty="0" err="1"/>
              <a:t>also</a:t>
            </a:r>
            <a:r>
              <a:rPr lang="pt-PT" dirty="0"/>
              <a:t> </a:t>
            </a:r>
            <a:r>
              <a:rPr lang="pt-PT" dirty="0" err="1"/>
              <a:t>rises</a:t>
            </a:r>
            <a:r>
              <a:rPr lang="pt-PT" dirty="0"/>
              <a:t> to 12.4 </a:t>
            </a:r>
            <a:r>
              <a:rPr lang="pt-PT" dirty="0" err="1"/>
              <a:t>gigawatts</a:t>
            </a:r>
            <a:r>
              <a:rPr lang="pt-PT" dirty="0"/>
              <a:t> </a:t>
            </a:r>
            <a:r>
              <a:rPr lang="pt-PT" dirty="0" err="1"/>
              <a:t>combined</a:t>
            </a:r>
            <a:r>
              <a:rPr lang="pt-PT" dirty="0"/>
              <a:t> </a:t>
            </a:r>
            <a:r>
              <a:rPr lang="pt-PT" dirty="0" err="1"/>
              <a:t>onshore</a:t>
            </a:r>
            <a:r>
              <a:rPr lang="pt-PT" dirty="0"/>
              <a:t> and </a:t>
            </a:r>
            <a:r>
              <a:rPr lang="pt-PT" dirty="0" err="1"/>
              <a:t>offshore</a:t>
            </a:r>
            <a:r>
              <a:rPr lang="pt-PT" dirty="0"/>
              <a:t>, </a:t>
            </a:r>
            <a:r>
              <a:rPr lang="pt-PT" dirty="0" err="1"/>
              <a:t>alongside</a:t>
            </a:r>
            <a:r>
              <a:rPr lang="pt-PT" dirty="0"/>
              <a:t> new </a:t>
            </a:r>
            <a:r>
              <a:rPr lang="pt-PT" dirty="0" err="1"/>
              <a:t>targets</a:t>
            </a:r>
            <a:r>
              <a:rPr lang="pt-PT" dirty="0"/>
              <a:t> for hydrogen </a:t>
            </a:r>
            <a:r>
              <a:rPr lang="pt-PT" dirty="0" err="1"/>
              <a:t>electrolyzers</a:t>
            </a:r>
            <a:r>
              <a:rPr lang="pt-PT" dirty="0"/>
              <a:t> and </a:t>
            </a:r>
            <a:r>
              <a:rPr lang="pt-PT" dirty="0" err="1"/>
              <a:t>battery</a:t>
            </a:r>
            <a:r>
              <a:rPr lang="pt-PT" dirty="0"/>
              <a:t> </a:t>
            </a:r>
            <a:r>
              <a:rPr lang="pt-PT" dirty="0" err="1"/>
              <a:t>storage</a:t>
            </a:r>
            <a:r>
              <a:rPr lang="pt-PT" dirty="0"/>
              <a:t>.</a:t>
            </a:r>
          </a:p>
          <a:p>
            <a:endParaRPr lang="pt-PT" dirty="0"/>
          </a:p>
          <a:p>
            <a:r>
              <a:rPr lang="pt-PT" dirty="0" err="1"/>
              <a:t>Overall</a:t>
            </a:r>
            <a:r>
              <a:rPr lang="pt-PT" dirty="0"/>
              <a:t>, the </a:t>
            </a:r>
            <a:r>
              <a:rPr lang="pt-PT" dirty="0" err="1"/>
              <a:t>message</a:t>
            </a:r>
            <a:r>
              <a:rPr lang="pt-PT" dirty="0"/>
              <a:t> is </a:t>
            </a:r>
            <a:r>
              <a:rPr lang="pt-PT" dirty="0" err="1"/>
              <a:t>clear</a:t>
            </a:r>
            <a:r>
              <a:rPr lang="pt-PT" dirty="0"/>
              <a:t>: solar </a:t>
            </a:r>
            <a:r>
              <a:rPr lang="pt-PT" dirty="0" err="1"/>
              <a:t>becomes</a:t>
            </a:r>
            <a:r>
              <a:rPr lang="pt-PT" dirty="0"/>
              <a:t> the central </a:t>
            </a:r>
            <a:r>
              <a:rPr lang="pt-PT" dirty="0" err="1"/>
              <a:t>pillar</a:t>
            </a:r>
            <a:r>
              <a:rPr lang="pt-PT" dirty="0"/>
              <a:t> of Portugal’s energy </a:t>
            </a:r>
            <a:r>
              <a:rPr lang="pt-PT" dirty="0" err="1"/>
              <a:t>transition</a:t>
            </a:r>
            <a:r>
              <a:rPr lang="pt-PT" dirty="0"/>
              <a:t> </a:t>
            </a:r>
            <a:r>
              <a:rPr lang="pt-PT" dirty="0" err="1"/>
              <a:t>toward</a:t>
            </a:r>
            <a:r>
              <a:rPr lang="pt-PT" dirty="0"/>
              <a:t> 2030.</a:t>
            </a:r>
          </a:p>
          <a:p>
            <a:endParaRPr lang="en-GB" dirty="0"/>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781B05EF-088C-A84C-9589-B60C857D037A}" type="slidenum">
              <a:rPr lang="pt-PT" smtClean="0"/>
              <a:t>6</a:t>
            </a:fld>
            <a:endParaRPr lang="pt-PT"/>
          </a:p>
        </p:txBody>
      </p:sp>
    </p:spTree>
    <p:extLst>
      <p:ext uri="{BB962C8B-B14F-4D97-AF65-F5344CB8AC3E}">
        <p14:creationId xmlns:p14="http://schemas.microsoft.com/office/powerpoint/2010/main" val="417151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r>
              <a:rPr lang="pt-PT" dirty="0"/>
              <a:t>This slide </a:t>
            </a:r>
            <a:r>
              <a:rPr lang="pt-PT" dirty="0" err="1"/>
              <a:t>asks</a:t>
            </a:r>
            <a:r>
              <a:rPr lang="pt-PT" dirty="0"/>
              <a:t> a </a:t>
            </a:r>
            <a:r>
              <a:rPr lang="pt-PT" dirty="0" err="1"/>
              <a:t>simple</a:t>
            </a:r>
            <a:r>
              <a:rPr lang="pt-PT" dirty="0"/>
              <a:t> </a:t>
            </a:r>
            <a:r>
              <a:rPr lang="pt-PT" dirty="0" err="1"/>
              <a:t>question</a:t>
            </a:r>
            <a:r>
              <a:rPr lang="pt-PT" dirty="0"/>
              <a:t>: how </a:t>
            </a:r>
            <a:r>
              <a:rPr lang="pt-PT" dirty="0" err="1"/>
              <a:t>fast</a:t>
            </a:r>
            <a:r>
              <a:rPr lang="pt-PT" dirty="0"/>
              <a:t> does Portugal </a:t>
            </a:r>
            <a:r>
              <a:rPr lang="pt-PT" dirty="0" err="1"/>
              <a:t>need</a:t>
            </a:r>
            <a:r>
              <a:rPr lang="pt-PT" dirty="0"/>
              <a:t> to </a:t>
            </a:r>
            <a:r>
              <a:rPr lang="pt-PT" dirty="0" err="1"/>
              <a:t>grow</a:t>
            </a:r>
            <a:r>
              <a:rPr lang="pt-PT" dirty="0"/>
              <a:t> solar to </a:t>
            </a:r>
            <a:r>
              <a:rPr lang="pt-PT" dirty="0" err="1"/>
              <a:t>meet</a:t>
            </a:r>
            <a:r>
              <a:rPr lang="pt-PT" dirty="0"/>
              <a:t> 2030 </a:t>
            </a:r>
            <a:r>
              <a:rPr lang="pt-PT" dirty="0" err="1"/>
              <a:t>targets</a:t>
            </a:r>
            <a:r>
              <a:rPr lang="pt-PT" dirty="0"/>
              <a:t>?</a:t>
            </a:r>
          </a:p>
          <a:p>
            <a:endParaRPr lang="pt-PT" dirty="0"/>
          </a:p>
          <a:p>
            <a:r>
              <a:rPr lang="pt-PT" dirty="0" err="1"/>
              <a:t>Installed</a:t>
            </a:r>
            <a:r>
              <a:rPr lang="pt-PT" dirty="0"/>
              <a:t> </a:t>
            </a:r>
            <a:r>
              <a:rPr lang="pt-PT" dirty="0" err="1"/>
              <a:t>capacity</a:t>
            </a:r>
            <a:r>
              <a:rPr lang="pt-PT" dirty="0"/>
              <a:t> </a:t>
            </a:r>
            <a:r>
              <a:rPr lang="pt-PT" dirty="0" err="1"/>
              <a:t>reached</a:t>
            </a:r>
            <a:r>
              <a:rPr lang="pt-PT" dirty="0"/>
              <a:t> </a:t>
            </a:r>
            <a:r>
              <a:rPr lang="pt-PT" dirty="0" err="1"/>
              <a:t>around</a:t>
            </a:r>
            <a:r>
              <a:rPr lang="pt-PT" dirty="0"/>
              <a:t> 6.8 </a:t>
            </a:r>
            <a:r>
              <a:rPr lang="pt-PT" dirty="0" err="1"/>
              <a:t>gigawatts</a:t>
            </a:r>
            <a:r>
              <a:rPr lang="pt-PT" dirty="0"/>
              <a:t> in 2025, while the 2030 </a:t>
            </a:r>
            <a:r>
              <a:rPr lang="pt-PT" dirty="0" err="1"/>
              <a:t>target</a:t>
            </a:r>
            <a:r>
              <a:rPr lang="pt-PT" dirty="0"/>
              <a:t> stands at 20.8 </a:t>
            </a:r>
            <a:r>
              <a:rPr lang="pt-PT" dirty="0" err="1"/>
              <a:t>gigawatts</a:t>
            </a:r>
            <a:r>
              <a:rPr lang="pt-PT" dirty="0"/>
              <a:t>.</a:t>
            </a:r>
          </a:p>
          <a:p>
            <a:endParaRPr lang="pt-PT" dirty="0"/>
          </a:p>
          <a:p>
            <a:r>
              <a:rPr lang="pt-PT" dirty="0"/>
              <a:t>That </a:t>
            </a:r>
            <a:r>
              <a:rPr lang="pt-PT" dirty="0" err="1"/>
              <a:t>means</a:t>
            </a:r>
            <a:r>
              <a:rPr lang="pt-PT" dirty="0"/>
              <a:t> Portugal </a:t>
            </a:r>
            <a:r>
              <a:rPr lang="pt-PT" dirty="0" err="1"/>
              <a:t>must</a:t>
            </a:r>
            <a:r>
              <a:rPr lang="pt-PT" dirty="0"/>
              <a:t> </a:t>
            </a:r>
            <a:r>
              <a:rPr lang="pt-PT" dirty="0" err="1"/>
              <a:t>install</a:t>
            </a:r>
            <a:r>
              <a:rPr lang="pt-PT" dirty="0"/>
              <a:t> at </a:t>
            </a:r>
            <a:r>
              <a:rPr lang="pt-PT" dirty="0" err="1"/>
              <a:t>least</a:t>
            </a:r>
            <a:r>
              <a:rPr lang="pt-PT" dirty="0"/>
              <a:t> 2.8 </a:t>
            </a:r>
            <a:r>
              <a:rPr lang="pt-PT" dirty="0" err="1"/>
              <a:t>gigawatts</a:t>
            </a:r>
            <a:r>
              <a:rPr lang="pt-PT" dirty="0"/>
              <a:t> per </a:t>
            </a:r>
            <a:r>
              <a:rPr lang="pt-PT" dirty="0" err="1"/>
              <a:t>year</a:t>
            </a:r>
            <a:r>
              <a:rPr lang="pt-PT" dirty="0"/>
              <a:t> </a:t>
            </a:r>
            <a:r>
              <a:rPr lang="pt-PT" dirty="0" err="1"/>
              <a:t>between</a:t>
            </a:r>
            <a:r>
              <a:rPr lang="pt-PT" dirty="0"/>
              <a:t> </a:t>
            </a:r>
            <a:r>
              <a:rPr lang="pt-PT" dirty="0" err="1"/>
              <a:t>now</a:t>
            </a:r>
            <a:r>
              <a:rPr lang="pt-PT" dirty="0"/>
              <a:t> and 2030.</a:t>
            </a:r>
          </a:p>
          <a:p>
            <a:endParaRPr lang="pt-PT" dirty="0"/>
          </a:p>
          <a:p>
            <a:r>
              <a:rPr lang="pt-PT" dirty="0" err="1"/>
              <a:t>Although</a:t>
            </a:r>
            <a:r>
              <a:rPr lang="pt-PT" dirty="0"/>
              <a:t> </a:t>
            </a:r>
            <a:r>
              <a:rPr lang="pt-PT" dirty="0" err="1"/>
              <a:t>recent</a:t>
            </a:r>
            <a:r>
              <a:rPr lang="pt-PT" dirty="0"/>
              <a:t> </a:t>
            </a:r>
            <a:r>
              <a:rPr lang="pt-PT" dirty="0" err="1"/>
              <a:t>years</a:t>
            </a:r>
            <a:r>
              <a:rPr lang="pt-PT" dirty="0"/>
              <a:t> </a:t>
            </a:r>
            <a:r>
              <a:rPr lang="pt-PT" dirty="0" err="1"/>
              <a:t>showed</a:t>
            </a:r>
            <a:r>
              <a:rPr lang="pt-PT" dirty="0"/>
              <a:t> </a:t>
            </a:r>
            <a:r>
              <a:rPr lang="pt-PT" dirty="0" err="1"/>
              <a:t>strong</a:t>
            </a:r>
            <a:r>
              <a:rPr lang="pt-PT" dirty="0"/>
              <a:t> </a:t>
            </a:r>
            <a:r>
              <a:rPr lang="pt-PT" dirty="0" err="1"/>
              <a:t>growth</a:t>
            </a:r>
            <a:r>
              <a:rPr lang="pt-PT" dirty="0"/>
              <a:t> — </a:t>
            </a:r>
            <a:r>
              <a:rPr lang="pt-PT" dirty="0" err="1"/>
              <a:t>especially</a:t>
            </a:r>
            <a:r>
              <a:rPr lang="pt-PT" dirty="0"/>
              <a:t> in 2023 and 2024 — a </a:t>
            </a:r>
            <a:r>
              <a:rPr lang="pt-PT" dirty="0" err="1"/>
              <a:t>slowdown</a:t>
            </a:r>
            <a:r>
              <a:rPr lang="pt-PT" dirty="0"/>
              <a:t> is </a:t>
            </a:r>
            <a:r>
              <a:rPr lang="pt-PT" dirty="0" err="1"/>
              <a:t>now</a:t>
            </a:r>
            <a:r>
              <a:rPr lang="pt-PT" dirty="0"/>
              <a:t> </a:t>
            </a:r>
            <a:r>
              <a:rPr lang="pt-PT" dirty="0" err="1"/>
              <a:t>visible</a:t>
            </a:r>
            <a:r>
              <a:rPr lang="pt-PT" dirty="0"/>
              <a:t>.</a:t>
            </a:r>
          </a:p>
          <a:p>
            <a:endParaRPr lang="pt-PT" dirty="0"/>
          </a:p>
          <a:p>
            <a:r>
              <a:rPr lang="pt-PT" dirty="0"/>
              <a:t>The key </a:t>
            </a:r>
            <a:r>
              <a:rPr lang="pt-PT" dirty="0" err="1"/>
              <a:t>challenge</a:t>
            </a:r>
            <a:r>
              <a:rPr lang="pt-PT" dirty="0"/>
              <a:t> is </a:t>
            </a:r>
            <a:r>
              <a:rPr lang="pt-PT" dirty="0" err="1"/>
              <a:t>clear</a:t>
            </a:r>
            <a:r>
              <a:rPr lang="pt-PT" dirty="0"/>
              <a:t>: </a:t>
            </a:r>
            <a:r>
              <a:rPr lang="pt-PT" dirty="0" err="1"/>
              <a:t>maintaining</a:t>
            </a:r>
            <a:r>
              <a:rPr lang="pt-PT" dirty="0"/>
              <a:t> a </a:t>
            </a:r>
            <a:r>
              <a:rPr lang="pt-PT" dirty="0" err="1"/>
              <a:t>sustained</a:t>
            </a:r>
            <a:r>
              <a:rPr lang="pt-PT" dirty="0"/>
              <a:t> </a:t>
            </a:r>
            <a:r>
              <a:rPr lang="pt-PT" dirty="0" err="1"/>
              <a:t>acceleration</a:t>
            </a:r>
            <a:r>
              <a:rPr lang="pt-PT" dirty="0"/>
              <a:t> in solar </a:t>
            </a:r>
            <a:r>
              <a:rPr lang="pt-PT" dirty="0" err="1"/>
              <a:t>deployment</a:t>
            </a:r>
            <a:r>
              <a:rPr lang="pt-PT" dirty="0"/>
              <a:t> to </a:t>
            </a:r>
            <a:r>
              <a:rPr lang="pt-PT" dirty="0" err="1"/>
              <a:t>stay</a:t>
            </a:r>
            <a:r>
              <a:rPr lang="pt-PT" dirty="0"/>
              <a:t> </a:t>
            </a:r>
            <a:r>
              <a:rPr lang="pt-PT" dirty="0" err="1"/>
              <a:t>aligned</a:t>
            </a:r>
            <a:r>
              <a:rPr lang="pt-PT" dirty="0"/>
              <a:t> with the 2030 </a:t>
            </a:r>
            <a:r>
              <a:rPr lang="pt-PT" dirty="0" err="1"/>
              <a:t>ambition</a:t>
            </a:r>
            <a:r>
              <a:rPr lang="pt-PT" dirty="0"/>
              <a:t>.</a:t>
            </a:r>
          </a:p>
          <a:p>
            <a:endParaRPr lang="pt-PT" dirty="0"/>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924B72B8-4D9E-44A6-9B28-F417D7D7E6E4}" type="slidenum">
              <a:rPr lang="pt-PT" smtClean="0"/>
              <a:t>7</a:t>
            </a:fld>
            <a:endParaRPr lang="pt-PT"/>
          </a:p>
        </p:txBody>
      </p:sp>
    </p:spTree>
    <p:extLst>
      <p:ext uri="{BB962C8B-B14F-4D97-AF65-F5344CB8AC3E}">
        <p14:creationId xmlns:p14="http://schemas.microsoft.com/office/powerpoint/2010/main" val="406515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Notas 2"/>
          <p:cNvSpPr>
            <a:spLocks noGrp="1"/>
          </p:cNvSpPr>
          <p:nvPr>
            <p:ph type="body" idx="1"/>
          </p:nvPr>
        </p:nvSpPr>
        <p:spPr/>
        <p:txBody>
          <a:bodyPr/>
          <a:lstStyle/>
          <a:p>
            <a:r>
              <a:rPr lang="pt-PT" dirty="0"/>
              <a:t>This timeline </a:t>
            </a:r>
            <a:r>
              <a:rPr lang="pt-PT" dirty="0" err="1"/>
              <a:t>summarizes</a:t>
            </a:r>
            <a:r>
              <a:rPr lang="pt-PT" dirty="0"/>
              <a:t> the key </a:t>
            </a:r>
            <a:r>
              <a:rPr lang="pt-PT" dirty="0" err="1"/>
              <a:t>regulatory</a:t>
            </a:r>
            <a:r>
              <a:rPr lang="pt-PT" dirty="0"/>
              <a:t> </a:t>
            </a:r>
            <a:r>
              <a:rPr lang="pt-PT" dirty="0" err="1"/>
              <a:t>changes</a:t>
            </a:r>
            <a:r>
              <a:rPr lang="pt-PT" dirty="0"/>
              <a:t> supporting </a:t>
            </a:r>
            <a:r>
              <a:rPr lang="pt-PT" dirty="0" err="1"/>
              <a:t>renewable</a:t>
            </a:r>
            <a:r>
              <a:rPr lang="pt-PT" dirty="0"/>
              <a:t> energy </a:t>
            </a:r>
            <a:r>
              <a:rPr lang="pt-PT" dirty="0" err="1"/>
              <a:t>deployment</a:t>
            </a:r>
            <a:r>
              <a:rPr lang="pt-PT" dirty="0"/>
              <a:t> in Portugal.</a:t>
            </a:r>
          </a:p>
          <a:p>
            <a:endParaRPr lang="pt-PT" dirty="0"/>
          </a:p>
          <a:p>
            <a:r>
              <a:rPr lang="pt-PT" dirty="0"/>
              <a:t>In 2022, </a:t>
            </a:r>
            <a:r>
              <a:rPr lang="pt-PT" dirty="0" err="1"/>
              <a:t>exceptional</a:t>
            </a:r>
            <a:r>
              <a:rPr lang="pt-PT" dirty="0"/>
              <a:t> </a:t>
            </a:r>
            <a:r>
              <a:rPr lang="pt-PT" dirty="0" err="1"/>
              <a:t>measures</a:t>
            </a:r>
            <a:r>
              <a:rPr lang="pt-PT" dirty="0"/>
              <a:t> </a:t>
            </a:r>
            <a:r>
              <a:rPr lang="pt-PT" dirty="0" err="1"/>
              <a:t>were</a:t>
            </a:r>
            <a:r>
              <a:rPr lang="pt-PT" dirty="0"/>
              <a:t> </a:t>
            </a:r>
            <a:r>
              <a:rPr lang="pt-PT" dirty="0" err="1"/>
              <a:t>introduced</a:t>
            </a:r>
            <a:r>
              <a:rPr lang="pt-PT" dirty="0"/>
              <a:t> to </a:t>
            </a:r>
            <a:r>
              <a:rPr lang="pt-PT" dirty="0" err="1"/>
              <a:t>simplify</a:t>
            </a:r>
            <a:r>
              <a:rPr lang="pt-PT" dirty="0"/>
              <a:t> </a:t>
            </a:r>
            <a:r>
              <a:rPr lang="pt-PT" dirty="0" err="1"/>
              <a:t>environmental</a:t>
            </a:r>
            <a:r>
              <a:rPr lang="pt-PT" dirty="0"/>
              <a:t> </a:t>
            </a:r>
            <a:r>
              <a:rPr lang="pt-PT" dirty="0" err="1"/>
              <a:t>licensing</a:t>
            </a:r>
            <a:r>
              <a:rPr lang="pt-PT" dirty="0"/>
              <a:t> and </a:t>
            </a:r>
            <a:r>
              <a:rPr lang="pt-PT" dirty="0" err="1"/>
              <a:t>accelerate</a:t>
            </a:r>
            <a:r>
              <a:rPr lang="pt-PT" dirty="0"/>
              <a:t> </a:t>
            </a:r>
            <a:r>
              <a:rPr lang="pt-PT" dirty="0" err="1"/>
              <a:t>projects</a:t>
            </a:r>
            <a:r>
              <a:rPr lang="pt-PT" dirty="0"/>
              <a:t>, </a:t>
            </a:r>
            <a:r>
              <a:rPr lang="pt-PT" dirty="0" err="1"/>
              <a:t>including</a:t>
            </a:r>
            <a:r>
              <a:rPr lang="pt-PT" dirty="0"/>
              <a:t> </a:t>
            </a:r>
            <a:r>
              <a:rPr lang="pt-PT" dirty="0" err="1"/>
              <a:t>faster</a:t>
            </a:r>
            <a:r>
              <a:rPr lang="pt-PT" dirty="0"/>
              <a:t> EIA </a:t>
            </a:r>
            <a:r>
              <a:rPr lang="pt-PT" dirty="0" err="1"/>
              <a:t>procedures</a:t>
            </a:r>
            <a:r>
              <a:rPr lang="pt-PT" dirty="0"/>
              <a:t>.</a:t>
            </a:r>
            <a:br>
              <a:rPr lang="pt-PT" dirty="0"/>
            </a:br>
            <a:endParaRPr lang="pt-PT" dirty="0"/>
          </a:p>
          <a:p>
            <a:r>
              <a:rPr lang="pt-PT" dirty="0"/>
              <a:t>In 2023, the </a:t>
            </a:r>
            <a:r>
              <a:rPr lang="pt-PT" dirty="0" err="1"/>
              <a:t>environmental</a:t>
            </a:r>
            <a:r>
              <a:rPr lang="pt-PT" dirty="0"/>
              <a:t> framework </a:t>
            </a:r>
            <a:r>
              <a:rPr lang="pt-PT" dirty="0" err="1"/>
              <a:t>was</a:t>
            </a:r>
            <a:r>
              <a:rPr lang="pt-PT" dirty="0"/>
              <a:t> </a:t>
            </a:r>
            <a:r>
              <a:rPr lang="pt-PT" dirty="0" err="1"/>
              <a:t>revised</a:t>
            </a:r>
            <a:r>
              <a:rPr lang="pt-PT" dirty="0"/>
              <a:t>, </a:t>
            </a:r>
            <a:r>
              <a:rPr lang="pt-PT" dirty="0" err="1"/>
              <a:t>introducing</a:t>
            </a:r>
            <a:r>
              <a:rPr lang="pt-PT" dirty="0"/>
              <a:t> new </a:t>
            </a:r>
            <a:r>
              <a:rPr lang="pt-PT" dirty="0" err="1"/>
              <a:t>thresholds</a:t>
            </a:r>
            <a:r>
              <a:rPr lang="pt-PT" dirty="0"/>
              <a:t> that </a:t>
            </a:r>
            <a:r>
              <a:rPr lang="pt-PT" dirty="0" err="1"/>
              <a:t>exempt</a:t>
            </a:r>
            <a:r>
              <a:rPr lang="pt-PT" dirty="0"/>
              <a:t> </a:t>
            </a:r>
            <a:r>
              <a:rPr lang="pt-PT" dirty="0" err="1"/>
              <a:t>smaller</a:t>
            </a:r>
            <a:r>
              <a:rPr lang="pt-PT" dirty="0"/>
              <a:t> </a:t>
            </a:r>
            <a:r>
              <a:rPr lang="pt-PT" dirty="0" err="1"/>
              <a:t>projects</a:t>
            </a:r>
            <a:r>
              <a:rPr lang="pt-PT" dirty="0"/>
              <a:t> from case-by-case </a:t>
            </a:r>
            <a:r>
              <a:rPr lang="pt-PT" dirty="0" err="1"/>
              <a:t>assessments</a:t>
            </a:r>
            <a:r>
              <a:rPr lang="pt-PT" dirty="0"/>
              <a:t> and </a:t>
            </a:r>
            <a:r>
              <a:rPr lang="pt-PT" dirty="0" err="1"/>
              <a:t>streamline</a:t>
            </a:r>
            <a:r>
              <a:rPr lang="pt-PT" dirty="0"/>
              <a:t> </a:t>
            </a:r>
            <a:r>
              <a:rPr lang="pt-PT" dirty="0" err="1"/>
              <a:t>approvals</a:t>
            </a:r>
            <a:r>
              <a:rPr lang="pt-PT" dirty="0"/>
              <a:t>.</a:t>
            </a:r>
            <a:br>
              <a:rPr lang="pt-PT" dirty="0"/>
            </a:br>
            <a:endParaRPr lang="pt-PT" dirty="0"/>
          </a:p>
          <a:p>
            <a:r>
              <a:rPr lang="pt-PT" dirty="0" err="1"/>
              <a:t>Looking</a:t>
            </a:r>
            <a:r>
              <a:rPr lang="pt-PT" dirty="0"/>
              <a:t> </a:t>
            </a:r>
            <a:r>
              <a:rPr lang="pt-PT" dirty="0" err="1"/>
              <a:t>ahead</a:t>
            </a:r>
            <a:r>
              <a:rPr lang="pt-PT" dirty="0"/>
              <a:t> to 2024 and 2026, </a:t>
            </a:r>
            <a:r>
              <a:rPr lang="pt-PT" dirty="0" err="1"/>
              <a:t>further</a:t>
            </a:r>
            <a:r>
              <a:rPr lang="pt-PT" dirty="0"/>
              <a:t> </a:t>
            </a:r>
            <a:r>
              <a:rPr lang="pt-PT" dirty="0" err="1"/>
              <a:t>alignment</a:t>
            </a:r>
            <a:r>
              <a:rPr lang="pt-PT" dirty="0"/>
              <a:t> with the EU </a:t>
            </a:r>
            <a:r>
              <a:rPr lang="pt-PT" dirty="0" err="1"/>
              <a:t>Renewable</a:t>
            </a:r>
            <a:r>
              <a:rPr lang="pt-PT" dirty="0"/>
              <a:t> Energy </a:t>
            </a:r>
            <a:r>
              <a:rPr lang="pt-PT" dirty="0" err="1"/>
              <a:t>Directive</a:t>
            </a:r>
            <a:r>
              <a:rPr lang="pt-PT" dirty="0"/>
              <a:t> </a:t>
            </a:r>
            <a:r>
              <a:rPr lang="pt-PT" dirty="0" err="1"/>
              <a:t>will</a:t>
            </a:r>
            <a:r>
              <a:rPr lang="pt-PT" dirty="0"/>
              <a:t> </a:t>
            </a:r>
            <a:r>
              <a:rPr lang="pt-PT" dirty="0" err="1"/>
              <a:t>simplify</a:t>
            </a:r>
            <a:r>
              <a:rPr lang="pt-PT" dirty="0"/>
              <a:t> </a:t>
            </a:r>
            <a:r>
              <a:rPr lang="pt-PT" dirty="0" err="1"/>
              <a:t>permitting</a:t>
            </a:r>
            <a:r>
              <a:rPr lang="pt-PT" dirty="0"/>
              <a:t>, </a:t>
            </a:r>
            <a:r>
              <a:rPr lang="pt-PT" dirty="0" err="1"/>
              <a:t>recognize</a:t>
            </a:r>
            <a:r>
              <a:rPr lang="pt-PT" dirty="0"/>
              <a:t> </a:t>
            </a:r>
            <a:r>
              <a:rPr lang="pt-PT" dirty="0" err="1"/>
              <a:t>renewables</a:t>
            </a:r>
            <a:r>
              <a:rPr lang="pt-PT" dirty="0"/>
              <a:t> as </a:t>
            </a:r>
            <a:r>
              <a:rPr lang="pt-PT" dirty="0" err="1"/>
              <a:t>overriding</a:t>
            </a:r>
            <a:r>
              <a:rPr lang="pt-PT" dirty="0"/>
              <a:t> public </a:t>
            </a:r>
            <a:r>
              <a:rPr lang="pt-PT" dirty="0" err="1"/>
              <a:t>interest</a:t>
            </a:r>
            <a:r>
              <a:rPr lang="pt-PT" dirty="0"/>
              <a:t>, and </a:t>
            </a:r>
            <a:r>
              <a:rPr lang="pt-PT" dirty="0" err="1"/>
              <a:t>ease</a:t>
            </a:r>
            <a:r>
              <a:rPr lang="pt-PT" dirty="0"/>
              <a:t> </a:t>
            </a:r>
            <a:r>
              <a:rPr lang="pt-PT" dirty="0" err="1"/>
              <a:t>repowering</a:t>
            </a:r>
            <a:r>
              <a:rPr lang="pt-PT" dirty="0"/>
              <a:t> </a:t>
            </a:r>
            <a:r>
              <a:rPr lang="pt-PT" dirty="0" err="1"/>
              <a:t>procedures</a:t>
            </a:r>
            <a:r>
              <a:rPr lang="pt-PT" dirty="0"/>
              <a:t>.</a:t>
            </a:r>
          </a:p>
          <a:p>
            <a:endParaRPr lang="pt-PT" dirty="0"/>
          </a:p>
          <a:p>
            <a:r>
              <a:rPr lang="pt-PT" dirty="0" err="1"/>
              <a:t>Overall</a:t>
            </a:r>
            <a:r>
              <a:rPr lang="pt-PT" dirty="0"/>
              <a:t>, </a:t>
            </a:r>
            <a:r>
              <a:rPr lang="pt-PT" dirty="0" err="1"/>
              <a:t>regulation</a:t>
            </a:r>
            <a:r>
              <a:rPr lang="pt-PT" dirty="0"/>
              <a:t> </a:t>
            </a:r>
            <a:r>
              <a:rPr lang="pt-PT" dirty="0" err="1"/>
              <a:t>has</a:t>
            </a:r>
            <a:r>
              <a:rPr lang="pt-PT" dirty="0"/>
              <a:t> </a:t>
            </a:r>
            <a:r>
              <a:rPr lang="pt-PT" dirty="0" err="1"/>
              <a:t>progressively</a:t>
            </a:r>
            <a:r>
              <a:rPr lang="pt-PT" dirty="0"/>
              <a:t> </a:t>
            </a:r>
            <a:r>
              <a:rPr lang="pt-PT" dirty="0" err="1"/>
              <a:t>shifted</a:t>
            </a:r>
            <a:r>
              <a:rPr lang="pt-PT" dirty="0"/>
              <a:t> </a:t>
            </a:r>
            <a:r>
              <a:rPr lang="pt-PT" dirty="0" err="1"/>
              <a:t>toward</a:t>
            </a:r>
            <a:r>
              <a:rPr lang="pt-PT" dirty="0"/>
              <a:t> </a:t>
            </a:r>
            <a:r>
              <a:rPr lang="pt-PT" dirty="0" err="1"/>
              <a:t>faster</a:t>
            </a:r>
            <a:r>
              <a:rPr lang="pt-PT" dirty="0"/>
              <a:t>, more </a:t>
            </a:r>
            <a:r>
              <a:rPr lang="pt-PT" dirty="0" err="1"/>
              <a:t>predictable</a:t>
            </a:r>
            <a:r>
              <a:rPr lang="pt-PT" dirty="0"/>
              <a:t> </a:t>
            </a:r>
            <a:r>
              <a:rPr lang="pt-PT" dirty="0" err="1"/>
              <a:t>permitting</a:t>
            </a:r>
            <a:r>
              <a:rPr lang="pt-PT" dirty="0"/>
              <a:t> — a critical factor to </a:t>
            </a:r>
            <a:r>
              <a:rPr lang="pt-PT" dirty="0" err="1"/>
              <a:t>sustain</a:t>
            </a:r>
            <a:r>
              <a:rPr lang="pt-PT" dirty="0"/>
              <a:t> solar </a:t>
            </a:r>
            <a:r>
              <a:rPr lang="pt-PT" dirty="0" err="1"/>
              <a:t>growth</a:t>
            </a:r>
            <a:r>
              <a:rPr lang="pt-PT" dirty="0"/>
              <a:t> </a:t>
            </a:r>
            <a:r>
              <a:rPr lang="pt-PT" dirty="0" err="1"/>
              <a:t>toward</a:t>
            </a:r>
            <a:r>
              <a:rPr lang="pt-PT" dirty="0"/>
              <a:t> 2030.</a:t>
            </a:r>
          </a:p>
          <a:p>
            <a:endParaRPr lang="pt-PT" dirty="0"/>
          </a:p>
        </p:txBody>
      </p:sp>
      <p:sp>
        <p:nvSpPr>
          <p:cNvPr id="4" name="Marcador de Posição do Número do Diapositivo 3"/>
          <p:cNvSpPr>
            <a:spLocks noGrp="1"/>
          </p:cNvSpPr>
          <p:nvPr>
            <p:ph type="sldNum" sz="quarter" idx="4294967295"/>
          </p:nvPr>
        </p:nvSpPr>
        <p:spPr>
          <a:xfrm>
            <a:off x="4024313" y="9721851"/>
            <a:ext cx="3078162" cy="512763"/>
          </a:xfrm>
          <a:prstGeom prst="rect">
            <a:avLst/>
          </a:prstGeom>
        </p:spPr>
        <p:txBody>
          <a:bodyPr/>
          <a:lstStyle/>
          <a:p>
            <a:fld id="{924B72B8-4D9E-44A6-9B28-F417D7D7E6E4}" type="slidenum">
              <a:rPr lang="pt-PT" smtClean="0"/>
              <a:t>8</a:t>
            </a:fld>
            <a:endParaRPr lang="pt-PT"/>
          </a:p>
        </p:txBody>
      </p:sp>
    </p:spTree>
    <p:extLst>
      <p:ext uri="{BB962C8B-B14F-4D97-AF65-F5344CB8AC3E}">
        <p14:creationId xmlns:p14="http://schemas.microsoft.com/office/powerpoint/2010/main" val="21006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4294967295"/>
          </p:nvPr>
        </p:nvSpPr>
        <p:spPr>
          <a:xfrm>
            <a:off x="4024313" y="9721851"/>
            <a:ext cx="3078162" cy="512763"/>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A0315C1-98AC-BF41-9045-29196ABAE5A5}" type="slidenum">
              <a:rPr kumimoji="0" lang="pt-PT"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pt-PT"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04176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apa">
    <p:bg>
      <p:bgPr>
        <a:solidFill>
          <a:srgbClr val="2247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4F8B-5021-7087-EC19-352CB5B1649C}"/>
              </a:ext>
            </a:extLst>
          </p:cNvPr>
          <p:cNvSpPr>
            <a:spLocks noGrp="1"/>
          </p:cNvSpPr>
          <p:nvPr>
            <p:ph type="ctrTitle" hasCustomPrompt="1"/>
          </p:nvPr>
        </p:nvSpPr>
        <p:spPr>
          <a:xfrm>
            <a:off x="378927" y="2795635"/>
            <a:ext cx="4572000" cy="2387600"/>
          </a:xfrm>
          <a:prstGeom prst="rect">
            <a:avLst/>
          </a:prstGeom>
        </p:spPr>
        <p:txBody>
          <a:bodyPr anchor="b">
            <a:normAutofit/>
          </a:bodyPr>
          <a:lstStyle>
            <a:lvl1pPr algn="l">
              <a:defRPr sz="5400">
                <a:solidFill>
                  <a:schemeClr val="bg1"/>
                </a:solidFill>
                <a:latin typeface="Franklin Gothic Medium" panose="020B0603020102020204" pitchFamily="34" charset="0"/>
              </a:defRPr>
            </a:lvl1pPr>
          </a:lstStyle>
          <a:p>
            <a:r>
              <a:rPr lang="en-GB" err="1"/>
              <a:t>Título</a:t>
            </a:r>
            <a:r>
              <a:rPr lang="en-GB"/>
              <a:t> da </a:t>
            </a:r>
            <a:r>
              <a:rPr lang="en-GB" err="1"/>
              <a:t>Apresentação</a:t>
            </a:r>
            <a:endParaRPr lang="en-PT"/>
          </a:p>
        </p:txBody>
      </p:sp>
      <p:sp>
        <p:nvSpPr>
          <p:cNvPr id="3" name="Subtitle 2">
            <a:extLst>
              <a:ext uri="{FF2B5EF4-FFF2-40B4-BE49-F238E27FC236}">
                <a16:creationId xmlns:a16="http://schemas.microsoft.com/office/drawing/2014/main" id="{917D1970-AC19-0DAF-64FA-7C25F2994D17}"/>
              </a:ext>
            </a:extLst>
          </p:cNvPr>
          <p:cNvSpPr>
            <a:spLocks noGrp="1"/>
          </p:cNvSpPr>
          <p:nvPr>
            <p:ph type="subTitle" idx="1" hasCustomPrompt="1"/>
          </p:nvPr>
        </p:nvSpPr>
        <p:spPr>
          <a:xfrm>
            <a:off x="378927" y="5183235"/>
            <a:ext cx="4572000" cy="1258205"/>
          </a:xfrm>
          <a:prstGeom prst="rect">
            <a:avLst/>
          </a:prstGeom>
        </p:spPr>
        <p:txBody>
          <a:bodyPr>
            <a:normAutofit/>
          </a:bodyPr>
          <a:lstStyle>
            <a:lvl1pPr marL="0" indent="0" algn="l">
              <a:spcBef>
                <a:spcPts val="0"/>
              </a:spcBef>
              <a:buNone/>
              <a:defRPr sz="400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DD-MM</a:t>
            </a:r>
          </a:p>
          <a:p>
            <a:r>
              <a:rPr lang="en-GB"/>
              <a:t>AAAA</a:t>
            </a:r>
            <a:endParaRPr lang="en-PT"/>
          </a:p>
        </p:txBody>
      </p:sp>
      <p:pic>
        <p:nvPicPr>
          <p:cNvPr id="7" name="Picture 6">
            <a:extLst>
              <a:ext uri="{FF2B5EF4-FFF2-40B4-BE49-F238E27FC236}">
                <a16:creationId xmlns:a16="http://schemas.microsoft.com/office/drawing/2014/main" id="{30C75B8B-0E87-E6AE-A3CF-1ECF10523656}"/>
              </a:ext>
            </a:extLst>
          </p:cNvPr>
          <p:cNvPicPr>
            <a:picLocks noChangeAspect="1"/>
          </p:cNvPicPr>
          <p:nvPr userDrawn="1"/>
        </p:nvPicPr>
        <p:blipFill>
          <a:blip r:embed="rId2"/>
          <a:stretch>
            <a:fillRect/>
          </a:stretch>
        </p:blipFill>
        <p:spPr>
          <a:xfrm>
            <a:off x="430010" y="416560"/>
            <a:ext cx="1549400" cy="508000"/>
          </a:xfrm>
          <a:prstGeom prst="rect">
            <a:avLst/>
          </a:prstGeom>
        </p:spPr>
      </p:pic>
    </p:spTree>
    <p:extLst>
      <p:ext uri="{BB962C8B-B14F-4D97-AF65-F5344CB8AC3E}">
        <p14:creationId xmlns:p14="http://schemas.microsoft.com/office/powerpoint/2010/main" val="2648978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766B-BD4D-8195-29DB-5481751A251F}"/>
              </a:ext>
            </a:extLst>
          </p:cNvPr>
          <p:cNvSpPr>
            <a:spLocks noGrp="1"/>
          </p:cNvSpPr>
          <p:nvPr>
            <p:ph type="title" hasCustomPrompt="1"/>
          </p:nvPr>
        </p:nvSpPr>
        <p:spPr/>
        <p:txBody>
          <a:bodyPr/>
          <a:lstStyle/>
          <a:p>
            <a:r>
              <a:rPr lang="en-GB" err="1"/>
              <a:t>Título</a:t>
            </a:r>
            <a:r>
              <a:rPr lang="en-GB"/>
              <a:t> do Slide</a:t>
            </a:r>
            <a:endParaRPr lang="en-PT"/>
          </a:p>
        </p:txBody>
      </p:sp>
      <p:sp>
        <p:nvSpPr>
          <p:cNvPr id="4" name="Text Placeholder 3">
            <a:extLst>
              <a:ext uri="{FF2B5EF4-FFF2-40B4-BE49-F238E27FC236}">
                <a16:creationId xmlns:a16="http://schemas.microsoft.com/office/drawing/2014/main" id="{C123CFA4-CCEE-F2F4-B550-4CE3B9BF18B3}"/>
              </a:ext>
            </a:extLst>
          </p:cNvPr>
          <p:cNvSpPr>
            <a:spLocks noGrp="1"/>
          </p:cNvSpPr>
          <p:nvPr>
            <p:ph type="body" sz="quarter" idx="15" hasCustomPrompt="1"/>
          </p:nvPr>
        </p:nvSpPr>
        <p:spPr>
          <a:xfrm>
            <a:off x="1009650" y="1296863"/>
            <a:ext cx="10344150" cy="1801813"/>
          </a:xfrm>
        </p:spPr>
        <p:txBody>
          <a:bodyPr numCol="4" spcCol="72000"/>
          <a:lstStyle>
            <a:lvl3pPr marL="7938" indent="0">
              <a:buNone/>
              <a:tabLst>
                <a:tab pos="1016000" algn="l"/>
              </a:tabLst>
              <a:defRPr/>
            </a:lvl3pPr>
          </a:lstStyle>
          <a:p>
            <a:pPr marL="7938" marR="0" lvl="2"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tab pos="1016000" algn="l"/>
              </a:tabLst>
              <a:defRPr/>
            </a:pPr>
            <a:r>
              <a:rPr lang="en-GB" err="1"/>
              <a:t>Texto</a:t>
            </a:r>
            <a:r>
              <a:rPr lang="en-GB"/>
              <a:t> </a:t>
            </a:r>
            <a:r>
              <a:rPr lang="en-GB" err="1"/>
              <a:t>standart</a:t>
            </a:r>
            <a:r>
              <a:rPr lang="en-GB"/>
              <a:t> corrido </a:t>
            </a:r>
            <a:r>
              <a:rPr lang="en-GB" err="1"/>
              <a:t>em</a:t>
            </a:r>
            <a:r>
              <a:rPr lang="en-GB"/>
              <a:t> </a:t>
            </a:r>
            <a:br>
              <a:rPr lang="en-GB"/>
            </a:br>
            <a:r>
              <a:rPr lang="en-GB" err="1"/>
              <a:t>quatro</a:t>
            </a:r>
            <a:r>
              <a:rPr lang="en-GB"/>
              <a:t> </a:t>
            </a:r>
            <a:r>
              <a:rPr lang="en-GB" err="1"/>
              <a:t>colunas</a:t>
            </a:r>
            <a:r>
              <a:rPr lang="en-GB"/>
              <a:t> </a:t>
            </a:r>
            <a:r>
              <a:rPr lang="en-GB" err="1"/>
              <a:t>em</a:t>
            </a:r>
            <a:r>
              <a:rPr lang="en-GB"/>
              <a:t> Calibri.</a:t>
            </a:r>
          </a:p>
          <a:p>
            <a:pPr lvl="2"/>
            <a:endParaRPr lang="en-GB"/>
          </a:p>
          <a:p>
            <a:pPr lvl="2"/>
            <a:endParaRPr lang="en-GB"/>
          </a:p>
          <a:p>
            <a:pPr lvl="2"/>
            <a:endParaRPr lang="en-GB"/>
          </a:p>
          <a:p>
            <a:pPr lvl="2"/>
            <a:endParaRPr lang="en-GB"/>
          </a:p>
          <a:p>
            <a:pPr lvl="2"/>
            <a:endParaRPr lang="en-GB"/>
          </a:p>
          <a:p>
            <a:pPr lvl="2"/>
            <a:endParaRPr lang="en-GB"/>
          </a:p>
          <a:p>
            <a:pPr lvl="2"/>
            <a:endParaRPr lang="en-GB"/>
          </a:p>
        </p:txBody>
      </p:sp>
      <p:sp>
        <p:nvSpPr>
          <p:cNvPr id="5" name="Content Placeholder 4">
            <a:extLst>
              <a:ext uri="{FF2B5EF4-FFF2-40B4-BE49-F238E27FC236}">
                <a16:creationId xmlns:a16="http://schemas.microsoft.com/office/drawing/2014/main" id="{47B86538-6FC5-A37E-3466-46CC2129E598}"/>
              </a:ext>
            </a:extLst>
          </p:cNvPr>
          <p:cNvSpPr>
            <a:spLocks noGrp="1"/>
          </p:cNvSpPr>
          <p:nvPr>
            <p:ph sz="quarter" idx="16" hasCustomPrompt="1"/>
          </p:nvPr>
        </p:nvSpPr>
        <p:spPr>
          <a:xfrm>
            <a:off x="1009650" y="3551238"/>
            <a:ext cx="8867775" cy="2541587"/>
          </a:xfrm>
        </p:spPr>
        <p:txBody>
          <a:bodyPr/>
          <a:lstStyle/>
          <a:p>
            <a:pPr lvl="0"/>
            <a:r>
              <a:rPr lang="en-GB" err="1"/>
              <a:t>Inserir</a:t>
            </a:r>
            <a:r>
              <a:rPr lang="en-GB"/>
              <a:t> </a:t>
            </a:r>
            <a:r>
              <a:rPr lang="en-GB" err="1"/>
              <a:t>Gráfico</a:t>
            </a:r>
            <a:r>
              <a:rPr lang="en-GB"/>
              <a:t>/</a:t>
            </a:r>
            <a:r>
              <a:rPr lang="en-GB" err="1"/>
              <a:t>Imagem</a:t>
            </a:r>
            <a:endParaRPr lang="en-PT"/>
          </a:p>
        </p:txBody>
      </p:sp>
    </p:spTree>
    <p:extLst>
      <p:ext uri="{BB962C8B-B14F-4D97-AF65-F5344CB8AC3E}">
        <p14:creationId xmlns:p14="http://schemas.microsoft.com/office/powerpoint/2010/main" val="36359213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lide Texto em Composição Alternativa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A114-F87F-5E99-B617-9737BDC10EE2}"/>
              </a:ext>
            </a:extLst>
          </p:cNvPr>
          <p:cNvSpPr>
            <a:spLocks noGrp="1"/>
          </p:cNvSpPr>
          <p:nvPr>
            <p:ph type="title" hasCustomPrompt="1"/>
          </p:nvPr>
        </p:nvSpPr>
        <p:spPr>
          <a:xfrm>
            <a:off x="839788" y="457200"/>
            <a:ext cx="3932237" cy="1600200"/>
          </a:xfrm>
        </p:spPr>
        <p:txBody>
          <a:bodyPr anchor="b"/>
          <a:lstStyle>
            <a:lvl1pPr>
              <a:defRPr sz="3200"/>
            </a:lvl1pPr>
          </a:lstStyle>
          <a:p>
            <a:r>
              <a:rPr lang="en-GB" err="1"/>
              <a:t>Título</a:t>
            </a:r>
            <a:r>
              <a:rPr lang="en-GB"/>
              <a:t> do Slide</a:t>
            </a:r>
            <a:endParaRPr lang="en-PT"/>
          </a:p>
        </p:txBody>
      </p:sp>
      <p:sp>
        <p:nvSpPr>
          <p:cNvPr id="4" name="Text Placeholder 3">
            <a:extLst>
              <a:ext uri="{FF2B5EF4-FFF2-40B4-BE49-F238E27FC236}">
                <a16:creationId xmlns:a16="http://schemas.microsoft.com/office/drawing/2014/main" id="{6638B70B-C648-6F71-70D9-06C400DACBDF}"/>
              </a:ext>
            </a:extLst>
          </p:cNvPr>
          <p:cNvSpPr>
            <a:spLocks noGrp="1"/>
          </p:cNvSpPr>
          <p:nvPr>
            <p:ph type="body" sz="half" idx="2" hasCustomPrompt="1"/>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Texto</a:t>
            </a:r>
            <a:r>
              <a:rPr lang="en-GB"/>
              <a:t> Corrido </a:t>
            </a:r>
            <a:r>
              <a:rPr lang="en-GB" err="1"/>
              <a:t>Nível</a:t>
            </a:r>
            <a:r>
              <a:rPr lang="en-GB"/>
              <a:t> 1 </a:t>
            </a:r>
            <a:r>
              <a:rPr lang="en-GB" err="1"/>
              <a:t>em</a:t>
            </a:r>
            <a:r>
              <a:rPr lang="en-GB"/>
              <a:t> Colibri</a:t>
            </a:r>
          </a:p>
        </p:txBody>
      </p:sp>
      <p:sp>
        <p:nvSpPr>
          <p:cNvPr id="8" name="Content Placeholder 2">
            <a:extLst>
              <a:ext uri="{FF2B5EF4-FFF2-40B4-BE49-F238E27FC236}">
                <a16:creationId xmlns:a16="http://schemas.microsoft.com/office/drawing/2014/main" id="{9FF918C3-6085-1589-6DA5-464055C8A13A}"/>
              </a:ext>
            </a:extLst>
          </p:cNvPr>
          <p:cNvSpPr>
            <a:spLocks noGrp="1"/>
          </p:cNvSpPr>
          <p:nvPr>
            <p:ph idx="13" hasCustomPrompt="1"/>
          </p:nvPr>
        </p:nvSpPr>
        <p:spPr>
          <a:xfrm>
            <a:off x="5354782" y="457200"/>
            <a:ext cx="5997430" cy="5411788"/>
          </a:xfrm>
        </p:spPr>
        <p:txBody>
          <a:bodyPr/>
          <a:lstStyle/>
          <a:p>
            <a:pPr lvl="0"/>
            <a:r>
              <a:rPr lang="en-GB" err="1"/>
              <a:t>Subtítulo</a:t>
            </a:r>
            <a:r>
              <a:rPr lang="en-GB"/>
              <a:t> </a:t>
            </a:r>
            <a:r>
              <a:rPr lang="en-GB" err="1"/>
              <a:t>em</a:t>
            </a:r>
            <a:r>
              <a:rPr lang="en-GB"/>
              <a:t> Franklin Gothic</a:t>
            </a:r>
          </a:p>
          <a:p>
            <a:pPr lvl="1"/>
            <a:r>
              <a:rPr lang="en-GB" err="1"/>
              <a:t>Texto</a:t>
            </a:r>
            <a:r>
              <a:rPr lang="en-GB"/>
              <a:t> </a:t>
            </a:r>
            <a:r>
              <a:rPr lang="en-GB" err="1"/>
              <a:t>nível</a:t>
            </a:r>
            <a:r>
              <a:rPr lang="en-GB"/>
              <a:t> 1 </a:t>
            </a:r>
            <a:r>
              <a:rPr lang="en-GB" err="1"/>
              <a:t>em</a:t>
            </a:r>
            <a:r>
              <a:rPr lang="en-GB"/>
              <a:t> Colibri</a:t>
            </a:r>
          </a:p>
          <a:p>
            <a:pPr lvl="2"/>
            <a:r>
              <a:rPr lang="en-GB" err="1"/>
              <a:t>Texto</a:t>
            </a:r>
            <a:r>
              <a:rPr lang="en-GB"/>
              <a:t> </a:t>
            </a:r>
            <a:r>
              <a:rPr lang="en-GB" err="1"/>
              <a:t>nível</a:t>
            </a:r>
            <a:r>
              <a:rPr lang="en-GB"/>
              <a:t> 2 </a:t>
            </a:r>
            <a:r>
              <a:rPr lang="en-GB" err="1"/>
              <a:t>em</a:t>
            </a:r>
            <a:r>
              <a:rPr lang="en-GB"/>
              <a:t> Colibri</a:t>
            </a:r>
          </a:p>
          <a:p>
            <a:pPr lvl="3"/>
            <a:r>
              <a:rPr lang="en-GB" err="1"/>
              <a:t>Texto</a:t>
            </a:r>
            <a:r>
              <a:rPr lang="en-GB"/>
              <a:t> </a:t>
            </a:r>
            <a:r>
              <a:rPr lang="en-GB" err="1"/>
              <a:t>nível</a:t>
            </a:r>
            <a:r>
              <a:rPr lang="en-GB"/>
              <a:t> 3 </a:t>
            </a:r>
            <a:r>
              <a:rPr lang="en-GB" err="1"/>
              <a:t>em</a:t>
            </a:r>
            <a:r>
              <a:rPr lang="en-GB"/>
              <a:t> Colibri</a:t>
            </a:r>
          </a:p>
          <a:p>
            <a:pPr lvl="4"/>
            <a:r>
              <a:rPr lang="en-GB" err="1"/>
              <a:t>Texto</a:t>
            </a:r>
            <a:r>
              <a:rPr lang="en-GB"/>
              <a:t> </a:t>
            </a:r>
            <a:r>
              <a:rPr lang="en-GB" err="1"/>
              <a:t>Nível</a:t>
            </a:r>
            <a:r>
              <a:rPr lang="en-GB"/>
              <a:t> 4 </a:t>
            </a:r>
            <a:r>
              <a:rPr lang="en-GB" err="1"/>
              <a:t>em</a:t>
            </a:r>
            <a:r>
              <a:rPr lang="en-GB"/>
              <a:t> Colibri</a:t>
            </a:r>
            <a:endParaRPr lang="en-PT"/>
          </a:p>
        </p:txBody>
      </p:sp>
    </p:spTree>
    <p:extLst>
      <p:ext uri="{BB962C8B-B14F-4D97-AF65-F5344CB8AC3E}">
        <p14:creationId xmlns:p14="http://schemas.microsoft.com/office/powerpoint/2010/main" val="1145701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lide Imagem em Grande Escala">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CAA7E-92A3-4656-785A-563E39CE1AF2}"/>
              </a:ext>
            </a:extLst>
          </p:cNvPr>
          <p:cNvSpPr>
            <a:spLocks noGrp="1"/>
          </p:cNvSpPr>
          <p:nvPr>
            <p:ph type="subTitle" idx="1" hasCustomPrompt="1"/>
          </p:nvPr>
        </p:nvSpPr>
        <p:spPr>
          <a:xfrm>
            <a:off x="683740" y="5528661"/>
            <a:ext cx="10824519" cy="413951"/>
          </a:xfrm>
        </p:spPr>
        <p:txBody>
          <a:bodyPr anchor="ct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err="1"/>
              <a:t>Subtítulo</a:t>
            </a:r>
            <a:r>
              <a:rPr lang="en-GB"/>
              <a:t> </a:t>
            </a:r>
            <a:r>
              <a:rPr lang="en-GB" err="1"/>
              <a:t>em</a:t>
            </a:r>
            <a:r>
              <a:rPr lang="en-GB"/>
              <a:t> </a:t>
            </a:r>
            <a:r>
              <a:rPr lang="en-GB" err="1"/>
              <a:t>Frankling</a:t>
            </a:r>
            <a:r>
              <a:rPr lang="en-GB"/>
              <a:t> Gothic</a:t>
            </a:r>
          </a:p>
        </p:txBody>
      </p:sp>
      <p:sp>
        <p:nvSpPr>
          <p:cNvPr id="10" name="Content Placeholder 9">
            <a:extLst>
              <a:ext uri="{FF2B5EF4-FFF2-40B4-BE49-F238E27FC236}">
                <a16:creationId xmlns:a16="http://schemas.microsoft.com/office/drawing/2014/main" id="{282BD927-D9D9-BA19-9776-5F60E906E442}"/>
              </a:ext>
            </a:extLst>
          </p:cNvPr>
          <p:cNvSpPr>
            <a:spLocks noGrp="1"/>
          </p:cNvSpPr>
          <p:nvPr>
            <p:ph sz="quarter" idx="10" hasCustomPrompt="1"/>
          </p:nvPr>
        </p:nvSpPr>
        <p:spPr>
          <a:xfrm>
            <a:off x="684213" y="556054"/>
            <a:ext cx="10823575" cy="4671584"/>
          </a:xfrm>
        </p:spPr>
        <p:txBody>
          <a:bodyPr/>
          <a:lstStyle/>
          <a:p>
            <a:pPr lvl="0"/>
            <a:r>
              <a:rPr lang="en-GB" err="1"/>
              <a:t>Inserir</a:t>
            </a:r>
            <a:r>
              <a:rPr lang="en-GB"/>
              <a:t> </a:t>
            </a:r>
            <a:r>
              <a:rPr lang="en-GB" err="1"/>
              <a:t>Imagem</a:t>
            </a:r>
            <a:r>
              <a:rPr lang="en-GB"/>
              <a:t>/</a:t>
            </a:r>
            <a:r>
              <a:rPr lang="en-GB" err="1"/>
              <a:t>Gráfico</a:t>
            </a:r>
            <a:endParaRPr lang="en-PT"/>
          </a:p>
        </p:txBody>
      </p:sp>
    </p:spTree>
    <p:extLst>
      <p:ext uri="{BB962C8B-B14F-4D97-AF65-F5344CB8AC3E}">
        <p14:creationId xmlns:p14="http://schemas.microsoft.com/office/powerpoint/2010/main" val="42384890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402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exto 2 colun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1A241-E0C1-F88B-635E-356D9640C09D}"/>
              </a:ext>
            </a:extLst>
          </p:cNvPr>
          <p:cNvSpPr>
            <a:spLocks noGrp="1"/>
          </p:cNvSpPr>
          <p:nvPr>
            <p:ph type="title"/>
          </p:nvPr>
        </p:nvSpPr>
        <p:spPr/>
        <p:txBody>
          <a:bodyPr>
            <a:noAutofit/>
          </a:bodyPr>
          <a:lstStyle/>
          <a:p>
            <a:r>
              <a:rPr lang="pt-PT" noProof="0"/>
              <a:t>Clique para editar o estilo de título do Modelo Global</a:t>
            </a:r>
          </a:p>
        </p:txBody>
      </p:sp>
      <p:sp>
        <p:nvSpPr>
          <p:cNvPr id="3" name="Content Placeholder 2">
            <a:extLst>
              <a:ext uri="{FF2B5EF4-FFF2-40B4-BE49-F238E27FC236}">
                <a16:creationId xmlns:a16="http://schemas.microsoft.com/office/drawing/2014/main" id="{53A637DA-C662-28D0-DB2A-5627167C4079}"/>
              </a:ext>
            </a:extLst>
          </p:cNvPr>
          <p:cNvSpPr>
            <a:spLocks noGrp="1"/>
          </p:cNvSpPr>
          <p:nvPr>
            <p:ph idx="1"/>
          </p:nvPr>
        </p:nvSpPr>
        <p:spPr/>
        <p:txBody>
          <a:bodyPr numCol="2" spcCol="180000">
            <a:noAutofit/>
          </a:bodyPr>
          <a:lstStyle>
            <a:lvl1pPr marL="0" indent="0">
              <a:buNone/>
              <a:defRPr/>
            </a:lvl1pPr>
            <a:lvl2pPr marL="204780" indent="0">
              <a:buNone/>
              <a:defRPr/>
            </a:lvl2pPr>
            <a:lvl3pPr marL="374635" indent="0">
              <a:buNone/>
              <a:defRPr/>
            </a:lvl3pPr>
            <a:lvl4pPr marL="561953" indent="0">
              <a:buNone/>
              <a:defRPr/>
            </a:lvl4pPr>
            <a:lvl5pPr marL="706410" indent="0">
              <a:buNone/>
              <a:defRPr/>
            </a:lvl5pPr>
          </a:lstStyle>
          <a:p>
            <a:pPr lvl="0"/>
            <a:r>
              <a:rPr lang="pt-PT" noProof="0"/>
              <a:t>Clique para editar os estilos do texto de Modelo Global</a:t>
            </a:r>
          </a:p>
        </p:txBody>
      </p:sp>
      <p:sp>
        <p:nvSpPr>
          <p:cNvPr id="6" name="Slide Number Placeholder 5">
            <a:extLst>
              <a:ext uri="{FF2B5EF4-FFF2-40B4-BE49-F238E27FC236}">
                <a16:creationId xmlns:a16="http://schemas.microsoft.com/office/drawing/2014/main" id="{21EB56D0-BA07-2415-426B-8B5BE7BD0F22}"/>
              </a:ext>
            </a:extLst>
          </p:cNvPr>
          <p:cNvSpPr>
            <a:spLocks noGrp="1"/>
          </p:cNvSpPr>
          <p:nvPr>
            <p:ph type="sldNum" sz="quarter" idx="12"/>
          </p:nvPr>
        </p:nvSpPr>
        <p:spPr/>
        <p:txBody>
          <a:bodyPr/>
          <a:lstStyle/>
          <a:p>
            <a:endParaRPr lang="en-GB"/>
          </a:p>
        </p:txBody>
      </p:sp>
    </p:spTree>
    <p:extLst>
      <p:ext uri="{BB962C8B-B14F-4D97-AF65-F5344CB8AC3E}">
        <p14:creationId xmlns:p14="http://schemas.microsoft.com/office/powerpoint/2010/main" val="949581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Picture 1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287667-A4F8-6B7A-7C1E-415768F3B3AA}"/>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9" name="Rectangle 8">
              <a:extLst>
                <a:ext uri="{FF2B5EF4-FFF2-40B4-BE49-F238E27FC236}">
                  <a16:creationId xmlns:a16="http://schemas.microsoft.com/office/drawing/2014/main" id="{860F260A-40A1-ED4C-F5A8-F915D3BDB7F5}"/>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9CD2C2-2541-1223-03B1-97955C134718}"/>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669536" cy="1453896"/>
          </a:xfrm>
        </p:spPr>
        <p:txBody>
          <a:bodyPr anchor="t"/>
          <a:lstStyle/>
          <a:p>
            <a:r>
              <a:rPr lang="en-US"/>
              <a:t>Click to edit Master title style</a:t>
            </a:r>
          </a:p>
        </p:txBody>
      </p:sp>
      <p:sp>
        <p:nvSpPr>
          <p:cNvPr id="4" name="Picture Placeholder 3">
            <a:extLst>
              <a:ext uri="{FF2B5EF4-FFF2-40B4-BE49-F238E27FC236}">
                <a16:creationId xmlns:a16="http://schemas.microsoft.com/office/drawing/2014/main" id="{15A7BF66-FFF1-E318-9AFE-331E011D59C1}"/>
              </a:ext>
            </a:extLst>
          </p:cNvPr>
          <p:cNvSpPr>
            <a:spLocks noGrp="1"/>
          </p:cNvSpPr>
          <p:nvPr>
            <p:ph type="pic" sz="quarter" idx="15" hasCustomPrompt="1"/>
          </p:nvPr>
        </p:nvSpPr>
        <p:spPr>
          <a:xfrm>
            <a:off x="612648" y="2293938"/>
            <a:ext cx="4669536" cy="4024566"/>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02919"/>
            <a:ext cx="5471160" cy="5815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F3134235-8D6E-735A-EBA0-BA533F60F020}"/>
              </a:ext>
            </a:extLst>
          </p:cNvPr>
          <p:cNvSpPr>
            <a:spLocks noGrp="1"/>
          </p:cNvSpPr>
          <p:nvPr>
            <p:ph type="ftr" sz="quarter" idx="17"/>
          </p:nvPr>
        </p:nvSpPr>
        <p:spPr/>
        <p:txBody>
          <a:bodyPr/>
          <a:lstStyle/>
          <a:p>
            <a:endParaRPr lang="en-US"/>
          </a:p>
        </p:txBody>
      </p:sp>
      <p:sp>
        <p:nvSpPr>
          <p:cNvPr id="10" name="Date Placeholder 9">
            <a:extLst>
              <a:ext uri="{FF2B5EF4-FFF2-40B4-BE49-F238E27FC236}">
                <a16:creationId xmlns:a16="http://schemas.microsoft.com/office/drawing/2014/main" id="{9D2F68ED-5552-E109-B7F4-671217CABF2D}"/>
              </a:ext>
            </a:extLst>
          </p:cNvPr>
          <p:cNvSpPr>
            <a:spLocks noGrp="1"/>
          </p:cNvSpPr>
          <p:nvPr>
            <p:ph type="dt" sz="half" idx="16"/>
          </p:nvPr>
        </p:nvSpPr>
        <p:spPr/>
        <p:txBody>
          <a:bodyPr/>
          <a:lstStyle/>
          <a:p>
            <a:fld id="{3AEEF7F6-ECFE-4473-B3E9-C91BE833927A}" type="datetimeFigureOut">
              <a:rPr lang="en-US" smtClean="0"/>
              <a:t>6/16/2026</a:t>
            </a:fld>
            <a:endParaRPr lang="en-US"/>
          </a:p>
        </p:txBody>
      </p:sp>
      <p:sp>
        <p:nvSpPr>
          <p:cNvPr id="12" name="Slide Number Placeholder 11">
            <a:extLst>
              <a:ext uri="{FF2B5EF4-FFF2-40B4-BE49-F238E27FC236}">
                <a16:creationId xmlns:a16="http://schemas.microsoft.com/office/drawing/2014/main" id="{573B9B49-4584-CFEF-738F-BE68D009CEA3}"/>
              </a:ext>
            </a:extLst>
          </p:cNvPr>
          <p:cNvSpPr>
            <a:spLocks noGrp="1"/>
          </p:cNvSpPr>
          <p:nvPr>
            <p:ph type="sldNum" sz="quarter" idx="18"/>
          </p:nvPr>
        </p:nvSpPr>
        <p:spPr/>
        <p:txBody>
          <a:bodyPr/>
          <a:lstStyle/>
          <a:p>
            <a:fld id="{5DAD859A-2C66-45B9-9A71-3CF205EC2D4A}" type="slidenum">
              <a:rPr lang="en-US" smtClean="0"/>
              <a:t>‹nº›</a:t>
            </a:fld>
            <a:endParaRPr lang="en-US"/>
          </a:p>
        </p:txBody>
      </p:sp>
    </p:spTree>
    <p:extLst>
      <p:ext uri="{BB962C8B-B14F-4D97-AF65-F5344CB8AC3E}">
        <p14:creationId xmlns:p14="http://schemas.microsoft.com/office/powerpoint/2010/main" val="1553248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pa">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B9BF0-3C9E-A5B5-77E3-7EAE97F515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1"/>
          <a:stretch/>
        </p:blipFill>
        <p:spPr>
          <a:xfrm>
            <a:off x="39209" y="15354"/>
            <a:ext cx="12152790" cy="6827292"/>
          </a:xfrm>
          <a:prstGeom prst="rect">
            <a:avLst/>
          </a:prstGeom>
        </p:spPr>
      </p:pic>
      <p:sp>
        <p:nvSpPr>
          <p:cNvPr id="26" name="Date Placeholder 25">
            <a:extLst>
              <a:ext uri="{FF2B5EF4-FFF2-40B4-BE49-F238E27FC236}">
                <a16:creationId xmlns:a16="http://schemas.microsoft.com/office/drawing/2014/main" id="{3B16F8AE-7694-C0D8-80B0-6DB0540C9A08}"/>
              </a:ext>
            </a:extLst>
          </p:cNvPr>
          <p:cNvSpPr>
            <a:spLocks noGrp="1"/>
          </p:cNvSpPr>
          <p:nvPr>
            <p:ph type="dt" sz="half" idx="10"/>
          </p:nvPr>
        </p:nvSpPr>
        <p:spPr>
          <a:xfrm>
            <a:off x="8734063" y="2005504"/>
            <a:ext cx="2035105" cy="782508"/>
          </a:xfrm>
        </p:spPr>
        <p:txBody>
          <a:bodyPr anchor="t"/>
          <a:lstStyle>
            <a:lvl1pPr>
              <a:defRPr sz="2426" b="0" spc="243" baseline="0">
                <a:solidFill>
                  <a:schemeClr val="bg1"/>
                </a:solidFill>
                <a:latin typeface="+mj-lt"/>
              </a:defRPr>
            </a:lvl1pPr>
          </a:lstStyle>
          <a:p>
            <a:r>
              <a:rPr lang="en-US"/>
              <a:t>FEVEREIRO 2025</a:t>
            </a:r>
          </a:p>
        </p:txBody>
      </p:sp>
      <p:sp>
        <p:nvSpPr>
          <p:cNvPr id="2" name="Date Placeholder 25">
            <a:extLst>
              <a:ext uri="{FF2B5EF4-FFF2-40B4-BE49-F238E27FC236}">
                <a16:creationId xmlns:a16="http://schemas.microsoft.com/office/drawing/2014/main" id="{5EC04141-3931-9C74-3458-BD890025CCED}"/>
              </a:ext>
            </a:extLst>
          </p:cNvPr>
          <p:cNvSpPr txBox="1">
            <a:spLocks/>
          </p:cNvSpPr>
          <p:nvPr userDrawn="1"/>
        </p:nvSpPr>
        <p:spPr>
          <a:xfrm>
            <a:off x="878194" y="5363267"/>
            <a:ext cx="6248568" cy="782508"/>
          </a:xfrm>
          <a:prstGeom prst="rect">
            <a:avLst/>
          </a:prstGeom>
        </p:spPr>
        <p:txBody>
          <a:bodyPr wrap="square" lIns="0" tIns="0" rIns="0" bIns="0" anchor="t">
            <a:noAutofit/>
          </a:bodyPr>
          <a:lstStyle>
            <a:defPPr>
              <a:defRPr kern="0"/>
            </a:defPPr>
            <a:lvl1pPr algn="l">
              <a:defRPr sz="4000" b="0" spc="400" baseline="0">
                <a:solidFill>
                  <a:schemeClr val="bg1"/>
                </a:solidFill>
                <a:latin typeface="+mj-lt"/>
                <a:cs typeface="Arial" panose="020B0604020202020204" pitchFamily="34" charset="0"/>
              </a:defRPr>
            </a:lvl1pPr>
          </a:lstStyle>
          <a:p>
            <a:r>
              <a:rPr lang="en-US" sz="1455"/>
              <a:t>SPECIAL EDITION</a:t>
            </a:r>
          </a:p>
          <a:p>
            <a:r>
              <a:rPr lang="en-US" sz="1455"/>
              <a:t>1</a:t>
            </a:r>
            <a:r>
              <a:rPr lang="en-US" sz="1455" baseline="30000"/>
              <a:t>ST</a:t>
            </a:r>
            <a:r>
              <a:rPr lang="en-US" sz="1455"/>
              <a:t> SEMESTER AUTONOMOUS REGIONS</a:t>
            </a:r>
          </a:p>
        </p:txBody>
      </p:sp>
    </p:spTree>
    <p:extLst>
      <p:ext uri="{BB962C8B-B14F-4D97-AF65-F5344CB8AC3E}">
        <p14:creationId xmlns:p14="http://schemas.microsoft.com/office/powerpoint/2010/main" val="579061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2" name="Rectangle: Single Corner Snipped 11">
            <a:extLst>
              <a:ext uri="{FF2B5EF4-FFF2-40B4-BE49-F238E27FC236}">
                <a16:creationId xmlns:a16="http://schemas.microsoft.com/office/drawing/2014/main" id="{75BF59F3-96CB-EA5B-F92E-416318DC164F}"/>
              </a:ext>
            </a:extLst>
          </p:cNvPr>
          <p:cNvSpPr/>
          <p:nvPr userDrawn="1"/>
        </p:nvSpPr>
        <p:spPr>
          <a:xfrm>
            <a:off x="0" y="451447"/>
            <a:ext cx="4378255" cy="803742"/>
          </a:xfrm>
          <a:prstGeom prst="snip1Rect">
            <a:avLst>
              <a:gd name="adj" fmla="val 11172"/>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3" name="Date Placeholder 2">
            <a:extLst>
              <a:ext uri="{FF2B5EF4-FFF2-40B4-BE49-F238E27FC236}">
                <a16:creationId xmlns:a16="http://schemas.microsoft.com/office/drawing/2014/main" id="{AEFA577D-BDBE-1BA8-22F0-264AD8BDDCED}"/>
              </a:ext>
            </a:extLst>
          </p:cNvPr>
          <p:cNvSpPr>
            <a:spLocks noGrp="1"/>
          </p:cNvSpPr>
          <p:nvPr>
            <p:ph type="dt" sz="half" idx="19"/>
          </p:nvPr>
        </p:nvSpPr>
        <p:spPr/>
        <p:txBody>
          <a:bodyPr/>
          <a:lstStyle/>
          <a:p>
            <a:r>
              <a:rPr lang="en-US"/>
              <a:t>FEVEREIRO 2025</a:t>
            </a:r>
          </a:p>
        </p:txBody>
      </p:sp>
      <p:sp>
        <p:nvSpPr>
          <p:cNvPr id="8" name="Footer Placeholder 7">
            <a:extLst>
              <a:ext uri="{FF2B5EF4-FFF2-40B4-BE49-F238E27FC236}">
                <a16:creationId xmlns:a16="http://schemas.microsoft.com/office/drawing/2014/main" id="{D46A9E38-D02A-1D6B-3A47-19BF8E70120A}"/>
              </a:ext>
            </a:extLst>
          </p:cNvPr>
          <p:cNvSpPr>
            <a:spLocks noGrp="1"/>
          </p:cNvSpPr>
          <p:nvPr>
            <p:ph type="ftr" sz="quarter" idx="20"/>
          </p:nvPr>
        </p:nvSpPr>
        <p:spPr/>
        <p:txBody>
          <a:bodyPr/>
          <a:lstStyle/>
          <a:p>
            <a:pPr rtl="0"/>
            <a:r>
              <a:rPr lang="pt-PT"/>
              <a:t>RENEWABLE ELECTRICITY BULLETIN</a:t>
            </a:r>
          </a:p>
        </p:txBody>
      </p:sp>
      <p:sp>
        <p:nvSpPr>
          <p:cNvPr id="9" name="Slide Number Placeholder 8">
            <a:extLst>
              <a:ext uri="{FF2B5EF4-FFF2-40B4-BE49-F238E27FC236}">
                <a16:creationId xmlns:a16="http://schemas.microsoft.com/office/drawing/2014/main" id="{186FA695-4914-A46A-CC8B-4E5D6A3368C9}"/>
              </a:ext>
            </a:extLst>
          </p:cNvPr>
          <p:cNvSpPr>
            <a:spLocks noGrp="1"/>
          </p:cNvSpPr>
          <p:nvPr>
            <p:ph type="sldNum" sz="quarter" idx="21"/>
          </p:nvPr>
        </p:nvSpPr>
        <p:spPr/>
        <p:txBody>
          <a:bodyPr/>
          <a:lstStyle/>
          <a:p>
            <a:fld id="{B6F15528-21DE-4FAA-801E-634DDDAF4B2B}" type="slidenum">
              <a:rPr lang="en-PT" smtClean="0"/>
              <a:pPr/>
              <a:t>‹nº›</a:t>
            </a:fld>
            <a:endParaRPr lang="en-PT"/>
          </a:p>
        </p:txBody>
      </p:sp>
      <p:sp>
        <p:nvSpPr>
          <p:cNvPr id="13" name="Title 12">
            <a:extLst>
              <a:ext uri="{FF2B5EF4-FFF2-40B4-BE49-F238E27FC236}">
                <a16:creationId xmlns:a16="http://schemas.microsoft.com/office/drawing/2014/main" id="{E880D667-5511-B4CE-2FBD-31F560714CA7}"/>
              </a:ext>
            </a:extLst>
          </p:cNvPr>
          <p:cNvSpPr>
            <a:spLocks noGrp="1"/>
          </p:cNvSpPr>
          <p:nvPr>
            <p:ph type="title"/>
          </p:nvPr>
        </p:nvSpPr>
        <p:spPr>
          <a:xfrm>
            <a:off x="602655" y="517912"/>
            <a:ext cx="3637306" cy="666426"/>
          </a:xfrm>
        </p:spPr>
        <p:txBody>
          <a:bodyPr/>
          <a:lstStyle>
            <a:lvl1pPr>
              <a:defRPr sz="1698">
                <a:solidFill>
                  <a:schemeClr val="bg1"/>
                </a:solidFill>
              </a:defRPr>
            </a:lvl1pPr>
          </a:lstStyle>
          <a:p>
            <a:r>
              <a:rPr lang="pt-PT"/>
              <a:t>Clique para editar o estilo de título do Modelo Global</a:t>
            </a:r>
            <a:endParaRPr lang="en-GB"/>
          </a:p>
        </p:txBody>
      </p:sp>
    </p:spTree>
    <p:extLst>
      <p:ext uri="{BB962C8B-B14F-4D97-AF65-F5344CB8AC3E}">
        <p14:creationId xmlns:p14="http://schemas.microsoft.com/office/powerpoint/2010/main" val="3437035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BE4AD3-3C09-9F0F-7BCD-31D771211419}"/>
              </a:ext>
            </a:extLst>
          </p:cNvPr>
          <p:cNvSpPr>
            <a:spLocks noGrp="1"/>
          </p:cNvSpPr>
          <p:nvPr>
            <p:ph type="body" sz="quarter" idx="22"/>
          </p:nvPr>
        </p:nvSpPr>
        <p:spPr>
          <a:xfrm>
            <a:off x="602655" y="1205040"/>
            <a:ext cx="2794117" cy="2598223"/>
          </a:xfrm>
        </p:spPr>
        <p:txBody>
          <a:bodyPr/>
          <a:lstStyle>
            <a:lvl1pPr>
              <a:spcAft>
                <a:spcPts val="364"/>
              </a:spcAft>
              <a:defRPr sz="970"/>
            </a:lvl1pPr>
          </a:lstStyle>
          <a:p>
            <a:pPr lvl="0"/>
            <a:r>
              <a:rPr lang="pt-PT"/>
              <a:t>Clique para editar os estilos do texto de Modelo Global</a:t>
            </a:r>
          </a:p>
        </p:txBody>
      </p:sp>
      <p:sp>
        <p:nvSpPr>
          <p:cNvPr id="2" name="Date Placeholder 1">
            <a:extLst>
              <a:ext uri="{FF2B5EF4-FFF2-40B4-BE49-F238E27FC236}">
                <a16:creationId xmlns:a16="http://schemas.microsoft.com/office/drawing/2014/main" id="{3477F16B-21E3-CE19-A4E3-B29F76DF51D6}"/>
              </a:ext>
            </a:extLst>
          </p:cNvPr>
          <p:cNvSpPr>
            <a:spLocks noGrp="1"/>
          </p:cNvSpPr>
          <p:nvPr>
            <p:ph type="dt" sz="half" idx="23"/>
          </p:nvPr>
        </p:nvSpPr>
        <p:spPr/>
        <p:txBody>
          <a:bodyPr/>
          <a:lstStyle/>
          <a:p>
            <a:r>
              <a:rPr lang="en-US"/>
              <a:t>FEVEREIRO 2025</a:t>
            </a:r>
          </a:p>
        </p:txBody>
      </p:sp>
      <p:sp>
        <p:nvSpPr>
          <p:cNvPr id="8" name="Footer Placeholder 7">
            <a:extLst>
              <a:ext uri="{FF2B5EF4-FFF2-40B4-BE49-F238E27FC236}">
                <a16:creationId xmlns:a16="http://schemas.microsoft.com/office/drawing/2014/main" id="{CC699AA0-1F45-16EF-5C1B-7D90D9494B86}"/>
              </a:ext>
            </a:extLst>
          </p:cNvPr>
          <p:cNvSpPr>
            <a:spLocks noGrp="1"/>
          </p:cNvSpPr>
          <p:nvPr>
            <p:ph type="ftr" sz="quarter" idx="24"/>
          </p:nvPr>
        </p:nvSpPr>
        <p:spPr/>
        <p:txBody>
          <a:bodyPr/>
          <a:lstStyle/>
          <a:p>
            <a:pPr rtl="0"/>
            <a:r>
              <a:rPr lang="pt-PT"/>
              <a:t>RENEWABLE ELECTRICITY BULLETIN</a:t>
            </a:r>
          </a:p>
        </p:txBody>
      </p:sp>
      <p:sp>
        <p:nvSpPr>
          <p:cNvPr id="9" name="Slide Number Placeholder 8">
            <a:extLst>
              <a:ext uri="{FF2B5EF4-FFF2-40B4-BE49-F238E27FC236}">
                <a16:creationId xmlns:a16="http://schemas.microsoft.com/office/drawing/2014/main" id="{B8CB0B56-1D2C-2A02-5C2D-D2C0CBBB65E5}"/>
              </a:ext>
            </a:extLst>
          </p:cNvPr>
          <p:cNvSpPr>
            <a:spLocks noGrp="1"/>
          </p:cNvSpPr>
          <p:nvPr>
            <p:ph type="sldNum" sz="quarter" idx="25"/>
          </p:nvPr>
        </p:nvSpPr>
        <p:spPr/>
        <p:txBody>
          <a:bodyPr/>
          <a:lstStyle/>
          <a:p>
            <a:fld id="{B6F15528-21DE-4FAA-801E-634DDDAF4B2B}" type="slidenum">
              <a:rPr lang="en-PT" smtClean="0"/>
              <a:pPr/>
              <a:t>‹nº›</a:t>
            </a:fld>
            <a:endParaRPr lang="en-PT"/>
          </a:p>
        </p:txBody>
      </p:sp>
      <p:sp>
        <p:nvSpPr>
          <p:cNvPr id="10" name="Title 12">
            <a:extLst>
              <a:ext uri="{FF2B5EF4-FFF2-40B4-BE49-F238E27FC236}">
                <a16:creationId xmlns:a16="http://schemas.microsoft.com/office/drawing/2014/main" id="{3B062624-08C5-8D38-A2E6-EF51A79DC60B}"/>
              </a:ext>
            </a:extLst>
          </p:cNvPr>
          <p:cNvSpPr>
            <a:spLocks noGrp="1"/>
          </p:cNvSpPr>
          <p:nvPr>
            <p:ph type="title"/>
          </p:nvPr>
        </p:nvSpPr>
        <p:spPr>
          <a:xfrm>
            <a:off x="602655" y="517912"/>
            <a:ext cx="8175586" cy="666426"/>
          </a:xfrm>
        </p:spPr>
        <p:txBody>
          <a:bodyPr/>
          <a:lstStyle>
            <a:lvl1pPr>
              <a:defRPr>
                <a:solidFill>
                  <a:schemeClr val="accent6"/>
                </a:solidFill>
              </a:defRPr>
            </a:lvl1pPr>
          </a:lstStyle>
          <a:p>
            <a:r>
              <a:rPr lang="pt-PT"/>
              <a:t>Clique para editar o estilo de título do Modelo Global</a:t>
            </a:r>
            <a:endParaRPr lang="en-GB"/>
          </a:p>
        </p:txBody>
      </p:sp>
    </p:spTree>
    <p:extLst>
      <p:ext uri="{BB962C8B-B14F-4D97-AF65-F5344CB8AC3E}">
        <p14:creationId xmlns:p14="http://schemas.microsoft.com/office/powerpoint/2010/main" val="2333862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77F16B-21E3-CE19-A4E3-B29F76DF51D6}"/>
              </a:ext>
            </a:extLst>
          </p:cNvPr>
          <p:cNvSpPr>
            <a:spLocks noGrp="1"/>
          </p:cNvSpPr>
          <p:nvPr>
            <p:ph type="dt" sz="half" idx="23"/>
          </p:nvPr>
        </p:nvSpPr>
        <p:spPr/>
        <p:txBody>
          <a:bodyPr/>
          <a:lstStyle/>
          <a:p>
            <a:r>
              <a:rPr lang="en-US"/>
              <a:t>FEVEREIRO 2025</a:t>
            </a:r>
          </a:p>
        </p:txBody>
      </p:sp>
      <p:sp>
        <p:nvSpPr>
          <p:cNvPr id="8" name="Footer Placeholder 7">
            <a:extLst>
              <a:ext uri="{FF2B5EF4-FFF2-40B4-BE49-F238E27FC236}">
                <a16:creationId xmlns:a16="http://schemas.microsoft.com/office/drawing/2014/main" id="{CC699AA0-1F45-16EF-5C1B-7D90D9494B86}"/>
              </a:ext>
            </a:extLst>
          </p:cNvPr>
          <p:cNvSpPr>
            <a:spLocks noGrp="1"/>
          </p:cNvSpPr>
          <p:nvPr>
            <p:ph type="ftr" sz="quarter" idx="24"/>
          </p:nvPr>
        </p:nvSpPr>
        <p:spPr/>
        <p:txBody>
          <a:bodyPr/>
          <a:lstStyle/>
          <a:p>
            <a:pPr rtl="0"/>
            <a:r>
              <a:rPr lang="pt-PT"/>
              <a:t>RENEWABLE ELECTRICITY BULLETIN</a:t>
            </a:r>
          </a:p>
        </p:txBody>
      </p:sp>
      <p:sp>
        <p:nvSpPr>
          <p:cNvPr id="9" name="Slide Number Placeholder 8">
            <a:extLst>
              <a:ext uri="{FF2B5EF4-FFF2-40B4-BE49-F238E27FC236}">
                <a16:creationId xmlns:a16="http://schemas.microsoft.com/office/drawing/2014/main" id="{B8CB0B56-1D2C-2A02-5C2D-D2C0CBBB65E5}"/>
              </a:ext>
            </a:extLst>
          </p:cNvPr>
          <p:cNvSpPr>
            <a:spLocks noGrp="1"/>
          </p:cNvSpPr>
          <p:nvPr>
            <p:ph type="sldNum" sz="quarter" idx="25"/>
          </p:nvPr>
        </p:nvSpPr>
        <p:spPr/>
        <p:txBody>
          <a:bodyPr/>
          <a:lstStyle/>
          <a:p>
            <a:fld id="{B6F15528-21DE-4FAA-801E-634DDDAF4B2B}" type="slidenum">
              <a:rPr lang="en-PT" smtClean="0"/>
              <a:pPr/>
              <a:t>‹nº›</a:t>
            </a:fld>
            <a:endParaRPr lang="en-PT"/>
          </a:p>
        </p:txBody>
      </p:sp>
      <p:sp>
        <p:nvSpPr>
          <p:cNvPr id="10" name="Title 12">
            <a:extLst>
              <a:ext uri="{FF2B5EF4-FFF2-40B4-BE49-F238E27FC236}">
                <a16:creationId xmlns:a16="http://schemas.microsoft.com/office/drawing/2014/main" id="{3B062624-08C5-8D38-A2E6-EF51A79DC60B}"/>
              </a:ext>
            </a:extLst>
          </p:cNvPr>
          <p:cNvSpPr>
            <a:spLocks noGrp="1"/>
          </p:cNvSpPr>
          <p:nvPr>
            <p:ph type="title"/>
          </p:nvPr>
        </p:nvSpPr>
        <p:spPr>
          <a:xfrm>
            <a:off x="602655" y="517912"/>
            <a:ext cx="8175586" cy="666426"/>
          </a:xfrm>
        </p:spPr>
        <p:txBody>
          <a:bodyPr/>
          <a:lstStyle>
            <a:lvl1pPr>
              <a:defRPr>
                <a:solidFill>
                  <a:schemeClr val="accent6"/>
                </a:solidFill>
              </a:defRPr>
            </a:lvl1pPr>
          </a:lstStyle>
          <a:p>
            <a:r>
              <a:rPr lang="pt-PT"/>
              <a:t>Clique para editar o estilo de título do Modelo Global</a:t>
            </a:r>
            <a:endParaRPr lang="en-GB"/>
          </a:p>
        </p:txBody>
      </p:sp>
    </p:spTree>
    <p:extLst>
      <p:ext uri="{BB962C8B-B14F-4D97-AF65-F5344CB8AC3E}">
        <p14:creationId xmlns:p14="http://schemas.microsoft.com/office/powerpoint/2010/main" val="380784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parad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89A8-F93E-DAB6-A4E0-74E44053524B}"/>
              </a:ext>
            </a:extLst>
          </p:cNvPr>
          <p:cNvSpPr>
            <a:spLocks noGrp="1"/>
          </p:cNvSpPr>
          <p:nvPr>
            <p:ph type="ctrTitle"/>
          </p:nvPr>
        </p:nvSpPr>
        <p:spPr>
          <a:xfrm>
            <a:off x="3042745" y="5103340"/>
            <a:ext cx="7880628" cy="1087395"/>
          </a:xfrm>
        </p:spPr>
        <p:txBody>
          <a:bodyPr anchor="b">
            <a:normAutofit/>
          </a:bodyPr>
          <a:lstStyle>
            <a:lvl1pPr algn="r">
              <a:defRPr sz="4400"/>
            </a:lvl1pPr>
          </a:lstStyle>
          <a:p>
            <a:r>
              <a:rPr lang="en-GB"/>
              <a:t>Click to edit Master title style</a:t>
            </a:r>
            <a:endParaRPr lang="en-PT"/>
          </a:p>
        </p:txBody>
      </p:sp>
      <p:sp>
        <p:nvSpPr>
          <p:cNvPr id="9" name="Picture Placeholder 8">
            <a:extLst>
              <a:ext uri="{FF2B5EF4-FFF2-40B4-BE49-F238E27FC236}">
                <a16:creationId xmlns:a16="http://schemas.microsoft.com/office/drawing/2014/main" id="{ACE34CF9-D6A3-5522-D2BA-C3E5FA5CA611}"/>
              </a:ext>
            </a:extLst>
          </p:cNvPr>
          <p:cNvSpPr>
            <a:spLocks noGrp="1"/>
          </p:cNvSpPr>
          <p:nvPr>
            <p:ph type="pic" sz="quarter" idx="10" hasCustomPrompt="1"/>
          </p:nvPr>
        </p:nvSpPr>
        <p:spPr>
          <a:xfrm>
            <a:off x="0" y="0"/>
            <a:ext cx="2727434" cy="6858000"/>
          </a:xfrm>
          <a:prstGeom prst="rect">
            <a:avLst/>
          </a:prstGeom>
        </p:spPr>
        <p:txBody>
          <a:bodyPr anchor="ctr"/>
          <a:lstStyle>
            <a:lvl1pPr>
              <a:defRPr>
                <a:latin typeface="Franklin Gothic Medium" panose="020B0603020102020204" pitchFamily="34" charset="0"/>
              </a:defRPr>
            </a:lvl1pPr>
          </a:lstStyle>
          <a:p>
            <a:r>
              <a:rPr lang="en-PT"/>
              <a:t>Inserir Imagem</a:t>
            </a:r>
          </a:p>
        </p:txBody>
      </p:sp>
      <p:pic>
        <p:nvPicPr>
          <p:cNvPr id="12" name="Picture 11">
            <a:extLst>
              <a:ext uri="{FF2B5EF4-FFF2-40B4-BE49-F238E27FC236}">
                <a16:creationId xmlns:a16="http://schemas.microsoft.com/office/drawing/2014/main" id="{D051D12B-003F-462B-FFEF-93854967CD48}"/>
              </a:ext>
            </a:extLst>
          </p:cNvPr>
          <p:cNvPicPr>
            <a:picLocks noChangeAspect="1"/>
          </p:cNvPicPr>
          <p:nvPr userDrawn="1"/>
        </p:nvPicPr>
        <p:blipFill rotWithShape="1">
          <a:blip r:embed="rId2"/>
          <a:srcRect r="20782"/>
          <a:stretch/>
        </p:blipFill>
        <p:spPr>
          <a:xfrm>
            <a:off x="430010" y="416559"/>
            <a:ext cx="1601990" cy="510041"/>
          </a:xfrm>
          <a:prstGeom prst="rect">
            <a:avLst/>
          </a:prstGeom>
        </p:spPr>
      </p:pic>
    </p:spTree>
    <p:extLst>
      <p:ext uri="{BB962C8B-B14F-4D97-AF65-F5344CB8AC3E}">
        <p14:creationId xmlns:p14="http://schemas.microsoft.com/office/powerpoint/2010/main" val="37771906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and photo">
    <p:spTree>
      <p:nvGrpSpPr>
        <p:cNvPr id="1" name=""/>
        <p:cNvGrpSpPr/>
        <p:nvPr/>
      </p:nvGrpSpPr>
      <p:grpSpPr>
        <a:xfrm>
          <a:off x="0" y="0"/>
          <a:ext cx="0" cy="0"/>
          <a:chOff x="0" y="0"/>
          <a:chExt cx="0" cy="0"/>
        </a:xfrm>
      </p:grpSpPr>
      <p:sp>
        <p:nvSpPr>
          <p:cNvPr id="3" name="Holder 3"/>
          <p:cNvSpPr>
            <a:spLocks noGrp="1"/>
          </p:cNvSpPr>
          <p:nvPr userDrawn="1">
            <p:ph type="body" idx="1"/>
          </p:nvPr>
        </p:nvSpPr>
        <p:spPr>
          <a:xfrm>
            <a:off x="3558119" y="1205040"/>
            <a:ext cx="2672187" cy="273110"/>
          </a:xfrm>
          <a:noFill/>
          <a:ln>
            <a:noFill/>
          </a:ln>
        </p:spPr>
        <p:txBody>
          <a:bodyPr lIns="144000" tIns="0" rIns="108000" bIns="0" anchor="ctr"/>
          <a:lstStyle>
            <a:lvl1pPr>
              <a:defRPr sz="1213" b="1">
                <a:solidFill>
                  <a:schemeClr val="accent6"/>
                </a:solidFill>
              </a:defRPr>
            </a:lvl1pPr>
          </a:lstStyle>
          <a:p>
            <a:pPr marL="0" lvl="0" algn="l" rtl="0"/>
            <a:r>
              <a:rPr lang="pt-PT"/>
              <a:t>Clique para editar os estilos do texto de Modelo Global</a:t>
            </a:r>
          </a:p>
        </p:txBody>
      </p:sp>
      <p:sp>
        <p:nvSpPr>
          <p:cNvPr id="5" name="Holder 3">
            <a:extLst>
              <a:ext uri="{FF2B5EF4-FFF2-40B4-BE49-F238E27FC236}">
                <a16:creationId xmlns:a16="http://schemas.microsoft.com/office/drawing/2014/main" id="{EF428060-1CB4-2A60-E354-6BC963354154}"/>
              </a:ext>
            </a:extLst>
          </p:cNvPr>
          <p:cNvSpPr>
            <a:spLocks noGrp="1"/>
          </p:cNvSpPr>
          <p:nvPr>
            <p:ph type="body" idx="19"/>
          </p:nvPr>
        </p:nvSpPr>
        <p:spPr>
          <a:xfrm>
            <a:off x="521024" y="1205040"/>
            <a:ext cx="2761357" cy="2026291"/>
          </a:xfrm>
          <a:noFill/>
          <a:ln>
            <a:noFill/>
          </a:ln>
        </p:spPr>
        <p:txBody>
          <a:bodyPr lIns="144000" tIns="0" rIns="36000" bIns="0" anchor="t"/>
          <a:lstStyle>
            <a:lvl1pPr>
              <a:lnSpc>
                <a:spcPct val="100000"/>
              </a:lnSpc>
              <a:spcAft>
                <a:spcPts val="1455"/>
              </a:spcAft>
              <a:defRPr sz="970" b="0" baseline="0">
                <a:solidFill>
                  <a:schemeClr val="accent6"/>
                </a:solidFill>
              </a:defRPr>
            </a:lvl1pPr>
          </a:lstStyle>
          <a:p>
            <a:pPr marL="0" lvl="0" algn="l" rtl="0"/>
            <a:r>
              <a:rPr lang="pt-PT"/>
              <a:t>Clique para editar os estilos do texto de Modelo Global</a:t>
            </a:r>
          </a:p>
        </p:txBody>
      </p:sp>
      <p:sp>
        <p:nvSpPr>
          <p:cNvPr id="20" name="Picture Placeholder 19">
            <a:extLst>
              <a:ext uri="{FF2B5EF4-FFF2-40B4-BE49-F238E27FC236}">
                <a16:creationId xmlns:a16="http://schemas.microsoft.com/office/drawing/2014/main" id="{DC63F8F1-429D-1DDC-4F28-9D1F91F95B6B}"/>
              </a:ext>
            </a:extLst>
          </p:cNvPr>
          <p:cNvSpPr>
            <a:spLocks noGrp="1"/>
          </p:cNvSpPr>
          <p:nvPr>
            <p:ph type="pic" sz="quarter" idx="20"/>
          </p:nvPr>
        </p:nvSpPr>
        <p:spPr>
          <a:xfrm>
            <a:off x="1" y="3744350"/>
            <a:ext cx="3478427" cy="3113650"/>
          </a:xfrm>
          <a:custGeom>
            <a:avLst/>
            <a:gdLst>
              <a:gd name="connsiteX0" fmla="*/ 0 w 5735781"/>
              <a:gd name="connsiteY0" fmla="*/ 0 h 5134640"/>
              <a:gd name="connsiteX1" fmla="*/ 5735781 w 5735781"/>
              <a:gd name="connsiteY1" fmla="*/ 0 h 5134640"/>
              <a:gd name="connsiteX2" fmla="*/ 5735781 w 5735781"/>
              <a:gd name="connsiteY2" fmla="*/ 4314772 h 5134640"/>
              <a:gd name="connsiteX3" fmla="*/ 5731643 w 5735781"/>
              <a:gd name="connsiteY3" fmla="*/ 4357649 h 5134640"/>
              <a:gd name="connsiteX4" fmla="*/ 5673249 w 5735781"/>
              <a:gd name="connsiteY4" fmla="*/ 4469466 h 5134640"/>
              <a:gd name="connsiteX5" fmla="*/ 5086710 w 5735781"/>
              <a:gd name="connsiteY5" fmla="*/ 5070556 h 5134640"/>
              <a:gd name="connsiteX6" fmla="*/ 4977556 w 5735781"/>
              <a:gd name="connsiteY6" fmla="*/ 5130398 h 5134640"/>
              <a:gd name="connsiteX7" fmla="*/ 4935751 w 5735781"/>
              <a:gd name="connsiteY7" fmla="*/ 5134640 h 5134640"/>
              <a:gd name="connsiteX8" fmla="*/ 0 w 5735781"/>
              <a:gd name="connsiteY8" fmla="*/ 5134640 h 51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5781" h="5134640">
                <a:moveTo>
                  <a:pt x="0" y="0"/>
                </a:moveTo>
                <a:lnTo>
                  <a:pt x="5735781" y="0"/>
                </a:lnTo>
                <a:lnTo>
                  <a:pt x="5735781" y="4314772"/>
                </a:lnTo>
                <a:lnTo>
                  <a:pt x="5731643" y="4357649"/>
                </a:lnTo>
                <a:cubicBezTo>
                  <a:pt x="5723439" y="4399710"/>
                  <a:pt x="5703277" y="4438692"/>
                  <a:pt x="5673249" y="4469466"/>
                </a:cubicBezTo>
                <a:lnTo>
                  <a:pt x="5086710" y="5070556"/>
                </a:lnTo>
                <a:cubicBezTo>
                  <a:pt x="5056681" y="5101329"/>
                  <a:pt x="5018584" y="5121990"/>
                  <a:pt x="4977556" y="5130398"/>
                </a:cubicBezTo>
                <a:lnTo>
                  <a:pt x="4935751" y="5134640"/>
                </a:lnTo>
                <a:lnTo>
                  <a:pt x="0" y="5134640"/>
                </a:lnTo>
                <a:close/>
              </a:path>
            </a:pathLst>
          </a:custGeom>
          <a:noFill/>
        </p:spPr>
        <p:txBody>
          <a:bodyPr wrap="square">
            <a:noAutofit/>
          </a:bodyPr>
          <a:lstStyle>
            <a:lvl1pPr marL="0" algn="l" rtl="0">
              <a:defRPr>
                <a:solidFill>
                  <a:schemeClr val="bg1"/>
                </a:solidFill>
              </a:defRPr>
            </a:lvl1pPr>
          </a:lstStyle>
          <a:p>
            <a:pPr marL="0" algn="l" rtl="0"/>
            <a:r>
              <a:rPr lang="pt-PT"/>
              <a:t>Clique no ícone para adicionar uma imagem</a:t>
            </a:r>
          </a:p>
        </p:txBody>
      </p:sp>
      <p:sp>
        <p:nvSpPr>
          <p:cNvPr id="13" name="Title 12">
            <a:extLst>
              <a:ext uri="{FF2B5EF4-FFF2-40B4-BE49-F238E27FC236}">
                <a16:creationId xmlns:a16="http://schemas.microsoft.com/office/drawing/2014/main" id="{7ED1B0A6-4052-54E0-EDDC-67A8D124B43F}"/>
              </a:ext>
            </a:extLst>
          </p:cNvPr>
          <p:cNvSpPr>
            <a:spLocks noGrp="1"/>
          </p:cNvSpPr>
          <p:nvPr>
            <p:ph type="title"/>
          </p:nvPr>
        </p:nvSpPr>
        <p:spPr>
          <a:xfrm>
            <a:off x="602655" y="517912"/>
            <a:ext cx="8175586" cy="666426"/>
          </a:xfrm>
        </p:spPr>
        <p:txBody>
          <a:bodyPr/>
          <a:lstStyle>
            <a:lvl1pPr>
              <a:defRPr>
                <a:solidFill>
                  <a:schemeClr val="accent6"/>
                </a:solidFill>
              </a:defRPr>
            </a:lvl1pPr>
          </a:lstStyle>
          <a:p>
            <a:r>
              <a:rPr lang="pt-PT"/>
              <a:t>Clique para editar o estilo de título do Modelo Global</a:t>
            </a:r>
            <a:endParaRPr lang="en-GB"/>
          </a:p>
        </p:txBody>
      </p:sp>
      <p:sp>
        <p:nvSpPr>
          <p:cNvPr id="22" name="Holder 3">
            <a:extLst>
              <a:ext uri="{FF2B5EF4-FFF2-40B4-BE49-F238E27FC236}">
                <a16:creationId xmlns:a16="http://schemas.microsoft.com/office/drawing/2014/main" id="{9A40FA89-3D8A-F0C0-0263-2ACBE48BC7F3}"/>
              </a:ext>
            </a:extLst>
          </p:cNvPr>
          <p:cNvSpPr>
            <a:spLocks noGrp="1"/>
          </p:cNvSpPr>
          <p:nvPr>
            <p:ph type="body" idx="25"/>
          </p:nvPr>
        </p:nvSpPr>
        <p:spPr>
          <a:xfrm>
            <a:off x="6712804" y="1205040"/>
            <a:ext cx="2672187" cy="273110"/>
          </a:xfrm>
          <a:noFill/>
          <a:ln>
            <a:noFill/>
          </a:ln>
        </p:spPr>
        <p:txBody>
          <a:bodyPr lIns="144000" tIns="0" rIns="108000" bIns="0" anchor="ctr"/>
          <a:lstStyle>
            <a:lvl1pPr>
              <a:defRPr sz="1213" b="1">
                <a:solidFill>
                  <a:schemeClr val="accent6"/>
                </a:solidFill>
              </a:defRPr>
            </a:lvl1pPr>
          </a:lstStyle>
          <a:p>
            <a:pPr marL="0" lvl="0" algn="l" rtl="0"/>
            <a:r>
              <a:rPr lang="pt-PT"/>
              <a:t>Clique para editar os estilos do texto de Modelo Global</a:t>
            </a:r>
          </a:p>
        </p:txBody>
      </p:sp>
      <p:sp>
        <p:nvSpPr>
          <p:cNvPr id="2" name="Date Placeholder 1">
            <a:extLst>
              <a:ext uri="{FF2B5EF4-FFF2-40B4-BE49-F238E27FC236}">
                <a16:creationId xmlns:a16="http://schemas.microsoft.com/office/drawing/2014/main" id="{4352BFA2-61DE-521B-B81C-C475638D661A}"/>
              </a:ext>
            </a:extLst>
          </p:cNvPr>
          <p:cNvSpPr>
            <a:spLocks noGrp="1"/>
          </p:cNvSpPr>
          <p:nvPr>
            <p:ph type="dt" sz="half" idx="26"/>
          </p:nvPr>
        </p:nvSpPr>
        <p:spPr/>
        <p:txBody>
          <a:bodyPr/>
          <a:lstStyle/>
          <a:p>
            <a:r>
              <a:rPr lang="en-US"/>
              <a:t>FEVEREIRO 2025</a:t>
            </a:r>
          </a:p>
        </p:txBody>
      </p:sp>
      <p:sp>
        <p:nvSpPr>
          <p:cNvPr id="4" name="Footer Placeholder 3">
            <a:extLst>
              <a:ext uri="{FF2B5EF4-FFF2-40B4-BE49-F238E27FC236}">
                <a16:creationId xmlns:a16="http://schemas.microsoft.com/office/drawing/2014/main" id="{D9F8A3D3-3114-F07A-1CD6-22C9C0648D6B}"/>
              </a:ext>
            </a:extLst>
          </p:cNvPr>
          <p:cNvSpPr>
            <a:spLocks noGrp="1"/>
          </p:cNvSpPr>
          <p:nvPr>
            <p:ph type="ftr" sz="quarter" idx="27"/>
          </p:nvPr>
        </p:nvSpPr>
        <p:spPr/>
        <p:txBody>
          <a:bodyPr/>
          <a:lstStyle/>
          <a:p>
            <a:pPr rtl="0"/>
            <a:r>
              <a:rPr lang="pt-PT"/>
              <a:t>RENEWABLE ELECTRICITY BULLETIN</a:t>
            </a:r>
          </a:p>
        </p:txBody>
      </p:sp>
      <p:sp>
        <p:nvSpPr>
          <p:cNvPr id="6" name="Slide Number Placeholder 5">
            <a:extLst>
              <a:ext uri="{FF2B5EF4-FFF2-40B4-BE49-F238E27FC236}">
                <a16:creationId xmlns:a16="http://schemas.microsoft.com/office/drawing/2014/main" id="{A61571DF-1187-BBB3-D00A-4729C53FDC27}"/>
              </a:ext>
            </a:extLst>
          </p:cNvPr>
          <p:cNvSpPr>
            <a:spLocks noGrp="1"/>
          </p:cNvSpPr>
          <p:nvPr>
            <p:ph type="sldNum" sz="quarter" idx="28"/>
          </p:nvPr>
        </p:nvSpPr>
        <p:spPr/>
        <p:txBody>
          <a:bodyPr/>
          <a:lstStyle/>
          <a:p>
            <a:fld id="{B6F15528-21DE-4FAA-801E-634DDDAF4B2B}" type="slidenum">
              <a:rPr lang="en-PT" smtClean="0"/>
              <a:pPr/>
              <a:t>‹nº›</a:t>
            </a:fld>
            <a:endParaRPr lang="en-PT"/>
          </a:p>
        </p:txBody>
      </p:sp>
    </p:spTree>
    <p:extLst>
      <p:ext uri="{BB962C8B-B14F-4D97-AF65-F5344CB8AC3E}">
        <p14:creationId xmlns:p14="http://schemas.microsoft.com/office/powerpoint/2010/main" val="140725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and photo 2">
    <p:spTree>
      <p:nvGrpSpPr>
        <p:cNvPr id="1" name=""/>
        <p:cNvGrpSpPr/>
        <p:nvPr/>
      </p:nvGrpSpPr>
      <p:grpSpPr>
        <a:xfrm>
          <a:off x="0" y="0"/>
          <a:ext cx="0" cy="0"/>
          <a:chOff x="0" y="0"/>
          <a:chExt cx="0" cy="0"/>
        </a:xfrm>
      </p:grpSpPr>
      <p:sp>
        <p:nvSpPr>
          <p:cNvPr id="5" name="Holder 3">
            <a:extLst>
              <a:ext uri="{FF2B5EF4-FFF2-40B4-BE49-F238E27FC236}">
                <a16:creationId xmlns:a16="http://schemas.microsoft.com/office/drawing/2014/main" id="{EF428060-1CB4-2A60-E354-6BC963354154}"/>
              </a:ext>
            </a:extLst>
          </p:cNvPr>
          <p:cNvSpPr>
            <a:spLocks noGrp="1"/>
          </p:cNvSpPr>
          <p:nvPr>
            <p:ph type="body" idx="19"/>
          </p:nvPr>
        </p:nvSpPr>
        <p:spPr>
          <a:xfrm>
            <a:off x="521024" y="1205040"/>
            <a:ext cx="2761357" cy="2975624"/>
          </a:xfrm>
          <a:noFill/>
          <a:ln>
            <a:noFill/>
          </a:ln>
        </p:spPr>
        <p:txBody>
          <a:bodyPr lIns="144000" tIns="0" rIns="36000" bIns="0" anchor="t"/>
          <a:lstStyle>
            <a:lvl1pPr>
              <a:lnSpc>
                <a:spcPct val="100000"/>
              </a:lnSpc>
              <a:spcAft>
                <a:spcPts val="1455"/>
              </a:spcAft>
              <a:defRPr sz="970" b="0" baseline="0">
                <a:solidFill>
                  <a:schemeClr val="accent6"/>
                </a:solidFill>
              </a:defRPr>
            </a:lvl1pPr>
          </a:lstStyle>
          <a:p>
            <a:pPr marL="0" lvl="0" algn="l" rtl="0"/>
            <a:r>
              <a:rPr lang="pt-PT"/>
              <a:t>Clique para editar os estilos do texto de Modelo Global</a:t>
            </a:r>
          </a:p>
        </p:txBody>
      </p:sp>
      <p:sp>
        <p:nvSpPr>
          <p:cNvPr id="20" name="Picture Placeholder 19">
            <a:extLst>
              <a:ext uri="{FF2B5EF4-FFF2-40B4-BE49-F238E27FC236}">
                <a16:creationId xmlns:a16="http://schemas.microsoft.com/office/drawing/2014/main" id="{DC63F8F1-429D-1DDC-4F28-9D1F91F95B6B}"/>
              </a:ext>
            </a:extLst>
          </p:cNvPr>
          <p:cNvSpPr>
            <a:spLocks noGrp="1"/>
          </p:cNvSpPr>
          <p:nvPr>
            <p:ph type="pic" sz="quarter" idx="20"/>
          </p:nvPr>
        </p:nvSpPr>
        <p:spPr>
          <a:xfrm>
            <a:off x="1" y="4560316"/>
            <a:ext cx="3478427" cy="2297684"/>
          </a:xfrm>
          <a:custGeom>
            <a:avLst/>
            <a:gdLst>
              <a:gd name="connsiteX0" fmla="*/ 0 w 5735781"/>
              <a:gd name="connsiteY0" fmla="*/ 0 h 5134640"/>
              <a:gd name="connsiteX1" fmla="*/ 5735781 w 5735781"/>
              <a:gd name="connsiteY1" fmla="*/ 0 h 5134640"/>
              <a:gd name="connsiteX2" fmla="*/ 5735781 w 5735781"/>
              <a:gd name="connsiteY2" fmla="*/ 4314772 h 5134640"/>
              <a:gd name="connsiteX3" fmla="*/ 5731643 w 5735781"/>
              <a:gd name="connsiteY3" fmla="*/ 4357649 h 5134640"/>
              <a:gd name="connsiteX4" fmla="*/ 5673249 w 5735781"/>
              <a:gd name="connsiteY4" fmla="*/ 4469466 h 5134640"/>
              <a:gd name="connsiteX5" fmla="*/ 5086710 w 5735781"/>
              <a:gd name="connsiteY5" fmla="*/ 5070556 h 5134640"/>
              <a:gd name="connsiteX6" fmla="*/ 4977556 w 5735781"/>
              <a:gd name="connsiteY6" fmla="*/ 5130398 h 5134640"/>
              <a:gd name="connsiteX7" fmla="*/ 4935751 w 5735781"/>
              <a:gd name="connsiteY7" fmla="*/ 5134640 h 5134640"/>
              <a:gd name="connsiteX8" fmla="*/ 0 w 5735781"/>
              <a:gd name="connsiteY8" fmla="*/ 5134640 h 51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5781" h="5134640">
                <a:moveTo>
                  <a:pt x="0" y="0"/>
                </a:moveTo>
                <a:lnTo>
                  <a:pt x="5735781" y="0"/>
                </a:lnTo>
                <a:lnTo>
                  <a:pt x="5735781" y="4314772"/>
                </a:lnTo>
                <a:lnTo>
                  <a:pt x="5731643" y="4357649"/>
                </a:lnTo>
                <a:cubicBezTo>
                  <a:pt x="5723439" y="4399710"/>
                  <a:pt x="5703277" y="4438692"/>
                  <a:pt x="5673249" y="4469466"/>
                </a:cubicBezTo>
                <a:lnTo>
                  <a:pt x="5086710" y="5070556"/>
                </a:lnTo>
                <a:cubicBezTo>
                  <a:pt x="5056681" y="5101329"/>
                  <a:pt x="5018584" y="5121990"/>
                  <a:pt x="4977556" y="5130398"/>
                </a:cubicBezTo>
                <a:lnTo>
                  <a:pt x="4935751" y="5134640"/>
                </a:lnTo>
                <a:lnTo>
                  <a:pt x="0" y="5134640"/>
                </a:lnTo>
                <a:close/>
              </a:path>
            </a:pathLst>
          </a:custGeom>
          <a:noFill/>
        </p:spPr>
        <p:txBody>
          <a:bodyPr wrap="square">
            <a:noAutofit/>
          </a:bodyPr>
          <a:lstStyle>
            <a:lvl1pPr marL="0" algn="l" rtl="0">
              <a:defRPr>
                <a:solidFill>
                  <a:schemeClr val="bg1"/>
                </a:solidFill>
              </a:defRPr>
            </a:lvl1pPr>
          </a:lstStyle>
          <a:p>
            <a:pPr marL="0" algn="l" rtl="0"/>
            <a:r>
              <a:rPr lang="pt-PT"/>
              <a:t>Clique no ícone para adicionar uma imagem</a:t>
            </a:r>
          </a:p>
        </p:txBody>
      </p:sp>
      <p:sp>
        <p:nvSpPr>
          <p:cNvPr id="13" name="Title 12">
            <a:extLst>
              <a:ext uri="{FF2B5EF4-FFF2-40B4-BE49-F238E27FC236}">
                <a16:creationId xmlns:a16="http://schemas.microsoft.com/office/drawing/2014/main" id="{7ED1B0A6-4052-54E0-EDDC-67A8D124B43F}"/>
              </a:ext>
            </a:extLst>
          </p:cNvPr>
          <p:cNvSpPr>
            <a:spLocks noGrp="1"/>
          </p:cNvSpPr>
          <p:nvPr>
            <p:ph type="title"/>
          </p:nvPr>
        </p:nvSpPr>
        <p:spPr>
          <a:xfrm>
            <a:off x="602655" y="517912"/>
            <a:ext cx="8175586" cy="666426"/>
          </a:xfrm>
        </p:spPr>
        <p:txBody>
          <a:bodyPr/>
          <a:lstStyle>
            <a:lvl1pPr>
              <a:defRPr>
                <a:solidFill>
                  <a:schemeClr val="accent6"/>
                </a:solidFill>
              </a:defRPr>
            </a:lvl1pPr>
          </a:lstStyle>
          <a:p>
            <a:r>
              <a:rPr lang="pt-PT"/>
              <a:t>Clique para editar o estilo de título do Modelo Global</a:t>
            </a:r>
            <a:endParaRPr lang="en-GB"/>
          </a:p>
        </p:txBody>
      </p:sp>
      <p:sp>
        <p:nvSpPr>
          <p:cNvPr id="2" name="Date Placeholder 1">
            <a:extLst>
              <a:ext uri="{FF2B5EF4-FFF2-40B4-BE49-F238E27FC236}">
                <a16:creationId xmlns:a16="http://schemas.microsoft.com/office/drawing/2014/main" id="{390BC8EB-9414-CD4C-3E92-AF8BAD7CD475}"/>
              </a:ext>
            </a:extLst>
          </p:cNvPr>
          <p:cNvSpPr>
            <a:spLocks noGrp="1"/>
          </p:cNvSpPr>
          <p:nvPr>
            <p:ph type="dt" sz="half" idx="25"/>
          </p:nvPr>
        </p:nvSpPr>
        <p:spPr/>
        <p:txBody>
          <a:bodyPr/>
          <a:lstStyle/>
          <a:p>
            <a:r>
              <a:rPr lang="en-US"/>
              <a:t>FEVEREIRO 2025</a:t>
            </a:r>
          </a:p>
        </p:txBody>
      </p:sp>
      <p:sp>
        <p:nvSpPr>
          <p:cNvPr id="4" name="Footer Placeholder 3">
            <a:extLst>
              <a:ext uri="{FF2B5EF4-FFF2-40B4-BE49-F238E27FC236}">
                <a16:creationId xmlns:a16="http://schemas.microsoft.com/office/drawing/2014/main" id="{F52DD453-5F1A-18BD-6E9E-3AB1DD5D683D}"/>
              </a:ext>
            </a:extLst>
          </p:cNvPr>
          <p:cNvSpPr>
            <a:spLocks noGrp="1"/>
          </p:cNvSpPr>
          <p:nvPr>
            <p:ph type="ftr" sz="quarter" idx="26"/>
          </p:nvPr>
        </p:nvSpPr>
        <p:spPr/>
        <p:txBody>
          <a:bodyPr/>
          <a:lstStyle/>
          <a:p>
            <a:pPr rtl="0"/>
            <a:r>
              <a:rPr lang="pt-PT"/>
              <a:t>RENEWABLE ELECTRICITY BULLETIN</a:t>
            </a:r>
          </a:p>
        </p:txBody>
      </p:sp>
      <p:sp>
        <p:nvSpPr>
          <p:cNvPr id="6" name="Slide Number Placeholder 5">
            <a:extLst>
              <a:ext uri="{FF2B5EF4-FFF2-40B4-BE49-F238E27FC236}">
                <a16:creationId xmlns:a16="http://schemas.microsoft.com/office/drawing/2014/main" id="{1EA250DE-BDEB-F200-9DFC-E7C2F8FD726A}"/>
              </a:ext>
            </a:extLst>
          </p:cNvPr>
          <p:cNvSpPr>
            <a:spLocks noGrp="1"/>
          </p:cNvSpPr>
          <p:nvPr>
            <p:ph type="sldNum" sz="quarter" idx="27"/>
          </p:nvPr>
        </p:nvSpPr>
        <p:spPr/>
        <p:txBody>
          <a:bodyPr/>
          <a:lstStyle/>
          <a:p>
            <a:fld id="{B6F15528-21DE-4FAA-801E-634DDDAF4B2B}" type="slidenum">
              <a:rPr lang="en-PT" smtClean="0"/>
              <a:pPr/>
              <a:t>‹nº›</a:t>
            </a:fld>
            <a:endParaRPr lang="en-PT"/>
          </a:p>
        </p:txBody>
      </p:sp>
    </p:spTree>
    <p:extLst>
      <p:ext uri="{BB962C8B-B14F-4D97-AF65-F5344CB8AC3E}">
        <p14:creationId xmlns:p14="http://schemas.microsoft.com/office/powerpoint/2010/main" val="225276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5" name="Holder 3">
            <a:extLst>
              <a:ext uri="{FF2B5EF4-FFF2-40B4-BE49-F238E27FC236}">
                <a16:creationId xmlns:a16="http://schemas.microsoft.com/office/drawing/2014/main" id="{EF428060-1CB4-2A60-E354-6BC963354154}"/>
              </a:ext>
            </a:extLst>
          </p:cNvPr>
          <p:cNvSpPr>
            <a:spLocks noGrp="1"/>
          </p:cNvSpPr>
          <p:nvPr>
            <p:ph type="body" idx="19"/>
          </p:nvPr>
        </p:nvSpPr>
        <p:spPr>
          <a:xfrm>
            <a:off x="521024" y="1204559"/>
            <a:ext cx="2761357" cy="2975624"/>
          </a:xfrm>
          <a:noFill/>
          <a:ln>
            <a:noFill/>
          </a:ln>
        </p:spPr>
        <p:txBody>
          <a:bodyPr lIns="144000" tIns="0" rIns="36000" bIns="0" anchor="t"/>
          <a:lstStyle>
            <a:lvl1pPr>
              <a:lnSpc>
                <a:spcPct val="100000"/>
              </a:lnSpc>
              <a:spcAft>
                <a:spcPts val="1455"/>
              </a:spcAft>
              <a:defRPr sz="970" b="0" baseline="0">
                <a:solidFill>
                  <a:schemeClr val="accent6"/>
                </a:solidFill>
              </a:defRPr>
            </a:lvl1pPr>
          </a:lstStyle>
          <a:p>
            <a:pPr marL="0" lvl="0" algn="l" rtl="0"/>
            <a:r>
              <a:rPr lang="pt-PT"/>
              <a:t>Clique para editar os estilos do texto de Modelo Global</a:t>
            </a:r>
          </a:p>
        </p:txBody>
      </p:sp>
      <p:sp>
        <p:nvSpPr>
          <p:cNvPr id="13" name="Title 12">
            <a:extLst>
              <a:ext uri="{FF2B5EF4-FFF2-40B4-BE49-F238E27FC236}">
                <a16:creationId xmlns:a16="http://schemas.microsoft.com/office/drawing/2014/main" id="{7ED1B0A6-4052-54E0-EDDC-67A8D124B43F}"/>
              </a:ext>
            </a:extLst>
          </p:cNvPr>
          <p:cNvSpPr>
            <a:spLocks noGrp="1"/>
          </p:cNvSpPr>
          <p:nvPr>
            <p:ph type="title"/>
          </p:nvPr>
        </p:nvSpPr>
        <p:spPr>
          <a:xfrm>
            <a:off x="602655" y="517912"/>
            <a:ext cx="8175586" cy="666426"/>
          </a:xfrm>
        </p:spPr>
        <p:txBody>
          <a:bodyPr/>
          <a:lstStyle>
            <a:lvl1pPr>
              <a:defRPr>
                <a:solidFill>
                  <a:schemeClr val="accent6"/>
                </a:solidFill>
              </a:defRPr>
            </a:lvl1pPr>
          </a:lstStyle>
          <a:p>
            <a:r>
              <a:rPr lang="pt-PT"/>
              <a:t>Clique para editar o estilo de título do Modelo Global</a:t>
            </a:r>
            <a:endParaRPr lang="en-GB"/>
          </a:p>
        </p:txBody>
      </p:sp>
      <p:sp>
        <p:nvSpPr>
          <p:cNvPr id="2" name="Date Placeholder 1">
            <a:extLst>
              <a:ext uri="{FF2B5EF4-FFF2-40B4-BE49-F238E27FC236}">
                <a16:creationId xmlns:a16="http://schemas.microsoft.com/office/drawing/2014/main" id="{390BC8EB-9414-CD4C-3E92-AF8BAD7CD475}"/>
              </a:ext>
            </a:extLst>
          </p:cNvPr>
          <p:cNvSpPr>
            <a:spLocks noGrp="1"/>
          </p:cNvSpPr>
          <p:nvPr>
            <p:ph type="dt" sz="half" idx="25"/>
          </p:nvPr>
        </p:nvSpPr>
        <p:spPr/>
        <p:txBody>
          <a:bodyPr/>
          <a:lstStyle/>
          <a:p>
            <a:r>
              <a:rPr lang="en-US"/>
              <a:t>FEVEREIRO 2025</a:t>
            </a:r>
          </a:p>
        </p:txBody>
      </p:sp>
      <p:sp>
        <p:nvSpPr>
          <p:cNvPr id="4" name="Footer Placeholder 3">
            <a:extLst>
              <a:ext uri="{FF2B5EF4-FFF2-40B4-BE49-F238E27FC236}">
                <a16:creationId xmlns:a16="http://schemas.microsoft.com/office/drawing/2014/main" id="{F52DD453-5F1A-18BD-6E9E-3AB1DD5D683D}"/>
              </a:ext>
            </a:extLst>
          </p:cNvPr>
          <p:cNvSpPr>
            <a:spLocks noGrp="1"/>
          </p:cNvSpPr>
          <p:nvPr>
            <p:ph type="ftr" sz="quarter" idx="26"/>
          </p:nvPr>
        </p:nvSpPr>
        <p:spPr/>
        <p:txBody>
          <a:bodyPr/>
          <a:lstStyle/>
          <a:p>
            <a:pPr rtl="0"/>
            <a:r>
              <a:rPr lang="pt-PT"/>
              <a:t>RENEWABLE ELECTRICITY BULLETIN</a:t>
            </a:r>
          </a:p>
        </p:txBody>
      </p:sp>
      <p:sp>
        <p:nvSpPr>
          <p:cNvPr id="6" name="Slide Number Placeholder 5">
            <a:extLst>
              <a:ext uri="{FF2B5EF4-FFF2-40B4-BE49-F238E27FC236}">
                <a16:creationId xmlns:a16="http://schemas.microsoft.com/office/drawing/2014/main" id="{1EA250DE-BDEB-F200-9DFC-E7C2F8FD726A}"/>
              </a:ext>
            </a:extLst>
          </p:cNvPr>
          <p:cNvSpPr>
            <a:spLocks noGrp="1"/>
          </p:cNvSpPr>
          <p:nvPr>
            <p:ph type="sldNum" sz="quarter" idx="27"/>
          </p:nvPr>
        </p:nvSpPr>
        <p:spPr/>
        <p:txBody>
          <a:bodyPr/>
          <a:lstStyle/>
          <a:p>
            <a:fld id="{B6F15528-21DE-4FAA-801E-634DDDAF4B2B}" type="slidenum">
              <a:rPr lang="en-PT" smtClean="0"/>
              <a:pPr/>
              <a:t>‹nº›</a:t>
            </a:fld>
            <a:endParaRPr lang="en-PT"/>
          </a:p>
        </p:txBody>
      </p:sp>
      <p:pic>
        <p:nvPicPr>
          <p:cNvPr id="7" name="Picture 6">
            <a:extLst>
              <a:ext uri="{FF2B5EF4-FFF2-40B4-BE49-F238E27FC236}">
                <a16:creationId xmlns:a16="http://schemas.microsoft.com/office/drawing/2014/main" id="{1EA31607-DD12-665C-C5AA-B06EB56C5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017" y="77376"/>
            <a:ext cx="4683983" cy="6780624"/>
          </a:xfrm>
          <a:prstGeom prst="rect">
            <a:avLst/>
          </a:prstGeom>
        </p:spPr>
      </p:pic>
    </p:spTree>
    <p:extLst>
      <p:ext uri="{BB962C8B-B14F-4D97-AF65-F5344CB8AC3E}">
        <p14:creationId xmlns:p14="http://schemas.microsoft.com/office/powerpoint/2010/main" val="279219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727FCA7-56EC-A97F-1B7C-CAFC7AE7BB0C}"/>
              </a:ext>
            </a:extLst>
          </p:cNvPr>
          <p:cNvSpPr>
            <a:spLocks noGrp="1"/>
          </p:cNvSpPr>
          <p:nvPr>
            <p:ph type="pic" sz="quarter" idx="20"/>
          </p:nvPr>
        </p:nvSpPr>
        <p:spPr>
          <a:xfrm>
            <a:off x="179022" y="1095888"/>
            <a:ext cx="11832925" cy="5162897"/>
          </a:xfrm>
        </p:spPr>
        <p:txBody>
          <a:bodyPr/>
          <a:lstStyle>
            <a:lvl1pPr marL="0" algn="l" rtl="0">
              <a:defRPr/>
            </a:lvl1pPr>
          </a:lstStyle>
          <a:p>
            <a:pPr marL="0" algn="l" rtl="0"/>
            <a:r>
              <a:rPr lang="pt-PT"/>
              <a:t>Clique no ícone para adicionar uma imagem</a:t>
            </a:r>
          </a:p>
        </p:txBody>
      </p:sp>
      <p:sp>
        <p:nvSpPr>
          <p:cNvPr id="2" name="Holder 2"/>
          <p:cNvSpPr>
            <a:spLocks noGrp="1"/>
          </p:cNvSpPr>
          <p:nvPr>
            <p:ph type="title"/>
          </p:nvPr>
        </p:nvSpPr>
        <p:spPr>
          <a:xfrm>
            <a:off x="243758" y="517912"/>
            <a:ext cx="8534483" cy="273110"/>
          </a:xfrm>
        </p:spPr>
        <p:txBody>
          <a:bodyPr lIns="0" tIns="0" rIns="0" bIns="0" anchor="ctr" anchorCtr="0"/>
          <a:lstStyle>
            <a:lvl1pPr>
              <a:defRPr sz="1940" b="1" i="0" cap="none" baseline="0">
                <a:solidFill>
                  <a:schemeClr val="accent6"/>
                </a:solidFill>
                <a:latin typeface="Arial"/>
                <a:cs typeface="Arial"/>
              </a:defRPr>
            </a:lvl1pPr>
          </a:lstStyle>
          <a:p>
            <a:pPr rtl="0">
              <a:lnSpc>
                <a:spcPct val="90000"/>
              </a:lnSpc>
            </a:pPr>
            <a:r>
              <a:rPr lang="pt-PT"/>
              <a:t>Clique para editar o estilo de título do Modelo Global</a:t>
            </a:r>
            <a:endParaRPr/>
          </a:p>
        </p:txBody>
      </p:sp>
      <p:sp>
        <p:nvSpPr>
          <p:cNvPr id="3" name="Holder 3"/>
          <p:cNvSpPr>
            <a:spLocks noGrp="1"/>
          </p:cNvSpPr>
          <p:nvPr userDrawn="1">
            <p:ph type="body" idx="1"/>
          </p:nvPr>
        </p:nvSpPr>
        <p:spPr>
          <a:xfrm>
            <a:off x="152510" y="769937"/>
            <a:ext cx="2672187" cy="273110"/>
          </a:xfrm>
          <a:noFill/>
          <a:ln>
            <a:noFill/>
          </a:ln>
        </p:spPr>
        <p:txBody>
          <a:bodyPr lIns="144000" tIns="0" rIns="108000" bIns="0" anchor="ctr"/>
          <a:lstStyle>
            <a:lvl1pPr>
              <a:defRPr sz="1455" b="1">
                <a:solidFill>
                  <a:schemeClr val="accent6"/>
                </a:solidFill>
              </a:defRPr>
            </a:lvl1pPr>
          </a:lstStyle>
          <a:p>
            <a:pPr marL="0" lvl="0" algn="l" rtl="0"/>
            <a:r>
              <a:rPr lang="pt-PT"/>
              <a:t>Clique para editar os estilos do texto de Modelo Global</a:t>
            </a:r>
          </a:p>
        </p:txBody>
      </p:sp>
      <p:pic>
        <p:nvPicPr>
          <p:cNvPr id="38" name="Picture 37">
            <a:extLst>
              <a:ext uri="{FF2B5EF4-FFF2-40B4-BE49-F238E27FC236}">
                <a16:creationId xmlns:a16="http://schemas.microsoft.com/office/drawing/2014/main" id="{F76EE231-5180-4125-1813-679A8CEC4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0526" y="6342694"/>
            <a:ext cx="1409435" cy="346558"/>
          </a:xfrm>
          <a:prstGeom prst="rect">
            <a:avLst/>
          </a:prstGeom>
        </p:spPr>
      </p:pic>
      <p:sp>
        <p:nvSpPr>
          <p:cNvPr id="5" name="Holder 3">
            <a:extLst>
              <a:ext uri="{FF2B5EF4-FFF2-40B4-BE49-F238E27FC236}">
                <a16:creationId xmlns:a16="http://schemas.microsoft.com/office/drawing/2014/main" id="{EF428060-1CB4-2A60-E354-6BC963354154}"/>
              </a:ext>
            </a:extLst>
          </p:cNvPr>
          <p:cNvSpPr>
            <a:spLocks noGrp="1"/>
          </p:cNvSpPr>
          <p:nvPr>
            <p:ph type="body" idx="19"/>
          </p:nvPr>
        </p:nvSpPr>
        <p:spPr>
          <a:xfrm>
            <a:off x="178301" y="1356677"/>
            <a:ext cx="5225162" cy="1356375"/>
          </a:xfrm>
          <a:noFill/>
          <a:ln>
            <a:noFill/>
          </a:ln>
        </p:spPr>
        <p:txBody>
          <a:bodyPr lIns="144000" tIns="0" rIns="36000" bIns="0" anchor="t"/>
          <a:lstStyle>
            <a:lvl1pPr>
              <a:lnSpc>
                <a:spcPct val="100000"/>
              </a:lnSpc>
              <a:spcAft>
                <a:spcPts val="1455"/>
              </a:spcAft>
              <a:defRPr sz="1031" b="0" baseline="0">
                <a:solidFill>
                  <a:schemeClr val="bg1"/>
                </a:solidFill>
              </a:defRPr>
            </a:lvl1pPr>
          </a:lstStyle>
          <a:p>
            <a:pPr marL="0" lvl="0" algn="l" rtl="0"/>
            <a:r>
              <a:rPr lang="pt-PT"/>
              <a:t>Clique para editar os estilos do texto de Modelo Global</a:t>
            </a:r>
          </a:p>
        </p:txBody>
      </p:sp>
      <p:sp>
        <p:nvSpPr>
          <p:cNvPr id="4" name="Date Placeholder 3">
            <a:extLst>
              <a:ext uri="{FF2B5EF4-FFF2-40B4-BE49-F238E27FC236}">
                <a16:creationId xmlns:a16="http://schemas.microsoft.com/office/drawing/2014/main" id="{33FB7904-A5B0-C300-70F0-C6FCE3FB28E6}"/>
              </a:ext>
            </a:extLst>
          </p:cNvPr>
          <p:cNvSpPr>
            <a:spLocks noGrp="1"/>
          </p:cNvSpPr>
          <p:nvPr>
            <p:ph type="dt" sz="half" idx="21"/>
          </p:nvPr>
        </p:nvSpPr>
        <p:spPr/>
        <p:txBody>
          <a:bodyPr/>
          <a:lstStyle/>
          <a:p>
            <a:r>
              <a:rPr lang="en-US"/>
              <a:t>FEVEREIRO 2025</a:t>
            </a:r>
          </a:p>
        </p:txBody>
      </p:sp>
      <p:sp>
        <p:nvSpPr>
          <p:cNvPr id="7" name="Footer Placeholder 6">
            <a:extLst>
              <a:ext uri="{FF2B5EF4-FFF2-40B4-BE49-F238E27FC236}">
                <a16:creationId xmlns:a16="http://schemas.microsoft.com/office/drawing/2014/main" id="{E9E28B55-5D1B-3917-4BA2-D9B530A99505}"/>
              </a:ext>
            </a:extLst>
          </p:cNvPr>
          <p:cNvSpPr>
            <a:spLocks noGrp="1"/>
          </p:cNvSpPr>
          <p:nvPr>
            <p:ph type="ftr" sz="quarter" idx="22"/>
          </p:nvPr>
        </p:nvSpPr>
        <p:spPr/>
        <p:txBody>
          <a:bodyPr/>
          <a:lstStyle/>
          <a:p>
            <a:pPr rtl="0"/>
            <a:r>
              <a:rPr lang="pt-PT"/>
              <a:t>RENEWABLE ELECTRICITY BULLETIN</a:t>
            </a:r>
          </a:p>
        </p:txBody>
      </p:sp>
      <p:sp>
        <p:nvSpPr>
          <p:cNvPr id="8" name="Slide Number Placeholder 7">
            <a:extLst>
              <a:ext uri="{FF2B5EF4-FFF2-40B4-BE49-F238E27FC236}">
                <a16:creationId xmlns:a16="http://schemas.microsoft.com/office/drawing/2014/main" id="{B8571B20-5A35-EBC0-B08F-44F1A905D91D}"/>
              </a:ext>
            </a:extLst>
          </p:cNvPr>
          <p:cNvSpPr>
            <a:spLocks noGrp="1"/>
          </p:cNvSpPr>
          <p:nvPr>
            <p:ph type="sldNum" sz="quarter" idx="23"/>
          </p:nvPr>
        </p:nvSpPr>
        <p:spPr/>
        <p:txBody>
          <a:bodyPr/>
          <a:lstStyle/>
          <a:p>
            <a:fld id="{B6F15528-21DE-4FAA-801E-634DDDAF4B2B}" type="slidenum">
              <a:rPr lang="en-PT" smtClean="0"/>
              <a:pPr/>
              <a:t>‹nº›</a:t>
            </a:fld>
            <a:endParaRPr lang="en-PT"/>
          </a:p>
        </p:txBody>
      </p:sp>
    </p:spTree>
    <p:extLst>
      <p:ext uri="{BB962C8B-B14F-4D97-AF65-F5344CB8AC3E}">
        <p14:creationId xmlns:p14="http://schemas.microsoft.com/office/powerpoint/2010/main" val="4090855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e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6C68E-B454-0C78-22ED-BA7760A2F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612"/>
            <a:ext cx="12244513" cy="6886612"/>
          </a:xfrm>
          <a:prstGeom prst="rect">
            <a:avLst/>
          </a:prstGeom>
        </p:spPr>
      </p:pic>
      <p:pic>
        <p:nvPicPr>
          <p:cNvPr id="7" name="Picture 6">
            <a:extLst>
              <a:ext uri="{FF2B5EF4-FFF2-40B4-BE49-F238E27FC236}">
                <a16:creationId xmlns:a16="http://schemas.microsoft.com/office/drawing/2014/main" id="{8AD567A1-9539-325B-40D4-55A7417E0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37010" y="900686"/>
            <a:ext cx="3845561" cy="2464778"/>
          </a:xfrm>
          <a:prstGeom prst="rect">
            <a:avLst/>
          </a:prstGeom>
        </p:spPr>
      </p:pic>
    </p:spTree>
    <p:extLst>
      <p:ext uri="{BB962C8B-B14F-4D97-AF65-F5344CB8AC3E}">
        <p14:creationId xmlns:p14="http://schemas.microsoft.com/office/powerpoint/2010/main" val="132963654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lide Stand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B445-6956-6601-5377-56C48E2DCB53}"/>
              </a:ext>
            </a:extLst>
          </p:cNvPr>
          <p:cNvSpPr>
            <a:spLocks noGrp="1"/>
          </p:cNvSpPr>
          <p:nvPr>
            <p:ph type="title" hasCustomPrompt="1"/>
          </p:nvPr>
        </p:nvSpPr>
        <p:spPr/>
        <p:txBody>
          <a:bodyPr/>
          <a:lstStyle/>
          <a:p>
            <a:r>
              <a:rPr lang="en-GB" err="1"/>
              <a:t>Título</a:t>
            </a:r>
            <a:r>
              <a:rPr lang="en-GB"/>
              <a:t> do Slide</a:t>
            </a:r>
            <a:endParaRPr lang="en-PT"/>
          </a:p>
        </p:txBody>
      </p:sp>
      <p:sp>
        <p:nvSpPr>
          <p:cNvPr id="3" name="Text Placeholder 2">
            <a:extLst>
              <a:ext uri="{FF2B5EF4-FFF2-40B4-BE49-F238E27FC236}">
                <a16:creationId xmlns:a16="http://schemas.microsoft.com/office/drawing/2014/main" id="{11CC7546-BAA0-18FE-4CED-5463D1D07CE5}"/>
              </a:ext>
            </a:extLst>
          </p:cNvPr>
          <p:cNvSpPr>
            <a:spLocks noGrp="1"/>
          </p:cNvSpPr>
          <p:nvPr>
            <p:ph idx="1"/>
          </p:nvPr>
        </p:nvSpPr>
        <p:spPr>
          <a:xfrm>
            <a:off x="1009650" y="1186831"/>
            <a:ext cx="10344150" cy="4351338"/>
          </a:xfrm>
          <a:prstGeom prst="rect">
            <a:avLst/>
          </a:prstGeom>
        </p:spPr>
        <p:txBody>
          <a:bodyPr vert="horz" lIns="91440" tIns="45720" rIns="91440" bIns="45720" rtlCol="0">
            <a:normAutofit/>
          </a:bodyPr>
          <a:lstStyle>
            <a:lvl1pPr marL="0" indent="0">
              <a:buFont typeface="Arial" panose="020B0604020202020204" pitchFamily="34" charset="0"/>
              <a:buNone/>
              <a:tabLst/>
              <a:defRPr/>
            </a:lvl1pPr>
            <a:lvl2pPr marL="0" indent="0">
              <a:buNone/>
              <a:tabLst/>
              <a:defRPr/>
            </a:lvl2pPr>
            <a:lvl3pPr marL="0" indent="0">
              <a:buNone/>
              <a:tabLst/>
              <a:defRPr/>
            </a:lvl3pPr>
            <a:lvl4pPr marL="0" indent="0">
              <a:buNone/>
              <a:tabLst/>
              <a:defRPr/>
            </a:lvl4pPr>
            <a:lvl5pPr marL="0" indent="0">
              <a:buNone/>
              <a:tabLst/>
              <a:defRPr/>
            </a:lvl5pPr>
          </a:lstStyle>
          <a:p>
            <a:pPr lvl="0"/>
            <a:r>
              <a:rPr lang="en-GB" err="1"/>
              <a:t>Subtítulo</a:t>
            </a:r>
            <a:endParaRPr lang="en-GB"/>
          </a:p>
          <a:p>
            <a:pPr lvl="1"/>
            <a:r>
              <a:rPr lang="en-GB" err="1"/>
              <a:t>Texto</a:t>
            </a:r>
            <a:r>
              <a:rPr lang="en-GB"/>
              <a:t> </a:t>
            </a:r>
            <a:r>
              <a:rPr lang="en-GB" err="1"/>
              <a:t>nível</a:t>
            </a:r>
            <a:r>
              <a:rPr lang="en-GB"/>
              <a:t> 1</a:t>
            </a:r>
          </a:p>
          <a:p>
            <a:pPr lvl="2"/>
            <a:r>
              <a:rPr lang="en-GB" err="1"/>
              <a:t>Texto</a:t>
            </a:r>
            <a:r>
              <a:rPr lang="en-GB"/>
              <a:t> </a:t>
            </a:r>
            <a:r>
              <a:rPr lang="en-GB" err="1"/>
              <a:t>nível</a:t>
            </a:r>
            <a:r>
              <a:rPr lang="en-GB"/>
              <a:t> 2</a:t>
            </a:r>
          </a:p>
          <a:p>
            <a:pPr lvl="3"/>
            <a:r>
              <a:rPr lang="en-GB" err="1"/>
              <a:t>Texto</a:t>
            </a:r>
            <a:r>
              <a:rPr lang="en-GB"/>
              <a:t> </a:t>
            </a:r>
            <a:r>
              <a:rPr lang="en-GB" err="1"/>
              <a:t>nível</a:t>
            </a:r>
            <a:r>
              <a:rPr lang="en-GB"/>
              <a:t> 3</a:t>
            </a:r>
          </a:p>
          <a:p>
            <a:pPr lvl="4"/>
            <a:r>
              <a:rPr lang="en-GB" err="1"/>
              <a:t>Texto</a:t>
            </a:r>
            <a:r>
              <a:rPr lang="en-GB"/>
              <a:t> </a:t>
            </a:r>
            <a:r>
              <a:rPr lang="en-GB" err="1"/>
              <a:t>Nível</a:t>
            </a:r>
            <a:r>
              <a:rPr lang="en-GB"/>
              <a:t> 4</a:t>
            </a:r>
            <a:endParaRPr lang="en-PT"/>
          </a:p>
        </p:txBody>
      </p:sp>
    </p:spTree>
    <p:extLst>
      <p:ext uri="{BB962C8B-B14F-4D97-AF65-F5344CB8AC3E}">
        <p14:creationId xmlns:p14="http://schemas.microsoft.com/office/powerpoint/2010/main" val="3383069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lide Stand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B445-6956-6601-5377-56C48E2DCB53}"/>
              </a:ext>
            </a:extLst>
          </p:cNvPr>
          <p:cNvSpPr>
            <a:spLocks noGrp="1"/>
          </p:cNvSpPr>
          <p:nvPr>
            <p:ph type="title" hasCustomPrompt="1"/>
          </p:nvPr>
        </p:nvSpPr>
        <p:spPr/>
        <p:txBody>
          <a:bodyPr/>
          <a:lstStyle/>
          <a:p>
            <a:r>
              <a:rPr lang="en-GB" err="1"/>
              <a:t>Título</a:t>
            </a:r>
            <a:r>
              <a:rPr lang="en-GB"/>
              <a:t> do Slide</a:t>
            </a:r>
            <a:endParaRPr lang="en-PT"/>
          </a:p>
        </p:txBody>
      </p:sp>
      <p:sp>
        <p:nvSpPr>
          <p:cNvPr id="3" name="Text Placeholder 2">
            <a:extLst>
              <a:ext uri="{FF2B5EF4-FFF2-40B4-BE49-F238E27FC236}">
                <a16:creationId xmlns:a16="http://schemas.microsoft.com/office/drawing/2014/main" id="{11CC7546-BAA0-18FE-4CED-5463D1D07CE5}"/>
              </a:ext>
            </a:extLst>
          </p:cNvPr>
          <p:cNvSpPr>
            <a:spLocks noGrp="1"/>
          </p:cNvSpPr>
          <p:nvPr>
            <p:ph idx="1"/>
          </p:nvPr>
        </p:nvSpPr>
        <p:spPr>
          <a:xfrm>
            <a:off x="1009650" y="1186831"/>
            <a:ext cx="10344150" cy="4351338"/>
          </a:xfrm>
          <a:prstGeom prst="rect">
            <a:avLst/>
          </a:prstGeom>
        </p:spPr>
        <p:txBody>
          <a:bodyPr vert="horz" lIns="91440" tIns="45720" rIns="91440" bIns="45720" rtlCol="0">
            <a:normAutofit/>
          </a:bodyPr>
          <a:lstStyle/>
          <a:p>
            <a:pPr lvl="0"/>
            <a:r>
              <a:rPr lang="en-GB" err="1"/>
              <a:t>Subtítulo</a:t>
            </a:r>
            <a:endParaRPr lang="en-GB"/>
          </a:p>
          <a:p>
            <a:pPr lvl="1"/>
            <a:r>
              <a:rPr lang="en-GB" err="1"/>
              <a:t>Texto</a:t>
            </a:r>
            <a:r>
              <a:rPr lang="en-GB"/>
              <a:t> </a:t>
            </a:r>
            <a:r>
              <a:rPr lang="en-GB" err="1"/>
              <a:t>nível</a:t>
            </a:r>
            <a:r>
              <a:rPr lang="en-GB"/>
              <a:t> 1</a:t>
            </a:r>
          </a:p>
          <a:p>
            <a:pPr lvl="2"/>
            <a:r>
              <a:rPr lang="en-GB" err="1"/>
              <a:t>Texto</a:t>
            </a:r>
            <a:r>
              <a:rPr lang="en-GB"/>
              <a:t> </a:t>
            </a:r>
            <a:r>
              <a:rPr lang="en-GB" err="1"/>
              <a:t>nível</a:t>
            </a:r>
            <a:r>
              <a:rPr lang="en-GB"/>
              <a:t> 2</a:t>
            </a:r>
          </a:p>
          <a:p>
            <a:pPr lvl="3"/>
            <a:r>
              <a:rPr lang="en-GB" err="1"/>
              <a:t>Texto</a:t>
            </a:r>
            <a:r>
              <a:rPr lang="en-GB"/>
              <a:t> </a:t>
            </a:r>
            <a:r>
              <a:rPr lang="en-GB" err="1"/>
              <a:t>nível</a:t>
            </a:r>
            <a:r>
              <a:rPr lang="en-GB"/>
              <a:t> 3</a:t>
            </a:r>
          </a:p>
          <a:p>
            <a:pPr lvl="4"/>
            <a:r>
              <a:rPr lang="en-GB" err="1"/>
              <a:t>Texto</a:t>
            </a:r>
            <a:r>
              <a:rPr lang="en-GB"/>
              <a:t> </a:t>
            </a:r>
            <a:r>
              <a:rPr lang="en-GB" err="1"/>
              <a:t>Nível</a:t>
            </a:r>
            <a:r>
              <a:rPr lang="en-GB"/>
              <a:t> 4</a:t>
            </a:r>
            <a:endParaRPr lang="en-PT"/>
          </a:p>
        </p:txBody>
      </p:sp>
    </p:spTree>
    <p:extLst>
      <p:ext uri="{BB962C8B-B14F-4D97-AF65-F5344CB8AC3E}">
        <p14:creationId xmlns:p14="http://schemas.microsoft.com/office/powerpoint/2010/main" val="107828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7F11-A15C-9164-6B1D-D590DE4C9DCD}"/>
              </a:ext>
            </a:extLst>
          </p:cNvPr>
          <p:cNvSpPr>
            <a:spLocks noGrp="1"/>
          </p:cNvSpPr>
          <p:nvPr>
            <p:ph type="title" hasCustomPrompt="1"/>
          </p:nvPr>
        </p:nvSpPr>
        <p:spPr>
          <a:xfrm>
            <a:off x="1009650" y="365125"/>
            <a:ext cx="10344150" cy="574675"/>
          </a:xfrm>
          <a:prstGeom prst="rect">
            <a:avLst/>
          </a:prstGeom>
        </p:spPr>
        <p:txBody>
          <a:bodyPr/>
          <a:lstStyle/>
          <a:p>
            <a:r>
              <a:rPr lang="en-GB" err="1"/>
              <a:t>Título</a:t>
            </a:r>
            <a:r>
              <a:rPr lang="en-GB"/>
              <a:t> do Slide</a:t>
            </a:r>
            <a:endParaRPr lang="en-PT"/>
          </a:p>
        </p:txBody>
      </p:sp>
      <p:sp>
        <p:nvSpPr>
          <p:cNvPr id="4" name="Content Placeholder 3">
            <a:extLst>
              <a:ext uri="{FF2B5EF4-FFF2-40B4-BE49-F238E27FC236}">
                <a16:creationId xmlns:a16="http://schemas.microsoft.com/office/drawing/2014/main" id="{056040D8-814E-F95F-F3DD-8F5A38B37B01}"/>
              </a:ext>
            </a:extLst>
          </p:cNvPr>
          <p:cNvSpPr>
            <a:spLocks noGrp="1"/>
          </p:cNvSpPr>
          <p:nvPr>
            <p:ph sz="half" idx="2" hasCustomPrompt="1"/>
          </p:nvPr>
        </p:nvSpPr>
        <p:spPr>
          <a:xfrm>
            <a:off x="6181725" y="1221060"/>
            <a:ext cx="5181600" cy="4955902"/>
          </a:xfrm>
          <a:prstGeom prst="rect">
            <a:avLst/>
          </a:prstGeom>
        </p:spPr>
        <p:txBody>
          <a:bodyPr/>
          <a:lstStyle/>
          <a:p>
            <a:pPr lvl="0"/>
            <a:r>
              <a:rPr lang="en-GB" err="1"/>
              <a:t>Inserir</a:t>
            </a:r>
            <a:r>
              <a:rPr lang="en-GB"/>
              <a:t> </a:t>
            </a:r>
            <a:r>
              <a:rPr lang="en-GB" err="1"/>
              <a:t>Gráfico</a:t>
            </a:r>
            <a:r>
              <a:rPr lang="en-GB"/>
              <a:t>/</a:t>
            </a:r>
            <a:r>
              <a:rPr lang="en-GB" err="1"/>
              <a:t>Imagem</a:t>
            </a:r>
            <a:endParaRPr lang="en-PT"/>
          </a:p>
        </p:txBody>
      </p:sp>
      <p:sp>
        <p:nvSpPr>
          <p:cNvPr id="5" name="Text Placeholder 4">
            <a:extLst>
              <a:ext uri="{FF2B5EF4-FFF2-40B4-BE49-F238E27FC236}">
                <a16:creationId xmlns:a16="http://schemas.microsoft.com/office/drawing/2014/main" id="{7977CDDA-8DC1-C5AF-A2C1-D544C375F699}"/>
              </a:ext>
            </a:extLst>
          </p:cNvPr>
          <p:cNvSpPr>
            <a:spLocks noGrp="1"/>
          </p:cNvSpPr>
          <p:nvPr>
            <p:ph type="body" sz="quarter" idx="10" hasCustomPrompt="1"/>
          </p:nvPr>
        </p:nvSpPr>
        <p:spPr>
          <a:xfrm>
            <a:off x="1009650" y="1221060"/>
            <a:ext cx="4573588" cy="4955902"/>
          </a:xfrm>
        </p:spPr>
        <p:txBody>
          <a:bodyPr/>
          <a:lstStyle>
            <a:lvl2pPr marL="7938" indent="0">
              <a:buFont typeface="Arial" panose="020B0604020202020204" pitchFamily="34" charset="0"/>
              <a:buNone/>
              <a:tabLst/>
              <a:defRPr sz="1400"/>
            </a:lvl2pPr>
            <a:lvl3pPr marL="7938" indent="0">
              <a:buNone/>
              <a:tabLst/>
              <a:defRPr/>
            </a:lvl3pPr>
            <a:lvl4pPr marL="7938" indent="0">
              <a:buNone/>
              <a:tabLst/>
              <a:defRPr/>
            </a:lvl4pPr>
            <a:lvl5pPr marL="7938" indent="0">
              <a:buNone/>
              <a:tabLst/>
              <a:defRPr/>
            </a:lvl5pPr>
          </a:lstStyle>
          <a:p>
            <a:pPr lvl="0"/>
            <a:r>
              <a:rPr lang="en-GB" err="1"/>
              <a:t>Subtítulo</a:t>
            </a:r>
            <a:r>
              <a:rPr lang="en-GB"/>
              <a:t> </a:t>
            </a:r>
            <a:r>
              <a:rPr lang="en-GB" err="1"/>
              <a:t>em</a:t>
            </a:r>
            <a:r>
              <a:rPr lang="en-GB"/>
              <a:t> Franklin Gothic</a:t>
            </a:r>
          </a:p>
          <a:p>
            <a:pPr lvl="1"/>
            <a:r>
              <a:rPr lang="en-GB" err="1"/>
              <a:t>Texto</a:t>
            </a:r>
            <a:r>
              <a:rPr lang="en-GB"/>
              <a:t> </a:t>
            </a:r>
            <a:r>
              <a:rPr lang="en-GB" err="1"/>
              <a:t>nível</a:t>
            </a:r>
            <a:r>
              <a:rPr lang="en-GB"/>
              <a:t> 1 </a:t>
            </a:r>
            <a:r>
              <a:rPr lang="en-GB" err="1"/>
              <a:t>em</a:t>
            </a:r>
            <a:r>
              <a:rPr lang="en-GB"/>
              <a:t> Calibri</a:t>
            </a:r>
          </a:p>
          <a:p>
            <a:pPr lvl="2"/>
            <a:r>
              <a:rPr lang="en-GB" err="1"/>
              <a:t>Texto</a:t>
            </a:r>
            <a:r>
              <a:rPr lang="en-GB"/>
              <a:t> </a:t>
            </a:r>
            <a:r>
              <a:rPr lang="en-GB" err="1"/>
              <a:t>nível</a:t>
            </a:r>
            <a:r>
              <a:rPr lang="en-GB"/>
              <a:t> 2 </a:t>
            </a:r>
            <a:r>
              <a:rPr lang="en-GB" err="1"/>
              <a:t>em</a:t>
            </a:r>
            <a:r>
              <a:rPr lang="en-GB"/>
              <a:t> Calibri</a:t>
            </a:r>
          </a:p>
          <a:p>
            <a:pPr lvl="3"/>
            <a:r>
              <a:rPr lang="en-GB" err="1"/>
              <a:t>Texto</a:t>
            </a:r>
            <a:r>
              <a:rPr lang="en-GB"/>
              <a:t> </a:t>
            </a:r>
            <a:r>
              <a:rPr lang="en-GB" err="1"/>
              <a:t>nível</a:t>
            </a:r>
            <a:r>
              <a:rPr lang="en-GB"/>
              <a:t> 3 </a:t>
            </a:r>
            <a:r>
              <a:rPr lang="en-GB" err="1"/>
              <a:t>em</a:t>
            </a:r>
            <a:r>
              <a:rPr lang="en-GB"/>
              <a:t> Calibri</a:t>
            </a:r>
          </a:p>
          <a:p>
            <a:pPr lvl="4"/>
            <a:r>
              <a:rPr lang="en-GB" err="1"/>
              <a:t>Texto</a:t>
            </a:r>
            <a:r>
              <a:rPr lang="en-GB"/>
              <a:t> </a:t>
            </a:r>
            <a:r>
              <a:rPr lang="en-GB" err="1"/>
              <a:t>Nível</a:t>
            </a:r>
            <a:r>
              <a:rPr lang="en-GB"/>
              <a:t> 4 </a:t>
            </a:r>
            <a:r>
              <a:rPr lang="en-GB" err="1"/>
              <a:t>em</a:t>
            </a:r>
            <a:r>
              <a:rPr lang="en-GB"/>
              <a:t> Calibri</a:t>
            </a:r>
            <a:endParaRPr lang="en-PT"/>
          </a:p>
        </p:txBody>
      </p:sp>
    </p:spTree>
    <p:extLst>
      <p:ext uri="{BB962C8B-B14F-4D97-AF65-F5344CB8AC3E}">
        <p14:creationId xmlns:p14="http://schemas.microsoft.com/office/powerpoint/2010/main" val="1717455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BE47-210B-DF24-9DF9-792C0E3D2C05}"/>
              </a:ext>
            </a:extLst>
          </p:cNvPr>
          <p:cNvSpPr>
            <a:spLocks noGrp="1"/>
          </p:cNvSpPr>
          <p:nvPr>
            <p:ph type="title" hasCustomPrompt="1"/>
          </p:nvPr>
        </p:nvSpPr>
        <p:spPr/>
        <p:txBody>
          <a:bodyPr/>
          <a:lstStyle/>
          <a:p>
            <a:r>
              <a:rPr lang="en-GB" err="1"/>
              <a:t>Título</a:t>
            </a:r>
            <a:r>
              <a:rPr lang="en-GB"/>
              <a:t> do Slide</a:t>
            </a:r>
            <a:endParaRPr lang="en-PT"/>
          </a:p>
        </p:txBody>
      </p:sp>
      <p:sp>
        <p:nvSpPr>
          <p:cNvPr id="3" name="Content Placeholder 2">
            <a:extLst>
              <a:ext uri="{FF2B5EF4-FFF2-40B4-BE49-F238E27FC236}">
                <a16:creationId xmlns:a16="http://schemas.microsoft.com/office/drawing/2014/main" id="{FD4B82C6-C28A-DDD1-2D82-B1F0459DEBE9}"/>
              </a:ext>
            </a:extLst>
          </p:cNvPr>
          <p:cNvSpPr>
            <a:spLocks noGrp="1"/>
          </p:cNvSpPr>
          <p:nvPr>
            <p:ph idx="1" hasCustomPrompt="1"/>
          </p:nvPr>
        </p:nvSpPr>
        <p:spPr>
          <a:xfrm>
            <a:off x="1009650" y="1221060"/>
            <a:ext cx="4573588" cy="4955902"/>
          </a:xfrm>
        </p:spPr>
        <p:txBody>
          <a:bodyPr/>
          <a:lstStyle/>
          <a:p>
            <a:pPr lvl="0"/>
            <a:r>
              <a:rPr lang="en-GB" err="1"/>
              <a:t>Subtítulo</a:t>
            </a:r>
            <a:r>
              <a:rPr lang="en-GB"/>
              <a:t> </a:t>
            </a:r>
            <a:r>
              <a:rPr lang="en-GB" err="1"/>
              <a:t>em</a:t>
            </a:r>
            <a:r>
              <a:rPr lang="en-GB"/>
              <a:t> Franklin Gothic</a:t>
            </a:r>
          </a:p>
          <a:p>
            <a:pPr lvl="1"/>
            <a:r>
              <a:rPr lang="en-GB" err="1"/>
              <a:t>Texto</a:t>
            </a:r>
            <a:r>
              <a:rPr lang="en-GB"/>
              <a:t> </a:t>
            </a:r>
            <a:r>
              <a:rPr lang="en-GB" err="1"/>
              <a:t>nível</a:t>
            </a:r>
            <a:r>
              <a:rPr lang="en-GB"/>
              <a:t> 1 </a:t>
            </a:r>
            <a:r>
              <a:rPr lang="en-GB" err="1"/>
              <a:t>em</a:t>
            </a:r>
            <a:r>
              <a:rPr lang="en-GB"/>
              <a:t> Calibri</a:t>
            </a:r>
          </a:p>
          <a:p>
            <a:pPr lvl="2"/>
            <a:r>
              <a:rPr lang="en-GB" err="1"/>
              <a:t>Texto</a:t>
            </a:r>
            <a:r>
              <a:rPr lang="en-GB"/>
              <a:t> </a:t>
            </a:r>
            <a:r>
              <a:rPr lang="en-GB" err="1"/>
              <a:t>nível</a:t>
            </a:r>
            <a:r>
              <a:rPr lang="en-GB"/>
              <a:t> 2 </a:t>
            </a:r>
            <a:r>
              <a:rPr lang="en-GB" err="1"/>
              <a:t>em</a:t>
            </a:r>
            <a:r>
              <a:rPr lang="en-GB"/>
              <a:t> Calibri</a:t>
            </a:r>
          </a:p>
          <a:p>
            <a:pPr lvl="3"/>
            <a:r>
              <a:rPr lang="en-GB" err="1"/>
              <a:t>Texto</a:t>
            </a:r>
            <a:r>
              <a:rPr lang="en-GB"/>
              <a:t> </a:t>
            </a:r>
            <a:r>
              <a:rPr lang="en-GB" err="1"/>
              <a:t>nível</a:t>
            </a:r>
            <a:r>
              <a:rPr lang="en-GB"/>
              <a:t> 3 </a:t>
            </a:r>
            <a:r>
              <a:rPr lang="en-GB" err="1"/>
              <a:t>em</a:t>
            </a:r>
            <a:r>
              <a:rPr lang="en-GB"/>
              <a:t> Calibri</a:t>
            </a:r>
          </a:p>
          <a:p>
            <a:pPr lvl="4"/>
            <a:r>
              <a:rPr lang="en-GB" err="1"/>
              <a:t>Texto</a:t>
            </a:r>
            <a:r>
              <a:rPr lang="en-GB"/>
              <a:t> </a:t>
            </a:r>
            <a:r>
              <a:rPr lang="en-GB" err="1"/>
              <a:t>Nível</a:t>
            </a:r>
            <a:r>
              <a:rPr lang="en-GB"/>
              <a:t> 4 </a:t>
            </a:r>
            <a:r>
              <a:rPr lang="en-GB" err="1"/>
              <a:t>em</a:t>
            </a:r>
            <a:r>
              <a:rPr lang="en-GB"/>
              <a:t> Calibri</a:t>
            </a:r>
            <a:endParaRPr lang="en-PT"/>
          </a:p>
        </p:txBody>
      </p:sp>
      <p:sp>
        <p:nvSpPr>
          <p:cNvPr id="4" name="Content Placeholder 3">
            <a:extLst>
              <a:ext uri="{FF2B5EF4-FFF2-40B4-BE49-F238E27FC236}">
                <a16:creationId xmlns:a16="http://schemas.microsoft.com/office/drawing/2014/main" id="{9D5150B4-7FA8-9D65-9DFB-48B038BE7CE9}"/>
              </a:ext>
            </a:extLst>
          </p:cNvPr>
          <p:cNvSpPr>
            <a:spLocks noGrp="1"/>
          </p:cNvSpPr>
          <p:nvPr>
            <p:ph sz="half" idx="2" hasCustomPrompt="1"/>
          </p:nvPr>
        </p:nvSpPr>
        <p:spPr>
          <a:xfrm>
            <a:off x="6181725" y="1221060"/>
            <a:ext cx="5181600" cy="4955902"/>
          </a:xfrm>
          <a:prstGeom prst="rect">
            <a:avLst/>
          </a:prstGeom>
        </p:spPr>
        <p:txBody>
          <a:bodyPr/>
          <a:lstStyle/>
          <a:p>
            <a:pPr lvl="0"/>
            <a:r>
              <a:rPr lang="en-GB" err="1"/>
              <a:t>Inserir</a:t>
            </a:r>
            <a:r>
              <a:rPr lang="en-GB"/>
              <a:t> </a:t>
            </a:r>
            <a:r>
              <a:rPr lang="en-GB" err="1"/>
              <a:t>Gráfico</a:t>
            </a:r>
            <a:r>
              <a:rPr lang="en-GB"/>
              <a:t>/</a:t>
            </a:r>
            <a:r>
              <a:rPr lang="en-GB" err="1"/>
              <a:t>Imagem</a:t>
            </a:r>
            <a:endParaRPr lang="en-PT"/>
          </a:p>
        </p:txBody>
      </p:sp>
    </p:spTree>
    <p:extLst>
      <p:ext uri="{BB962C8B-B14F-4D97-AF65-F5344CB8AC3E}">
        <p14:creationId xmlns:p14="http://schemas.microsoft.com/office/powerpoint/2010/main" val="1614803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7F11-A15C-9164-6B1D-D590DE4C9DCD}"/>
              </a:ext>
            </a:extLst>
          </p:cNvPr>
          <p:cNvSpPr>
            <a:spLocks noGrp="1"/>
          </p:cNvSpPr>
          <p:nvPr>
            <p:ph type="title" hasCustomPrompt="1"/>
          </p:nvPr>
        </p:nvSpPr>
        <p:spPr>
          <a:xfrm>
            <a:off x="1009650" y="365125"/>
            <a:ext cx="10344150" cy="574675"/>
          </a:xfrm>
          <a:prstGeom prst="rect">
            <a:avLst/>
          </a:prstGeom>
        </p:spPr>
        <p:txBody>
          <a:bodyPr/>
          <a:lstStyle/>
          <a:p>
            <a:r>
              <a:rPr lang="en-GB" err="1"/>
              <a:t>Título</a:t>
            </a:r>
            <a:r>
              <a:rPr lang="en-GB"/>
              <a:t> do Slide</a:t>
            </a:r>
            <a:endParaRPr lang="en-PT"/>
          </a:p>
        </p:txBody>
      </p:sp>
      <p:sp>
        <p:nvSpPr>
          <p:cNvPr id="4" name="Content Placeholder 3">
            <a:extLst>
              <a:ext uri="{FF2B5EF4-FFF2-40B4-BE49-F238E27FC236}">
                <a16:creationId xmlns:a16="http://schemas.microsoft.com/office/drawing/2014/main" id="{056040D8-814E-F95F-F3DD-8F5A38B37B01}"/>
              </a:ext>
            </a:extLst>
          </p:cNvPr>
          <p:cNvSpPr>
            <a:spLocks noGrp="1"/>
          </p:cNvSpPr>
          <p:nvPr>
            <p:ph sz="half" idx="2" hasCustomPrompt="1"/>
          </p:nvPr>
        </p:nvSpPr>
        <p:spPr>
          <a:xfrm>
            <a:off x="6181725" y="1221060"/>
            <a:ext cx="5181600" cy="4955902"/>
          </a:xfrm>
          <a:prstGeom prst="rect">
            <a:avLst/>
          </a:prstGeom>
        </p:spPr>
        <p:txBody>
          <a:bodyPr/>
          <a:lstStyle/>
          <a:p>
            <a:pPr lvl="0"/>
            <a:r>
              <a:rPr lang="en-GB" err="1"/>
              <a:t>Inserir</a:t>
            </a:r>
            <a:r>
              <a:rPr lang="en-GB"/>
              <a:t> </a:t>
            </a:r>
            <a:r>
              <a:rPr lang="en-GB" err="1"/>
              <a:t>Gráfico</a:t>
            </a:r>
            <a:r>
              <a:rPr lang="en-GB"/>
              <a:t>/</a:t>
            </a:r>
            <a:r>
              <a:rPr lang="en-GB" err="1"/>
              <a:t>Imagem</a:t>
            </a:r>
            <a:endParaRPr lang="en-PT"/>
          </a:p>
        </p:txBody>
      </p:sp>
      <p:sp>
        <p:nvSpPr>
          <p:cNvPr id="5" name="Text Placeholder 4">
            <a:extLst>
              <a:ext uri="{FF2B5EF4-FFF2-40B4-BE49-F238E27FC236}">
                <a16:creationId xmlns:a16="http://schemas.microsoft.com/office/drawing/2014/main" id="{7977CDDA-8DC1-C5AF-A2C1-D544C375F699}"/>
              </a:ext>
            </a:extLst>
          </p:cNvPr>
          <p:cNvSpPr>
            <a:spLocks noGrp="1"/>
          </p:cNvSpPr>
          <p:nvPr>
            <p:ph type="body" sz="quarter" idx="10" hasCustomPrompt="1"/>
          </p:nvPr>
        </p:nvSpPr>
        <p:spPr>
          <a:xfrm>
            <a:off x="1009650" y="1221060"/>
            <a:ext cx="4573588" cy="4955902"/>
          </a:xfrm>
        </p:spPr>
        <p:txBody>
          <a:bodyPr>
            <a:normAutofit/>
          </a:bodyPr>
          <a:lstStyle>
            <a:lvl2pPr marL="7938" indent="0">
              <a:buFont typeface="Arial" panose="020B0604020202020204" pitchFamily="34" charset="0"/>
              <a:buNone/>
              <a:tabLst/>
              <a:defRPr sz="1400"/>
            </a:lvl2pPr>
            <a:lvl3pPr marL="7938" indent="0">
              <a:buNone/>
              <a:tabLst/>
              <a:defRPr/>
            </a:lvl3pPr>
            <a:lvl4pPr marL="7938" indent="0">
              <a:buNone/>
              <a:tabLst/>
              <a:defRPr/>
            </a:lvl4pPr>
            <a:lvl5pPr marL="7938" indent="0">
              <a:buNone/>
              <a:tabLst/>
              <a:defRPr sz="1400"/>
            </a:lvl5pPr>
          </a:lstStyle>
          <a:p>
            <a:pPr lvl="4"/>
            <a:r>
              <a:rPr lang="en-GB" err="1"/>
              <a:t>Texto</a:t>
            </a:r>
            <a:r>
              <a:rPr lang="en-GB"/>
              <a:t> </a:t>
            </a:r>
            <a:r>
              <a:rPr lang="en-GB" err="1"/>
              <a:t>standart</a:t>
            </a:r>
            <a:r>
              <a:rPr lang="en-GB"/>
              <a:t> corrido </a:t>
            </a:r>
            <a:r>
              <a:rPr lang="en-GB" err="1"/>
              <a:t>em</a:t>
            </a:r>
            <a:r>
              <a:rPr lang="en-GB"/>
              <a:t> Calibri</a:t>
            </a:r>
            <a:endParaRPr lang="en-PT"/>
          </a:p>
        </p:txBody>
      </p:sp>
    </p:spTree>
    <p:extLst>
      <p:ext uri="{BB962C8B-B14F-4D97-AF65-F5344CB8AC3E}">
        <p14:creationId xmlns:p14="http://schemas.microsoft.com/office/powerpoint/2010/main" val="46548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parador">
    <p:bg>
      <p:bgPr>
        <a:solidFill>
          <a:srgbClr val="2247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89A8-F93E-DAB6-A4E0-74E44053524B}"/>
              </a:ext>
            </a:extLst>
          </p:cNvPr>
          <p:cNvSpPr>
            <a:spLocks noGrp="1"/>
          </p:cNvSpPr>
          <p:nvPr>
            <p:ph type="ctrTitle"/>
          </p:nvPr>
        </p:nvSpPr>
        <p:spPr>
          <a:xfrm>
            <a:off x="2885089" y="5103340"/>
            <a:ext cx="8038283" cy="1087395"/>
          </a:xfrm>
        </p:spPr>
        <p:txBody>
          <a:bodyPr anchor="b">
            <a:normAutofit/>
          </a:bodyPr>
          <a:lstStyle>
            <a:lvl1pPr algn="r">
              <a:defRPr sz="4400">
                <a:solidFill>
                  <a:schemeClr val="bg1"/>
                </a:solidFill>
              </a:defRPr>
            </a:lvl1pPr>
          </a:lstStyle>
          <a:p>
            <a:r>
              <a:rPr lang="en-GB"/>
              <a:t>Click to edit Master title style</a:t>
            </a:r>
            <a:endParaRPr lang="en-PT"/>
          </a:p>
        </p:txBody>
      </p:sp>
      <p:pic>
        <p:nvPicPr>
          <p:cNvPr id="5" name="Picture 4">
            <a:extLst>
              <a:ext uri="{FF2B5EF4-FFF2-40B4-BE49-F238E27FC236}">
                <a16:creationId xmlns:a16="http://schemas.microsoft.com/office/drawing/2014/main" id="{0C6E438C-21AE-8049-5BAC-7338C5A8B57B}"/>
              </a:ext>
            </a:extLst>
          </p:cNvPr>
          <p:cNvPicPr>
            <a:picLocks noChangeAspect="1"/>
          </p:cNvPicPr>
          <p:nvPr userDrawn="1"/>
        </p:nvPicPr>
        <p:blipFill>
          <a:blip r:embed="rId2"/>
          <a:stretch>
            <a:fillRect/>
          </a:stretch>
        </p:blipFill>
        <p:spPr>
          <a:xfrm>
            <a:off x="430010" y="416560"/>
            <a:ext cx="1549400" cy="508000"/>
          </a:xfrm>
          <a:prstGeom prst="rect">
            <a:avLst/>
          </a:prstGeom>
        </p:spPr>
      </p:pic>
      <p:sp>
        <p:nvSpPr>
          <p:cNvPr id="6" name="Picture Placeholder 8">
            <a:extLst>
              <a:ext uri="{FF2B5EF4-FFF2-40B4-BE49-F238E27FC236}">
                <a16:creationId xmlns:a16="http://schemas.microsoft.com/office/drawing/2014/main" id="{8FD76421-E59C-7CA7-4A20-6A6C8FA4454A}"/>
              </a:ext>
            </a:extLst>
          </p:cNvPr>
          <p:cNvSpPr>
            <a:spLocks noGrp="1"/>
          </p:cNvSpPr>
          <p:nvPr>
            <p:ph type="pic" sz="quarter" idx="10" hasCustomPrompt="1"/>
          </p:nvPr>
        </p:nvSpPr>
        <p:spPr>
          <a:xfrm>
            <a:off x="0" y="0"/>
            <a:ext cx="2727434" cy="6858000"/>
          </a:xfrm>
          <a:prstGeom prst="rect">
            <a:avLst/>
          </a:prstGeom>
        </p:spPr>
        <p:txBody>
          <a:bodyPr anchor="ctr"/>
          <a:lstStyle>
            <a:lvl1pPr>
              <a:defRPr>
                <a:solidFill>
                  <a:schemeClr val="bg1"/>
                </a:solidFill>
                <a:latin typeface="Franklin Gothic Medium" panose="020B0603020102020204" pitchFamily="34" charset="0"/>
              </a:defRPr>
            </a:lvl1pPr>
          </a:lstStyle>
          <a:p>
            <a:r>
              <a:rPr lang="en-PT"/>
              <a:t>Inserir Imagem</a:t>
            </a:r>
          </a:p>
        </p:txBody>
      </p:sp>
    </p:spTree>
    <p:extLst>
      <p:ext uri="{BB962C8B-B14F-4D97-AF65-F5344CB8AC3E}">
        <p14:creationId xmlns:p14="http://schemas.microsoft.com/office/powerpoint/2010/main" val="1694780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BE47-210B-DF24-9DF9-792C0E3D2C05}"/>
              </a:ext>
            </a:extLst>
          </p:cNvPr>
          <p:cNvSpPr>
            <a:spLocks noGrp="1"/>
          </p:cNvSpPr>
          <p:nvPr>
            <p:ph type="title" hasCustomPrompt="1"/>
          </p:nvPr>
        </p:nvSpPr>
        <p:spPr/>
        <p:txBody>
          <a:bodyPr/>
          <a:lstStyle/>
          <a:p>
            <a:r>
              <a:rPr lang="en-GB" err="1"/>
              <a:t>Título</a:t>
            </a:r>
            <a:r>
              <a:rPr lang="en-GB"/>
              <a:t> do Slide</a:t>
            </a:r>
            <a:endParaRPr lang="en-PT"/>
          </a:p>
        </p:txBody>
      </p:sp>
      <p:sp>
        <p:nvSpPr>
          <p:cNvPr id="3" name="Content Placeholder 2">
            <a:extLst>
              <a:ext uri="{FF2B5EF4-FFF2-40B4-BE49-F238E27FC236}">
                <a16:creationId xmlns:a16="http://schemas.microsoft.com/office/drawing/2014/main" id="{FD4B82C6-C28A-DDD1-2D82-B1F0459DEBE9}"/>
              </a:ext>
            </a:extLst>
          </p:cNvPr>
          <p:cNvSpPr>
            <a:spLocks noGrp="1"/>
          </p:cNvSpPr>
          <p:nvPr>
            <p:ph idx="1" hasCustomPrompt="1"/>
          </p:nvPr>
        </p:nvSpPr>
        <p:spPr>
          <a:xfrm>
            <a:off x="1009650" y="1186831"/>
            <a:ext cx="5086350" cy="4351338"/>
          </a:xfrm>
        </p:spPr>
        <p:txBody>
          <a:bodyPr numCol="2"/>
          <a:lstStyle>
            <a:lvl3pPr marL="7938" indent="0">
              <a:buNone/>
              <a:tabLst>
                <a:tab pos="1016000" algn="l"/>
              </a:tabLst>
              <a:defRPr/>
            </a:lvl3pPr>
          </a:lstStyle>
          <a:p>
            <a:pPr lvl="2"/>
            <a:r>
              <a:rPr lang="en-GB" err="1"/>
              <a:t>Texto</a:t>
            </a:r>
            <a:r>
              <a:rPr lang="en-GB"/>
              <a:t> </a:t>
            </a:r>
            <a:r>
              <a:rPr lang="en-GB" err="1"/>
              <a:t>standart</a:t>
            </a:r>
            <a:r>
              <a:rPr lang="en-GB"/>
              <a:t> corrido </a:t>
            </a:r>
            <a:r>
              <a:rPr lang="en-GB" err="1"/>
              <a:t>em</a:t>
            </a:r>
            <a:r>
              <a:rPr lang="en-GB"/>
              <a:t> </a:t>
            </a:r>
            <a:r>
              <a:rPr lang="en-GB" err="1"/>
              <a:t>duas</a:t>
            </a:r>
            <a:r>
              <a:rPr lang="en-GB"/>
              <a:t> </a:t>
            </a:r>
            <a:r>
              <a:rPr lang="en-GB" err="1"/>
              <a:t>colunas</a:t>
            </a:r>
            <a:r>
              <a:rPr lang="en-GB"/>
              <a:t> </a:t>
            </a:r>
            <a:r>
              <a:rPr lang="en-GB" err="1"/>
              <a:t>em</a:t>
            </a:r>
            <a:r>
              <a:rPr lang="en-GB"/>
              <a:t> Calibri.</a:t>
            </a:r>
          </a:p>
        </p:txBody>
      </p:sp>
      <p:sp>
        <p:nvSpPr>
          <p:cNvPr id="8" name="Chart Placeholder 7">
            <a:extLst>
              <a:ext uri="{FF2B5EF4-FFF2-40B4-BE49-F238E27FC236}">
                <a16:creationId xmlns:a16="http://schemas.microsoft.com/office/drawing/2014/main" id="{08C78AE4-E0EB-88E5-A92B-FBD2636410EA}"/>
              </a:ext>
            </a:extLst>
          </p:cNvPr>
          <p:cNvSpPr>
            <a:spLocks noGrp="1"/>
          </p:cNvSpPr>
          <p:nvPr>
            <p:ph type="chart" sz="quarter" idx="13" hasCustomPrompt="1"/>
          </p:nvPr>
        </p:nvSpPr>
        <p:spPr>
          <a:xfrm>
            <a:off x="6586151" y="1186831"/>
            <a:ext cx="4767648" cy="4351957"/>
          </a:xfrm>
        </p:spPr>
        <p:txBody>
          <a:bodyPr/>
          <a:lstStyle/>
          <a:p>
            <a:r>
              <a:rPr lang="en-PT"/>
              <a:t>Inserir Gráfico</a:t>
            </a:r>
          </a:p>
        </p:txBody>
      </p:sp>
    </p:spTree>
    <p:extLst>
      <p:ext uri="{BB962C8B-B14F-4D97-AF65-F5344CB8AC3E}">
        <p14:creationId xmlns:p14="http://schemas.microsoft.com/office/powerpoint/2010/main" val="2187265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766B-BD4D-8195-29DB-5481751A251F}"/>
              </a:ext>
            </a:extLst>
          </p:cNvPr>
          <p:cNvSpPr>
            <a:spLocks noGrp="1"/>
          </p:cNvSpPr>
          <p:nvPr>
            <p:ph type="title" hasCustomPrompt="1"/>
          </p:nvPr>
        </p:nvSpPr>
        <p:spPr/>
        <p:txBody>
          <a:bodyPr/>
          <a:lstStyle/>
          <a:p>
            <a:r>
              <a:rPr lang="en-GB" err="1"/>
              <a:t>Título</a:t>
            </a:r>
            <a:r>
              <a:rPr lang="en-GB"/>
              <a:t> do Slide</a:t>
            </a:r>
            <a:endParaRPr lang="en-PT"/>
          </a:p>
        </p:txBody>
      </p:sp>
      <p:sp>
        <p:nvSpPr>
          <p:cNvPr id="4" name="Text Placeholder 3">
            <a:extLst>
              <a:ext uri="{FF2B5EF4-FFF2-40B4-BE49-F238E27FC236}">
                <a16:creationId xmlns:a16="http://schemas.microsoft.com/office/drawing/2014/main" id="{C123CFA4-CCEE-F2F4-B550-4CE3B9BF18B3}"/>
              </a:ext>
            </a:extLst>
          </p:cNvPr>
          <p:cNvSpPr>
            <a:spLocks noGrp="1"/>
          </p:cNvSpPr>
          <p:nvPr>
            <p:ph type="body" sz="quarter" idx="15" hasCustomPrompt="1"/>
          </p:nvPr>
        </p:nvSpPr>
        <p:spPr>
          <a:xfrm>
            <a:off x="1009650" y="1296863"/>
            <a:ext cx="10344150" cy="1801813"/>
          </a:xfrm>
        </p:spPr>
        <p:txBody>
          <a:bodyPr numCol="4" spcCol="72000"/>
          <a:lstStyle>
            <a:lvl3pPr marL="7938" indent="0">
              <a:buNone/>
              <a:tabLst>
                <a:tab pos="1016000" algn="l"/>
              </a:tabLst>
              <a:defRPr/>
            </a:lvl3pPr>
          </a:lstStyle>
          <a:p>
            <a:pPr marL="7938" marR="0" lvl="2"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tab pos="1016000" algn="l"/>
              </a:tabLst>
              <a:defRPr/>
            </a:pPr>
            <a:r>
              <a:rPr lang="en-GB" err="1"/>
              <a:t>Texto</a:t>
            </a:r>
            <a:r>
              <a:rPr lang="en-GB"/>
              <a:t> </a:t>
            </a:r>
            <a:r>
              <a:rPr lang="en-GB" err="1"/>
              <a:t>standart</a:t>
            </a:r>
            <a:r>
              <a:rPr lang="en-GB"/>
              <a:t> corrido </a:t>
            </a:r>
            <a:r>
              <a:rPr lang="en-GB" err="1"/>
              <a:t>em</a:t>
            </a:r>
            <a:r>
              <a:rPr lang="en-GB"/>
              <a:t> </a:t>
            </a:r>
            <a:br>
              <a:rPr lang="en-GB"/>
            </a:br>
            <a:r>
              <a:rPr lang="en-GB" err="1"/>
              <a:t>quatro</a:t>
            </a:r>
            <a:r>
              <a:rPr lang="en-GB"/>
              <a:t> </a:t>
            </a:r>
            <a:r>
              <a:rPr lang="en-GB" err="1"/>
              <a:t>colunas</a:t>
            </a:r>
            <a:r>
              <a:rPr lang="en-GB"/>
              <a:t> </a:t>
            </a:r>
            <a:r>
              <a:rPr lang="en-GB" err="1"/>
              <a:t>em</a:t>
            </a:r>
            <a:r>
              <a:rPr lang="en-GB"/>
              <a:t> Calibri.</a:t>
            </a:r>
          </a:p>
          <a:p>
            <a:pPr lvl="2"/>
            <a:endParaRPr lang="en-GB"/>
          </a:p>
          <a:p>
            <a:pPr lvl="2"/>
            <a:endParaRPr lang="en-GB"/>
          </a:p>
          <a:p>
            <a:pPr lvl="2"/>
            <a:endParaRPr lang="en-GB"/>
          </a:p>
          <a:p>
            <a:pPr lvl="2"/>
            <a:endParaRPr lang="en-GB"/>
          </a:p>
          <a:p>
            <a:pPr lvl="2"/>
            <a:endParaRPr lang="en-GB"/>
          </a:p>
          <a:p>
            <a:pPr lvl="2"/>
            <a:endParaRPr lang="en-GB"/>
          </a:p>
          <a:p>
            <a:pPr lvl="2"/>
            <a:endParaRPr lang="en-GB"/>
          </a:p>
        </p:txBody>
      </p:sp>
      <p:sp>
        <p:nvSpPr>
          <p:cNvPr id="5" name="Content Placeholder 4">
            <a:extLst>
              <a:ext uri="{FF2B5EF4-FFF2-40B4-BE49-F238E27FC236}">
                <a16:creationId xmlns:a16="http://schemas.microsoft.com/office/drawing/2014/main" id="{47B86538-6FC5-A37E-3466-46CC2129E598}"/>
              </a:ext>
            </a:extLst>
          </p:cNvPr>
          <p:cNvSpPr>
            <a:spLocks noGrp="1"/>
          </p:cNvSpPr>
          <p:nvPr>
            <p:ph sz="quarter" idx="16" hasCustomPrompt="1"/>
          </p:nvPr>
        </p:nvSpPr>
        <p:spPr>
          <a:xfrm>
            <a:off x="1009650" y="3551238"/>
            <a:ext cx="8867775" cy="2541587"/>
          </a:xfrm>
        </p:spPr>
        <p:txBody>
          <a:bodyPr/>
          <a:lstStyle/>
          <a:p>
            <a:pPr lvl="0"/>
            <a:r>
              <a:rPr lang="en-GB" err="1"/>
              <a:t>Inserir</a:t>
            </a:r>
            <a:r>
              <a:rPr lang="en-GB"/>
              <a:t> </a:t>
            </a:r>
            <a:r>
              <a:rPr lang="en-GB" err="1"/>
              <a:t>Gráfico</a:t>
            </a:r>
            <a:r>
              <a:rPr lang="en-GB"/>
              <a:t>/</a:t>
            </a:r>
            <a:r>
              <a:rPr lang="en-GB" err="1"/>
              <a:t>Imagem</a:t>
            </a:r>
            <a:endParaRPr lang="en-PT"/>
          </a:p>
        </p:txBody>
      </p:sp>
    </p:spTree>
    <p:extLst>
      <p:ext uri="{BB962C8B-B14F-4D97-AF65-F5344CB8AC3E}">
        <p14:creationId xmlns:p14="http://schemas.microsoft.com/office/powerpoint/2010/main" val="697748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Slide Texto em Composição Alternativa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A114-F87F-5E99-B617-9737BDC10EE2}"/>
              </a:ext>
            </a:extLst>
          </p:cNvPr>
          <p:cNvSpPr>
            <a:spLocks noGrp="1"/>
          </p:cNvSpPr>
          <p:nvPr>
            <p:ph type="title" hasCustomPrompt="1"/>
          </p:nvPr>
        </p:nvSpPr>
        <p:spPr>
          <a:xfrm>
            <a:off x="839788" y="457200"/>
            <a:ext cx="3932237" cy="1600200"/>
          </a:xfrm>
        </p:spPr>
        <p:txBody>
          <a:bodyPr anchor="b"/>
          <a:lstStyle>
            <a:lvl1pPr>
              <a:defRPr sz="3200"/>
            </a:lvl1pPr>
          </a:lstStyle>
          <a:p>
            <a:r>
              <a:rPr lang="en-GB" err="1"/>
              <a:t>Título</a:t>
            </a:r>
            <a:r>
              <a:rPr lang="en-GB"/>
              <a:t> do Slide</a:t>
            </a:r>
            <a:endParaRPr lang="en-PT"/>
          </a:p>
        </p:txBody>
      </p:sp>
      <p:sp>
        <p:nvSpPr>
          <p:cNvPr id="4" name="Text Placeholder 3">
            <a:extLst>
              <a:ext uri="{FF2B5EF4-FFF2-40B4-BE49-F238E27FC236}">
                <a16:creationId xmlns:a16="http://schemas.microsoft.com/office/drawing/2014/main" id="{6638B70B-C648-6F71-70D9-06C400DACBDF}"/>
              </a:ext>
            </a:extLst>
          </p:cNvPr>
          <p:cNvSpPr>
            <a:spLocks noGrp="1"/>
          </p:cNvSpPr>
          <p:nvPr>
            <p:ph type="body" sz="half" idx="2" hasCustomPrompt="1"/>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Texto</a:t>
            </a:r>
            <a:r>
              <a:rPr lang="en-GB"/>
              <a:t> Corrido </a:t>
            </a:r>
            <a:r>
              <a:rPr lang="en-GB" err="1"/>
              <a:t>Nível</a:t>
            </a:r>
            <a:r>
              <a:rPr lang="en-GB"/>
              <a:t> 1 </a:t>
            </a:r>
            <a:r>
              <a:rPr lang="en-GB" err="1"/>
              <a:t>em</a:t>
            </a:r>
            <a:r>
              <a:rPr lang="en-GB"/>
              <a:t> Colibri</a:t>
            </a:r>
          </a:p>
        </p:txBody>
      </p:sp>
      <p:sp>
        <p:nvSpPr>
          <p:cNvPr id="8" name="Content Placeholder 2">
            <a:extLst>
              <a:ext uri="{FF2B5EF4-FFF2-40B4-BE49-F238E27FC236}">
                <a16:creationId xmlns:a16="http://schemas.microsoft.com/office/drawing/2014/main" id="{9FF918C3-6085-1589-6DA5-464055C8A13A}"/>
              </a:ext>
            </a:extLst>
          </p:cNvPr>
          <p:cNvSpPr>
            <a:spLocks noGrp="1"/>
          </p:cNvSpPr>
          <p:nvPr>
            <p:ph idx="13" hasCustomPrompt="1"/>
          </p:nvPr>
        </p:nvSpPr>
        <p:spPr>
          <a:xfrm>
            <a:off x="5354782" y="457200"/>
            <a:ext cx="5997430" cy="5411788"/>
          </a:xfrm>
        </p:spPr>
        <p:txBody>
          <a:bodyPr/>
          <a:lstStyle/>
          <a:p>
            <a:pPr lvl="0"/>
            <a:r>
              <a:rPr lang="en-GB" err="1"/>
              <a:t>Subtítulo</a:t>
            </a:r>
            <a:r>
              <a:rPr lang="en-GB"/>
              <a:t> </a:t>
            </a:r>
            <a:r>
              <a:rPr lang="en-GB" err="1"/>
              <a:t>em</a:t>
            </a:r>
            <a:r>
              <a:rPr lang="en-GB"/>
              <a:t> Franklin Gothic</a:t>
            </a:r>
          </a:p>
          <a:p>
            <a:pPr lvl="1"/>
            <a:r>
              <a:rPr lang="en-GB" err="1"/>
              <a:t>Texto</a:t>
            </a:r>
            <a:r>
              <a:rPr lang="en-GB"/>
              <a:t> </a:t>
            </a:r>
            <a:r>
              <a:rPr lang="en-GB" err="1"/>
              <a:t>nível</a:t>
            </a:r>
            <a:r>
              <a:rPr lang="en-GB"/>
              <a:t> 1 </a:t>
            </a:r>
            <a:r>
              <a:rPr lang="en-GB" err="1"/>
              <a:t>em</a:t>
            </a:r>
            <a:r>
              <a:rPr lang="en-GB"/>
              <a:t> Colibri</a:t>
            </a:r>
          </a:p>
          <a:p>
            <a:pPr lvl="2"/>
            <a:r>
              <a:rPr lang="en-GB" err="1"/>
              <a:t>Texto</a:t>
            </a:r>
            <a:r>
              <a:rPr lang="en-GB"/>
              <a:t> </a:t>
            </a:r>
            <a:r>
              <a:rPr lang="en-GB" err="1"/>
              <a:t>nível</a:t>
            </a:r>
            <a:r>
              <a:rPr lang="en-GB"/>
              <a:t> 2 </a:t>
            </a:r>
            <a:r>
              <a:rPr lang="en-GB" err="1"/>
              <a:t>em</a:t>
            </a:r>
            <a:r>
              <a:rPr lang="en-GB"/>
              <a:t> Colibri</a:t>
            </a:r>
          </a:p>
          <a:p>
            <a:pPr lvl="3"/>
            <a:r>
              <a:rPr lang="en-GB" err="1"/>
              <a:t>Texto</a:t>
            </a:r>
            <a:r>
              <a:rPr lang="en-GB"/>
              <a:t> </a:t>
            </a:r>
            <a:r>
              <a:rPr lang="en-GB" err="1"/>
              <a:t>nível</a:t>
            </a:r>
            <a:r>
              <a:rPr lang="en-GB"/>
              <a:t> 3 </a:t>
            </a:r>
            <a:r>
              <a:rPr lang="en-GB" err="1"/>
              <a:t>em</a:t>
            </a:r>
            <a:r>
              <a:rPr lang="en-GB"/>
              <a:t> Colibri</a:t>
            </a:r>
          </a:p>
          <a:p>
            <a:pPr lvl="4"/>
            <a:r>
              <a:rPr lang="en-GB" err="1"/>
              <a:t>Texto</a:t>
            </a:r>
            <a:r>
              <a:rPr lang="en-GB"/>
              <a:t> </a:t>
            </a:r>
            <a:r>
              <a:rPr lang="en-GB" err="1"/>
              <a:t>Nível</a:t>
            </a:r>
            <a:r>
              <a:rPr lang="en-GB"/>
              <a:t> 4 </a:t>
            </a:r>
            <a:r>
              <a:rPr lang="en-GB" err="1"/>
              <a:t>em</a:t>
            </a:r>
            <a:r>
              <a:rPr lang="en-GB"/>
              <a:t> Colibri</a:t>
            </a:r>
            <a:endParaRPr lang="en-PT"/>
          </a:p>
        </p:txBody>
      </p:sp>
    </p:spTree>
    <p:extLst>
      <p:ext uri="{BB962C8B-B14F-4D97-AF65-F5344CB8AC3E}">
        <p14:creationId xmlns:p14="http://schemas.microsoft.com/office/powerpoint/2010/main" val="1022893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Slide Imagem em Grande Escala">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CAA7E-92A3-4656-785A-563E39CE1AF2}"/>
              </a:ext>
            </a:extLst>
          </p:cNvPr>
          <p:cNvSpPr>
            <a:spLocks noGrp="1"/>
          </p:cNvSpPr>
          <p:nvPr>
            <p:ph type="subTitle" idx="1" hasCustomPrompt="1"/>
          </p:nvPr>
        </p:nvSpPr>
        <p:spPr>
          <a:xfrm>
            <a:off x="683740" y="5528661"/>
            <a:ext cx="10824519" cy="413951"/>
          </a:xfrm>
        </p:spPr>
        <p:txBody>
          <a:bodyPr anchor="ct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err="1"/>
              <a:t>Subtítulo</a:t>
            </a:r>
            <a:r>
              <a:rPr lang="en-GB"/>
              <a:t> </a:t>
            </a:r>
            <a:r>
              <a:rPr lang="en-GB" err="1"/>
              <a:t>em</a:t>
            </a:r>
            <a:r>
              <a:rPr lang="en-GB"/>
              <a:t> </a:t>
            </a:r>
            <a:r>
              <a:rPr lang="en-GB" err="1"/>
              <a:t>Frankling</a:t>
            </a:r>
            <a:r>
              <a:rPr lang="en-GB"/>
              <a:t> Gothic</a:t>
            </a:r>
          </a:p>
        </p:txBody>
      </p:sp>
      <p:sp>
        <p:nvSpPr>
          <p:cNvPr id="10" name="Content Placeholder 9">
            <a:extLst>
              <a:ext uri="{FF2B5EF4-FFF2-40B4-BE49-F238E27FC236}">
                <a16:creationId xmlns:a16="http://schemas.microsoft.com/office/drawing/2014/main" id="{282BD927-D9D9-BA19-9776-5F60E906E442}"/>
              </a:ext>
            </a:extLst>
          </p:cNvPr>
          <p:cNvSpPr>
            <a:spLocks noGrp="1"/>
          </p:cNvSpPr>
          <p:nvPr>
            <p:ph sz="quarter" idx="10" hasCustomPrompt="1"/>
          </p:nvPr>
        </p:nvSpPr>
        <p:spPr>
          <a:xfrm>
            <a:off x="684213" y="556054"/>
            <a:ext cx="10823575" cy="4671584"/>
          </a:xfrm>
        </p:spPr>
        <p:txBody>
          <a:bodyPr/>
          <a:lstStyle/>
          <a:p>
            <a:pPr lvl="0"/>
            <a:r>
              <a:rPr lang="en-GB" err="1"/>
              <a:t>Inserir</a:t>
            </a:r>
            <a:r>
              <a:rPr lang="en-GB"/>
              <a:t> </a:t>
            </a:r>
            <a:r>
              <a:rPr lang="en-GB" err="1"/>
              <a:t>Imagem</a:t>
            </a:r>
            <a:r>
              <a:rPr lang="en-GB"/>
              <a:t>/</a:t>
            </a:r>
            <a:r>
              <a:rPr lang="en-GB" err="1"/>
              <a:t>Gráfico</a:t>
            </a:r>
            <a:endParaRPr lang="en-PT"/>
          </a:p>
        </p:txBody>
      </p:sp>
    </p:spTree>
    <p:extLst>
      <p:ext uri="{BB962C8B-B14F-4D97-AF65-F5344CB8AC3E}">
        <p14:creationId xmlns:p14="http://schemas.microsoft.com/office/powerpoint/2010/main" val="1447306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1993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1657862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2" name="Title 1"/>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384566544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exto 2 colun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1A241-E0C1-F88B-635E-356D9640C09D}"/>
              </a:ext>
            </a:extLst>
          </p:cNvPr>
          <p:cNvSpPr>
            <a:spLocks noGrp="1"/>
          </p:cNvSpPr>
          <p:nvPr>
            <p:ph type="title"/>
          </p:nvPr>
        </p:nvSpPr>
        <p:spPr/>
        <p:txBody>
          <a:bodyPr>
            <a:noAutofit/>
          </a:bodyPr>
          <a:lstStyle/>
          <a:p>
            <a:r>
              <a:rPr lang="pt-PT" noProof="0"/>
              <a:t>Clique para editar o estilo de título do Modelo Global</a:t>
            </a:r>
          </a:p>
        </p:txBody>
      </p:sp>
      <p:sp>
        <p:nvSpPr>
          <p:cNvPr id="3" name="Content Placeholder 2">
            <a:extLst>
              <a:ext uri="{FF2B5EF4-FFF2-40B4-BE49-F238E27FC236}">
                <a16:creationId xmlns:a16="http://schemas.microsoft.com/office/drawing/2014/main" id="{53A637DA-C662-28D0-DB2A-5627167C4079}"/>
              </a:ext>
            </a:extLst>
          </p:cNvPr>
          <p:cNvSpPr>
            <a:spLocks noGrp="1"/>
          </p:cNvSpPr>
          <p:nvPr>
            <p:ph idx="1"/>
          </p:nvPr>
        </p:nvSpPr>
        <p:spPr/>
        <p:txBody>
          <a:bodyPr numCol="2" spcCol="180000">
            <a:noAutofit/>
          </a:bodyPr>
          <a:lstStyle>
            <a:lvl1pPr marL="0" indent="0">
              <a:buNone/>
              <a:defRPr/>
            </a:lvl1pPr>
            <a:lvl2pPr marL="204780" indent="0">
              <a:buNone/>
              <a:defRPr/>
            </a:lvl2pPr>
            <a:lvl3pPr marL="374635" indent="0">
              <a:buNone/>
              <a:defRPr/>
            </a:lvl3pPr>
            <a:lvl4pPr marL="561953" indent="0">
              <a:buNone/>
              <a:defRPr/>
            </a:lvl4pPr>
            <a:lvl5pPr marL="706410" indent="0">
              <a:buNone/>
              <a:defRPr/>
            </a:lvl5pPr>
          </a:lstStyle>
          <a:p>
            <a:pPr lvl="0"/>
            <a:r>
              <a:rPr lang="pt-PT" noProof="0"/>
              <a:t>Clique para editar os estilos do texto de Modelo Global</a:t>
            </a:r>
          </a:p>
        </p:txBody>
      </p:sp>
      <p:sp>
        <p:nvSpPr>
          <p:cNvPr id="6" name="Slide Number Placeholder 5">
            <a:extLst>
              <a:ext uri="{FF2B5EF4-FFF2-40B4-BE49-F238E27FC236}">
                <a16:creationId xmlns:a16="http://schemas.microsoft.com/office/drawing/2014/main" id="{21EB56D0-BA07-2415-426B-8B5BE7BD0F22}"/>
              </a:ext>
            </a:extLst>
          </p:cNvPr>
          <p:cNvSpPr>
            <a:spLocks noGrp="1"/>
          </p:cNvSpPr>
          <p:nvPr>
            <p:ph type="sldNum" sz="quarter" idx="12"/>
          </p:nvPr>
        </p:nvSpPr>
        <p:spPr/>
        <p:txBody>
          <a:bodyPr/>
          <a:lstStyle/>
          <a:p>
            <a:endParaRPr lang="en-GB"/>
          </a:p>
        </p:txBody>
      </p:sp>
    </p:spTree>
    <p:extLst>
      <p:ext uri="{BB962C8B-B14F-4D97-AF65-F5344CB8AC3E}">
        <p14:creationId xmlns:p14="http://schemas.microsoft.com/office/powerpoint/2010/main" val="4126184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Stand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B445-6956-6601-5377-56C48E2DCB53}"/>
              </a:ext>
            </a:extLst>
          </p:cNvPr>
          <p:cNvSpPr>
            <a:spLocks noGrp="1"/>
          </p:cNvSpPr>
          <p:nvPr>
            <p:ph type="title" hasCustomPrompt="1"/>
          </p:nvPr>
        </p:nvSpPr>
        <p:spPr/>
        <p:txBody>
          <a:bodyPr/>
          <a:lstStyle/>
          <a:p>
            <a:r>
              <a:rPr lang="en-GB" err="1"/>
              <a:t>Título</a:t>
            </a:r>
            <a:r>
              <a:rPr lang="en-GB"/>
              <a:t> do Slide</a:t>
            </a:r>
            <a:endParaRPr lang="en-PT"/>
          </a:p>
        </p:txBody>
      </p:sp>
      <p:sp>
        <p:nvSpPr>
          <p:cNvPr id="3" name="Text Placeholder 2">
            <a:extLst>
              <a:ext uri="{FF2B5EF4-FFF2-40B4-BE49-F238E27FC236}">
                <a16:creationId xmlns:a16="http://schemas.microsoft.com/office/drawing/2014/main" id="{11CC7546-BAA0-18FE-4CED-5463D1D07CE5}"/>
              </a:ext>
            </a:extLst>
          </p:cNvPr>
          <p:cNvSpPr>
            <a:spLocks noGrp="1"/>
          </p:cNvSpPr>
          <p:nvPr>
            <p:ph idx="1"/>
          </p:nvPr>
        </p:nvSpPr>
        <p:spPr>
          <a:xfrm>
            <a:off x="1009650" y="1186831"/>
            <a:ext cx="10344150" cy="4351338"/>
          </a:xfrm>
          <a:prstGeom prst="rect">
            <a:avLst/>
          </a:prstGeom>
        </p:spPr>
        <p:txBody>
          <a:bodyPr vert="horz" lIns="91440" tIns="45720" rIns="91440" bIns="45720" rtlCol="0">
            <a:normAutofit/>
          </a:bodyPr>
          <a:lstStyle>
            <a:lvl1pPr marL="0" indent="0">
              <a:buFont typeface="Arial" panose="020B0604020202020204" pitchFamily="34" charset="0"/>
              <a:buNone/>
              <a:tabLst/>
              <a:defRPr/>
            </a:lvl1pPr>
            <a:lvl2pPr marL="0" indent="0">
              <a:buNone/>
              <a:tabLst/>
              <a:defRPr/>
            </a:lvl2pPr>
            <a:lvl3pPr marL="0" indent="0">
              <a:buNone/>
              <a:tabLst/>
              <a:defRPr/>
            </a:lvl3pPr>
            <a:lvl4pPr marL="0" indent="0">
              <a:buNone/>
              <a:tabLst/>
              <a:defRPr/>
            </a:lvl4pPr>
            <a:lvl5pPr marL="0" indent="0">
              <a:buNone/>
              <a:tabLst/>
              <a:defRPr/>
            </a:lvl5pPr>
          </a:lstStyle>
          <a:p>
            <a:pPr lvl="0"/>
            <a:r>
              <a:rPr lang="en-GB" err="1"/>
              <a:t>Subtítulo</a:t>
            </a:r>
            <a:endParaRPr lang="en-GB"/>
          </a:p>
          <a:p>
            <a:pPr lvl="1"/>
            <a:r>
              <a:rPr lang="en-GB" err="1"/>
              <a:t>Texto</a:t>
            </a:r>
            <a:r>
              <a:rPr lang="en-GB"/>
              <a:t> </a:t>
            </a:r>
            <a:r>
              <a:rPr lang="en-GB" err="1"/>
              <a:t>nível</a:t>
            </a:r>
            <a:r>
              <a:rPr lang="en-GB"/>
              <a:t> 1</a:t>
            </a:r>
          </a:p>
          <a:p>
            <a:pPr lvl="2"/>
            <a:r>
              <a:rPr lang="en-GB" err="1"/>
              <a:t>Texto</a:t>
            </a:r>
            <a:r>
              <a:rPr lang="en-GB"/>
              <a:t> </a:t>
            </a:r>
            <a:r>
              <a:rPr lang="en-GB" err="1"/>
              <a:t>nível</a:t>
            </a:r>
            <a:r>
              <a:rPr lang="en-GB"/>
              <a:t> 2</a:t>
            </a:r>
          </a:p>
          <a:p>
            <a:pPr lvl="3"/>
            <a:r>
              <a:rPr lang="en-GB" err="1"/>
              <a:t>Texto</a:t>
            </a:r>
            <a:r>
              <a:rPr lang="en-GB"/>
              <a:t> </a:t>
            </a:r>
            <a:r>
              <a:rPr lang="en-GB" err="1"/>
              <a:t>nível</a:t>
            </a:r>
            <a:r>
              <a:rPr lang="en-GB"/>
              <a:t> 3</a:t>
            </a:r>
          </a:p>
          <a:p>
            <a:pPr lvl="4"/>
            <a:r>
              <a:rPr lang="en-GB" err="1"/>
              <a:t>Texto</a:t>
            </a:r>
            <a:r>
              <a:rPr lang="en-GB"/>
              <a:t> </a:t>
            </a:r>
            <a:r>
              <a:rPr lang="en-GB" err="1"/>
              <a:t>Nível</a:t>
            </a:r>
            <a:r>
              <a:rPr lang="en-GB"/>
              <a:t> 4</a:t>
            </a:r>
            <a:endParaRPr lang="en-PT"/>
          </a:p>
        </p:txBody>
      </p:sp>
    </p:spTree>
    <p:extLst>
      <p:ext uri="{BB962C8B-B14F-4D97-AF65-F5344CB8AC3E}">
        <p14:creationId xmlns:p14="http://schemas.microsoft.com/office/powerpoint/2010/main" val="3295605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Stand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B445-6956-6601-5377-56C48E2DCB53}"/>
              </a:ext>
            </a:extLst>
          </p:cNvPr>
          <p:cNvSpPr>
            <a:spLocks noGrp="1"/>
          </p:cNvSpPr>
          <p:nvPr>
            <p:ph type="title" hasCustomPrompt="1"/>
          </p:nvPr>
        </p:nvSpPr>
        <p:spPr/>
        <p:txBody>
          <a:bodyPr/>
          <a:lstStyle/>
          <a:p>
            <a:r>
              <a:rPr lang="en-GB" err="1"/>
              <a:t>Título</a:t>
            </a:r>
            <a:r>
              <a:rPr lang="en-GB"/>
              <a:t> do Slide</a:t>
            </a:r>
            <a:endParaRPr lang="en-PT"/>
          </a:p>
        </p:txBody>
      </p:sp>
      <p:sp>
        <p:nvSpPr>
          <p:cNvPr id="3" name="Text Placeholder 2">
            <a:extLst>
              <a:ext uri="{FF2B5EF4-FFF2-40B4-BE49-F238E27FC236}">
                <a16:creationId xmlns:a16="http://schemas.microsoft.com/office/drawing/2014/main" id="{11CC7546-BAA0-18FE-4CED-5463D1D07CE5}"/>
              </a:ext>
            </a:extLst>
          </p:cNvPr>
          <p:cNvSpPr>
            <a:spLocks noGrp="1"/>
          </p:cNvSpPr>
          <p:nvPr>
            <p:ph idx="1"/>
          </p:nvPr>
        </p:nvSpPr>
        <p:spPr>
          <a:xfrm>
            <a:off x="1009650" y="1186831"/>
            <a:ext cx="10344150" cy="4351338"/>
          </a:xfrm>
          <a:prstGeom prst="rect">
            <a:avLst/>
          </a:prstGeom>
        </p:spPr>
        <p:txBody>
          <a:bodyPr vert="horz" lIns="91440" tIns="45720" rIns="91440" bIns="45720" rtlCol="0">
            <a:normAutofit/>
          </a:bodyPr>
          <a:lstStyle/>
          <a:p>
            <a:pPr lvl="0"/>
            <a:r>
              <a:rPr lang="en-GB" err="1"/>
              <a:t>Subtítulo</a:t>
            </a:r>
            <a:endParaRPr lang="en-GB"/>
          </a:p>
          <a:p>
            <a:pPr lvl="1"/>
            <a:r>
              <a:rPr lang="en-GB" err="1"/>
              <a:t>Texto</a:t>
            </a:r>
            <a:r>
              <a:rPr lang="en-GB"/>
              <a:t> </a:t>
            </a:r>
            <a:r>
              <a:rPr lang="en-GB" err="1"/>
              <a:t>nível</a:t>
            </a:r>
            <a:r>
              <a:rPr lang="en-GB"/>
              <a:t> 1</a:t>
            </a:r>
          </a:p>
          <a:p>
            <a:pPr lvl="2"/>
            <a:r>
              <a:rPr lang="en-GB" err="1"/>
              <a:t>Texto</a:t>
            </a:r>
            <a:r>
              <a:rPr lang="en-GB"/>
              <a:t> </a:t>
            </a:r>
            <a:r>
              <a:rPr lang="en-GB" err="1"/>
              <a:t>nível</a:t>
            </a:r>
            <a:r>
              <a:rPr lang="en-GB"/>
              <a:t> 2</a:t>
            </a:r>
          </a:p>
          <a:p>
            <a:pPr lvl="3"/>
            <a:r>
              <a:rPr lang="en-GB" err="1"/>
              <a:t>Texto</a:t>
            </a:r>
            <a:r>
              <a:rPr lang="en-GB"/>
              <a:t> </a:t>
            </a:r>
            <a:r>
              <a:rPr lang="en-GB" err="1"/>
              <a:t>nível</a:t>
            </a:r>
            <a:r>
              <a:rPr lang="en-GB"/>
              <a:t> 3</a:t>
            </a:r>
          </a:p>
          <a:p>
            <a:pPr lvl="4"/>
            <a:r>
              <a:rPr lang="en-GB" err="1"/>
              <a:t>Texto</a:t>
            </a:r>
            <a:r>
              <a:rPr lang="en-GB"/>
              <a:t> </a:t>
            </a:r>
            <a:r>
              <a:rPr lang="en-GB" err="1"/>
              <a:t>Nível</a:t>
            </a:r>
            <a:r>
              <a:rPr lang="en-GB"/>
              <a:t> 4</a:t>
            </a:r>
            <a:endParaRPr lang="en-PT"/>
          </a:p>
        </p:txBody>
      </p:sp>
    </p:spTree>
    <p:extLst>
      <p:ext uri="{BB962C8B-B14F-4D97-AF65-F5344CB8AC3E}">
        <p14:creationId xmlns:p14="http://schemas.microsoft.com/office/powerpoint/2010/main" val="48807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7F11-A15C-9164-6B1D-D590DE4C9DCD}"/>
              </a:ext>
            </a:extLst>
          </p:cNvPr>
          <p:cNvSpPr>
            <a:spLocks noGrp="1"/>
          </p:cNvSpPr>
          <p:nvPr>
            <p:ph type="title" hasCustomPrompt="1"/>
          </p:nvPr>
        </p:nvSpPr>
        <p:spPr>
          <a:xfrm>
            <a:off x="1009650" y="365125"/>
            <a:ext cx="10344150" cy="574675"/>
          </a:xfrm>
          <a:prstGeom prst="rect">
            <a:avLst/>
          </a:prstGeom>
        </p:spPr>
        <p:txBody>
          <a:bodyPr/>
          <a:lstStyle/>
          <a:p>
            <a:r>
              <a:rPr lang="en-GB" err="1"/>
              <a:t>Título</a:t>
            </a:r>
            <a:r>
              <a:rPr lang="en-GB"/>
              <a:t> do Slide</a:t>
            </a:r>
            <a:endParaRPr lang="en-PT"/>
          </a:p>
        </p:txBody>
      </p:sp>
      <p:sp>
        <p:nvSpPr>
          <p:cNvPr id="4" name="Content Placeholder 3">
            <a:extLst>
              <a:ext uri="{FF2B5EF4-FFF2-40B4-BE49-F238E27FC236}">
                <a16:creationId xmlns:a16="http://schemas.microsoft.com/office/drawing/2014/main" id="{056040D8-814E-F95F-F3DD-8F5A38B37B01}"/>
              </a:ext>
            </a:extLst>
          </p:cNvPr>
          <p:cNvSpPr>
            <a:spLocks noGrp="1"/>
          </p:cNvSpPr>
          <p:nvPr>
            <p:ph sz="half" idx="2" hasCustomPrompt="1"/>
          </p:nvPr>
        </p:nvSpPr>
        <p:spPr>
          <a:xfrm>
            <a:off x="6181725" y="1221060"/>
            <a:ext cx="5181600" cy="4955902"/>
          </a:xfrm>
          <a:prstGeom prst="rect">
            <a:avLst/>
          </a:prstGeom>
        </p:spPr>
        <p:txBody>
          <a:bodyPr/>
          <a:lstStyle/>
          <a:p>
            <a:pPr lvl="0"/>
            <a:r>
              <a:rPr lang="en-GB" err="1"/>
              <a:t>Inserir</a:t>
            </a:r>
            <a:r>
              <a:rPr lang="en-GB"/>
              <a:t> </a:t>
            </a:r>
            <a:r>
              <a:rPr lang="en-GB" err="1"/>
              <a:t>Gráfico</a:t>
            </a:r>
            <a:r>
              <a:rPr lang="en-GB"/>
              <a:t>/</a:t>
            </a:r>
            <a:r>
              <a:rPr lang="en-GB" err="1"/>
              <a:t>Imagem</a:t>
            </a:r>
            <a:endParaRPr lang="en-PT"/>
          </a:p>
        </p:txBody>
      </p:sp>
      <p:sp>
        <p:nvSpPr>
          <p:cNvPr id="5" name="Text Placeholder 4">
            <a:extLst>
              <a:ext uri="{FF2B5EF4-FFF2-40B4-BE49-F238E27FC236}">
                <a16:creationId xmlns:a16="http://schemas.microsoft.com/office/drawing/2014/main" id="{7977CDDA-8DC1-C5AF-A2C1-D544C375F699}"/>
              </a:ext>
            </a:extLst>
          </p:cNvPr>
          <p:cNvSpPr>
            <a:spLocks noGrp="1"/>
          </p:cNvSpPr>
          <p:nvPr>
            <p:ph type="body" sz="quarter" idx="10" hasCustomPrompt="1"/>
          </p:nvPr>
        </p:nvSpPr>
        <p:spPr>
          <a:xfrm>
            <a:off x="1009650" y="1221060"/>
            <a:ext cx="4573588" cy="4955902"/>
          </a:xfrm>
        </p:spPr>
        <p:txBody>
          <a:bodyPr/>
          <a:lstStyle>
            <a:lvl2pPr marL="7938" indent="0">
              <a:buFont typeface="Arial" panose="020B0604020202020204" pitchFamily="34" charset="0"/>
              <a:buNone/>
              <a:tabLst/>
              <a:defRPr sz="1400"/>
            </a:lvl2pPr>
            <a:lvl3pPr marL="7938" indent="0">
              <a:buNone/>
              <a:tabLst/>
              <a:defRPr/>
            </a:lvl3pPr>
            <a:lvl4pPr marL="7938" indent="0">
              <a:buNone/>
              <a:tabLst/>
              <a:defRPr/>
            </a:lvl4pPr>
            <a:lvl5pPr marL="7938" indent="0">
              <a:buNone/>
              <a:tabLst/>
              <a:defRPr/>
            </a:lvl5pPr>
          </a:lstStyle>
          <a:p>
            <a:pPr lvl="0"/>
            <a:r>
              <a:rPr lang="en-GB" err="1"/>
              <a:t>Subtítulo</a:t>
            </a:r>
            <a:r>
              <a:rPr lang="en-GB"/>
              <a:t> </a:t>
            </a:r>
            <a:r>
              <a:rPr lang="en-GB" err="1"/>
              <a:t>em</a:t>
            </a:r>
            <a:r>
              <a:rPr lang="en-GB"/>
              <a:t> Franklin Gothic</a:t>
            </a:r>
          </a:p>
          <a:p>
            <a:pPr lvl="1"/>
            <a:r>
              <a:rPr lang="en-GB" err="1"/>
              <a:t>Texto</a:t>
            </a:r>
            <a:r>
              <a:rPr lang="en-GB"/>
              <a:t> </a:t>
            </a:r>
            <a:r>
              <a:rPr lang="en-GB" err="1"/>
              <a:t>nível</a:t>
            </a:r>
            <a:r>
              <a:rPr lang="en-GB"/>
              <a:t> 1 </a:t>
            </a:r>
            <a:r>
              <a:rPr lang="en-GB" err="1"/>
              <a:t>em</a:t>
            </a:r>
            <a:r>
              <a:rPr lang="en-GB"/>
              <a:t> Calibri</a:t>
            </a:r>
          </a:p>
          <a:p>
            <a:pPr lvl="2"/>
            <a:r>
              <a:rPr lang="en-GB" err="1"/>
              <a:t>Texto</a:t>
            </a:r>
            <a:r>
              <a:rPr lang="en-GB"/>
              <a:t> </a:t>
            </a:r>
            <a:r>
              <a:rPr lang="en-GB" err="1"/>
              <a:t>nível</a:t>
            </a:r>
            <a:r>
              <a:rPr lang="en-GB"/>
              <a:t> 2 </a:t>
            </a:r>
            <a:r>
              <a:rPr lang="en-GB" err="1"/>
              <a:t>em</a:t>
            </a:r>
            <a:r>
              <a:rPr lang="en-GB"/>
              <a:t> Calibri</a:t>
            </a:r>
          </a:p>
          <a:p>
            <a:pPr lvl="3"/>
            <a:r>
              <a:rPr lang="en-GB" err="1"/>
              <a:t>Texto</a:t>
            </a:r>
            <a:r>
              <a:rPr lang="en-GB"/>
              <a:t> </a:t>
            </a:r>
            <a:r>
              <a:rPr lang="en-GB" err="1"/>
              <a:t>nível</a:t>
            </a:r>
            <a:r>
              <a:rPr lang="en-GB"/>
              <a:t> 3 </a:t>
            </a:r>
            <a:r>
              <a:rPr lang="en-GB" err="1"/>
              <a:t>em</a:t>
            </a:r>
            <a:r>
              <a:rPr lang="en-GB"/>
              <a:t> Calibri</a:t>
            </a:r>
          </a:p>
          <a:p>
            <a:pPr lvl="4"/>
            <a:r>
              <a:rPr lang="en-GB" err="1"/>
              <a:t>Texto</a:t>
            </a:r>
            <a:r>
              <a:rPr lang="en-GB"/>
              <a:t> </a:t>
            </a:r>
            <a:r>
              <a:rPr lang="en-GB" err="1"/>
              <a:t>Nível</a:t>
            </a:r>
            <a:r>
              <a:rPr lang="en-GB"/>
              <a:t> 4 </a:t>
            </a:r>
            <a:r>
              <a:rPr lang="en-GB" err="1"/>
              <a:t>em</a:t>
            </a:r>
            <a:r>
              <a:rPr lang="en-GB"/>
              <a:t> Calibri</a:t>
            </a:r>
            <a:endParaRPr lang="en-PT"/>
          </a:p>
        </p:txBody>
      </p:sp>
    </p:spTree>
    <p:extLst>
      <p:ext uri="{BB962C8B-B14F-4D97-AF65-F5344CB8AC3E}">
        <p14:creationId xmlns:p14="http://schemas.microsoft.com/office/powerpoint/2010/main" val="8362140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BE47-210B-DF24-9DF9-792C0E3D2C05}"/>
              </a:ext>
            </a:extLst>
          </p:cNvPr>
          <p:cNvSpPr>
            <a:spLocks noGrp="1"/>
          </p:cNvSpPr>
          <p:nvPr>
            <p:ph type="title" hasCustomPrompt="1"/>
          </p:nvPr>
        </p:nvSpPr>
        <p:spPr/>
        <p:txBody>
          <a:bodyPr/>
          <a:lstStyle/>
          <a:p>
            <a:r>
              <a:rPr lang="en-GB" err="1"/>
              <a:t>Título</a:t>
            </a:r>
            <a:r>
              <a:rPr lang="en-GB"/>
              <a:t> do Slide</a:t>
            </a:r>
            <a:endParaRPr lang="en-PT"/>
          </a:p>
        </p:txBody>
      </p:sp>
      <p:sp>
        <p:nvSpPr>
          <p:cNvPr id="3" name="Content Placeholder 2">
            <a:extLst>
              <a:ext uri="{FF2B5EF4-FFF2-40B4-BE49-F238E27FC236}">
                <a16:creationId xmlns:a16="http://schemas.microsoft.com/office/drawing/2014/main" id="{FD4B82C6-C28A-DDD1-2D82-B1F0459DEBE9}"/>
              </a:ext>
            </a:extLst>
          </p:cNvPr>
          <p:cNvSpPr>
            <a:spLocks noGrp="1"/>
          </p:cNvSpPr>
          <p:nvPr>
            <p:ph idx="1" hasCustomPrompt="1"/>
          </p:nvPr>
        </p:nvSpPr>
        <p:spPr>
          <a:xfrm>
            <a:off x="1009650" y="1221060"/>
            <a:ext cx="4573588" cy="4955902"/>
          </a:xfrm>
        </p:spPr>
        <p:txBody>
          <a:bodyPr/>
          <a:lstStyle/>
          <a:p>
            <a:pPr lvl="0"/>
            <a:r>
              <a:rPr lang="en-GB" err="1"/>
              <a:t>Subtítulo</a:t>
            </a:r>
            <a:r>
              <a:rPr lang="en-GB"/>
              <a:t> </a:t>
            </a:r>
            <a:r>
              <a:rPr lang="en-GB" err="1"/>
              <a:t>em</a:t>
            </a:r>
            <a:r>
              <a:rPr lang="en-GB"/>
              <a:t> Franklin Gothic</a:t>
            </a:r>
          </a:p>
          <a:p>
            <a:pPr lvl="1"/>
            <a:r>
              <a:rPr lang="en-GB" err="1"/>
              <a:t>Texto</a:t>
            </a:r>
            <a:r>
              <a:rPr lang="en-GB"/>
              <a:t> </a:t>
            </a:r>
            <a:r>
              <a:rPr lang="en-GB" err="1"/>
              <a:t>nível</a:t>
            </a:r>
            <a:r>
              <a:rPr lang="en-GB"/>
              <a:t> 1 </a:t>
            </a:r>
            <a:r>
              <a:rPr lang="en-GB" err="1"/>
              <a:t>em</a:t>
            </a:r>
            <a:r>
              <a:rPr lang="en-GB"/>
              <a:t> Calibri</a:t>
            </a:r>
          </a:p>
          <a:p>
            <a:pPr lvl="2"/>
            <a:r>
              <a:rPr lang="en-GB" err="1"/>
              <a:t>Texto</a:t>
            </a:r>
            <a:r>
              <a:rPr lang="en-GB"/>
              <a:t> </a:t>
            </a:r>
            <a:r>
              <a:rPr lang="en-GB" err="1"/>
              <a:t>nível</a:t>
            </a:r>
            <a:r>
              <a:rPr lang="en-GB"/>
              <a:t> 2 </a:t>
            </a:r>
            <a:r>
              <a:rPr lang="en-GB" err="1"/>
              <a:t>em</a:t>
            </a:r>
            <a:r>
              <a:rPr lang="en-GB"/>
              <a:t> Calibri</a:t>
            </a:r>
          </a:p>
          <a:p>
            <a:pPr lvl="3"/>
            <a:r>
              <a:rPr lang="en-GB" err="1"/>
              <a:t>Texto</a:t>
            </a:r>
            <a:r>
              <a:rPr lang="en-GB"/>
              <a:t> </a:t>
            </a:r>
            <a:r>
              <a:rPr lang="en-GB" err="1"/>
              <a:t>nível</a:t>
            </a:r>
            <a:r>
              <a:rPr lang="en-GB"/>
              <a:t> 3 </a:t>
            </a:r>
            <a:r>
              <a:rPr lang="en-GB" err="1"/>
              <a:t>em</a:t>
            </a:r>
            <a:r>
              <a:rPr lang="en-GB"/>
              <a:t> Calibri</a:t>
            </a:r>
          </a:p>
          <a:p>
            <a:pPr lvl="4"/>
            <a:r>
              <a:rPr lang="en-GB" err="1"/>
              <a:t>Texto</a:t>
            </a:r>
            <a:r>
              <a:rPr lang="en-GB"/>
              <a:t> </a:t>
            </a:r>
            <a:r>
              <a:rPr lang="en-GB" err="1"/>
              <a:t>Nível</a:t>
            </a:r>
            <a:r>
              <a:rPr lang="en-GB"/>
              <a:t> 4 </a:t>
            </a:r>
            <a:r>
              <a:rPr lang="en-GB" err="1"/>
              <a:t>em</a:t>
            </a:r>
            <a:r>
              <a:rPr lang="en-GB"/>
              <a:t> Calibri</a:t>
            </a:r>
            <a:endParaRPr lang="en-PT"/>
          </a:p>
        </p:txBody>
      </p:sp>
      <p:sp>
        <p:nvSpPr>
          <p:cNvPr id="4" name="Content Placeholder 3">
            <a:extLst>
              <a:ext uri="{FF2B5EF4-FFF2-40B4-BE49-F238E27FC236}">
                <a16:creationId xmlns:a16="http://schemas.microsoft.com/office/drawing/2014/main" id="{9D5150B4-7FA8-9D65-9DFB-48B038BE7CE9}"/>
              </a:ext>
            </a:extLst>
          </p:cNvPr>
          <p:cNvSpPr>
            <a:spLocks noGrp="1"/>
          </p:cNvSpPr>
          <p:nvPr>
            <p:ph sz="half" idx="2" hasCustomPrompt="1"/>
          </p:nvPr>
        </p:nvSpPr>
        <p:spPr>
          <a:xfrm>
            <a:off x="6181725" y="1221060"/>
            <a:ext cx="5181600" cy="4955902"/>
          </a:xfrm>
          <a:prstGeom prst="rect">
            <a:avLst/>
          </a:prstGeom>
        </p:spPr>
        <p:txBody>
          <a:bodyPr/>
          <a:lstStyle/>
          <a:p>
            <a:pPr lvl="0"/>
            <a:r>
              <a:rPr lang="en-GB" err="1"/>
              <a:t>Inserir</a:t>
            </a:r>
            <a:r>
              <a:rPr lang="en-GB"/>
              <a:t> </a:t>
            </a:r>
            <a:r>
              <a:rPr lang="en-GB" err="1"/>
              <a:t>Gráfico</a:t>
            </a:r>
            <a:r>
              <a:rPr lang="en-GB"/>
              <a:t>/</a:t>
            </a:r>
            <a:r>
              <a:rPr lang="en-GB" err="1"/>
              <a:t>Imagem</a:t>
            </a:r>
            <a:endParaRPr lang="en-PT"/>
          </a:p>
        </p:txBody>
      </p:sp>
    </p:spTree>
    <p:extLst>
      <p:ext uri="{BB962C8B-B14F-4D97-AF65-F5344CB8AC3E}">
        <p14:creationId xmlns:p14="http://schemas.microsoft.com/office/powerpoint/2010/main" val="46619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7F11-A15C-9164-6B1D-D590DE4C9DCD}"/>
              </a:ext>
            </a:extLst>
          </p:cNvPr>
          <p:cNvSpPr>
            <a:spLocks noGrp="1"/>
          </p:cNvSpPr>
          <p:nvPr>
            <p:ph type="title" hasCustomPrompt="1"/>
          </p:nvPr>
        </p:nvSpPr>
        <p:spPr>
          <a:xfrm>
            <a:off x="1009650" y="365125"/>
            <a:ext cx="10344150" cy="574675"/>
          </a:xfrm>
          <a:prstGeom prst="rect">
            <a:avLst/>
          </a:prstGeom>
        </p:spPr>
        <p:txBody>
          <a:bodyPr/>
          <a:lstStyle/>
          <a:p>
            <a:r>
              <a:rPr lang="en-GB" err="1"/>
              <a:t>Título</a:t>
            </a:r>
            <a:r>
              <a:rPr lang="en-GB"/>
              <a:t> do Slide</a:t>
            </a:r>
            <a:endParaRPr lang="en-PT"/>
          </a:p>
        </p:txBody>
      </p:sp>
      <p:sp>
        <p:nvSpPr>
          <p:cNvPr id="4" name="Content Placeholder 3">
            <a:extLst>
              <a:ext uri="{FF2B5EF4-FFF2-40B4-BE49-F238E27FC236}">
                <a16:creationId xmlns:a16="http://schemas.microsoft.com/office/drawing/2014/main" id="{056040D8-814E-F95F-F3DD-8F5A38B37B01}"/>
              </a:ext>
            </a:extLst>
          </p:cNvPr>
          <p:cNvSpPr>
            <a:spLocks noGrp="1"/>
          </p:cNvSpPr>
          <p:nvPr>
            <p:ph sz="half" idx="2" hasCustomPrompt="1"/>
          </p:nvPr>
        </p:nvSpPr>
        <p:spPr>
          <a:xfrm>
            <a:off x="6181725" y="1221060"/>
            <a:ext cx="5181600" cy="4955902"/>
          </a:xfrm>
          <a:prstGeom prst="rect">
            <a:avLst/>
          </a:prstGeom>
        </p:spPr>
        <p:txBody>
          <a:bodyPr/>
          <a:lstStyle/>
          <a:p>
            <a:pPr lvl="0"/>
            <a:r>
              <a:rPr lang="en-GB" err="1"/>
              <a:t>Inserir</a:t>
            </a:r>
            <a:r>
              <a:rPr lang="en-GB"/>
              <a:t> </a:t>
            </a:r>
            <a:r>
              <a:rPr lang="en-GB" err="1"/>
              <a:t>Gráfico</a:t>
            </a:r>
            <a:r>
              <a:rPr lang="en-GB"/>
              <a:t>/</a:t>
            </a:r>
            <a:r>
              <a:rPr lang="en-GB" err="1"/>
              <a:t>Imagem</a:t>
            </a:r>
            <a:endParaRPr lang="en-PT"/>
          </a:p>
        </p:txBody>
      </p:sp>
      <p:sp>
        <p:nvSpPr>
          <p:cNvPr id="5" name="Text Placeholder 4">
            <a:extLst>
              <a:ext uri="{FF2B5EF4-FFF2-40B4-BE49-F238E27FC236}">
                <a16:creationId xmlns:a16="http://schemas.microsoft.com/office/drawing/2014/main" id="{7977CDDA-8DC1-C5AF-A2C1-D544C375F699}"/>
              </a:ext>
            </a:extLst>
          </p:cNvPr>
          <p:cNvSpPr>
            <a:spLocks noGrp="1"/>
          </p:cNvSpPr>
          <p:nvPr>
            <p:ph type="body" sz="quarter" idx="10" hasCustomPrompt="1"/>
          </p:nvPr>
        </p:nvSpPr>
        <p:spPr>
          <a:xfrm>
            <a:off x="1009650" y="1221060"/>
            <a:ext cx="4573588" cy="4955902"/>
          </a:xfrm>
        </p:spPr>
        <p:txBody>
          <a:bodyPr>
            <a:normAutofit/>
          </a:bodyPr>
          <a:lstStyle>
            <a:lvl2pPr marL="7938" indent="0">
              <a:buFont typeface="Arial" panose="020B0604020202020204" pitchFamily="34" charset="0"/>
              <a:buNone/>
              <a:tabLst/>
              <a:defRPr sz="1400"/>
            </a:lvl2pPr>
            <a:lvl3pPr marL="7938" indent="0">
              <a:buNone/>
              <a:tabLst/>
              <a:defRPr/>
            </a:lvl3pPr>
            <a:lvl4pPr marL="7938" indent="0">
              <a:buNone/>
              <a:tabLst/>
              <a:defRPr/>
            </a:lvl4pPr>
            <a:lvl5pPr marL="7938" indent="0">
              <a:buNone/>
              <a:tabLst/>
              <a:defRPr sz="1400"/>
            </a:lvl5pPr>
          </a:lstStyle>
          <a:p>
            <a:pPr lvl="4"/>
            <a:r>
              <a:rPr lang="en-GB" err="1"/>
              <a:t>Texto</a:t>
            </a:r>
            <a:r>
              <a:rPr lang="en-GB"/>
              <a:t> </a:t>
            </a:r>
            <a:r>
              <a:rPr lang="en-GB" err="1"/>
              <a:t>standart</a:t>
            </a:r>
            <a:r>
              <a:rPr lang="en-GB"/>
              <a:t> corrido </a:t>
            </a:r>
            <a:r>
              <a:rPr lang="en-GB" err="1"/>
              <a:t>em</a:t>
            </a:r>
            <a:r>
              <a:rPr lang="en-GB"/>
              <a:t> Calibri</a:t>
            </a:r>
            <a:endParaRPr lang="en-PT"/>
          </a:p>
        </p:txBody>
      </p:sp>
    </p:spTree>
    <p:extLst>
      <p:ext uri="{BB962C8B-B14F-4D97-AF65-F5344CB8AC3E}">
        <p14:creationId xmlns:p14="http://schemas.microsoft.com/office/powerpoint/2010/main" val="114826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lide Texto e Imagem/Gráfi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BE47-210B-DF24-9DF9-792C0E3D2C05}"/>
              </a:ext>
            </a:extLst>
          </p:cNvPr>
          <p:cNvSpPr>
            <a:spLocks noGrp="1"/>
          </p:cNvSpPr>
          <p:nvPr>
            <p:ph type="title" hasCustomPrompt="1"/>
          </p:nvPr>
        </p:nvSpPr>
        <p:spPr/>
        <p:txBody>
          <a:bodyPr/>
          <a:lstStyle/>
          <a:p>
            <a:r>
              <a:rPr lang="en-GB" err="1"/>
              <a:t>Título</a:t>
            </a:r>
            <a:r>
              <a:rPr lang="en-GB"/>
              <a:t> do Slide</a:t>
            </a:r>
            <a:endParaRPr lang="en-PT"/>
          </a:p>
        </p:txBody>
      </p:sp>
      <p:sp>
        <p:nvSpPr>
          <p:cNvPr id="3" name="Content Placeholder 2">
            <a:extLst>
              <a:ext uri="{FF2B5EF4-FFF2-40B4-BE49-F238E27FC236}">
                <a16:creationId xmlns:a16="http://schemas.microsoft.com/office/drawing/2014/main" id="{FD4B82C6-C28A-DDD1-2D82-B1F0459DEBE9}"/>
              </a:ext>
            </a:extLst>
          </p:cNvPr>
          <p:cNvSpPr>
            <a:spLocks noGrp="1"/>
          </p:cNvSpPr>
          <p:nvPr>
            <p:ph idx="1" hasCustomPrompt="1"/>
          </p:nvPr>
        </p:nvSpPr>
        <p:spPr>
          <a:xfrm>
            <a:off x="1009650" y="1186831"/>
            <a:ext cx="5086350" cy="4351338"/>
          </a:xfrm>
        </p:spPr>
        <p:txBody>
          <a:bodyPr numCol="2"/>
          <a:lstStyle>
            <a:lvl3pPr marL="7938" indent="0">
              <a:buNone/>
              <a:tabLst>
                <a:tab pos="1016000" algn="l"/>
              </a:tabLst>
              <a:defRPr/>
            </a:lvl3pPr>
          </a:lstStyle>
          <a:p>
            <a:pPr lvl="2"/>
            <a:r>
              <a:rPr lang="en-GB" err="1"/>
              <a:t>Texto</a:t>
            </a:r>
            <a:r>
              <a:rPr lang="en-GB"/>
              <a:t> </a:t>
            </a:r>
            <a:r>
              <a:rPr lang="en-GB" err="1"/>
              <a:t>standart</a:t>
            </a:r>
            <a:r>
              <a:rPr lang="en-GB"/>
              <a:t> corrido </a:t>
            </a:r>
            <a:r>
              <a:rPr lang="en-GB" err="1"/>
              <a:t>em</a:t>
            </a:r>
            <a:r>
              <a:rPr lang="en-GB"/>
              <a:t> </a:t>
            </a:r>
            <a:r>
              <a:rPr lang="en-GB" err="1"/>
              <a:t>duas</a:t>
            </a:r>
            <a:r>
              <a:rPr lang="en-GB"/>
              <a:t> </a:t>
            </a:r>
            <a:r>
              <a:rPr lang="en-GB" err="1"/>
              <a:t>colunas</a:t>
            </a:r>
            <a:r>
              <a:rPr lang="en-GB"/>
              <a:t> </a:t>
            </a:r>
            <a:r>
              <a:rPr lang="en-GB" err="1"/>
              <a:t>em</a:t>
            </a:r>
            <a:r>
              <a:rPr lang="en-GB"/>
              <a:t> Calibri.</a:t>
            </a:r>
          </a:p>
        </p:txBody>
      </p:sp>
      <p:sp>
        <p:nvSpPr>
          <p:cNvPr id="8" name="Chart Placeholder 7">
            <a:extLst>
              <a:ext uri="{FF2B5EF4-FFF2-40B4-BE49-F238E27FC236}">
                <a16:creationId xmlns:a16="http://schemas.microsoft.com/office/drawing/2014/main" id="{08C78AE4-E0EB-88E5-A92B-FBD2636410EA}"/>
              </a:ext>
            </a:extLst>
          </p:cNvPr>
          <p:cNvSpPr>
            <a:spLocks noGrp="1"/>
          </p:cNvSpPr>
          <p:nvPr>
            <p:ph type="chart" sz="quarter" idx="13" hasCustomPrompt="1"/>
          </p:nvPr>
        </p:nvSpPr>
        <p:spPr>
          <a:xfrm>
            <a:off x="6586151" y="1186831"/>
            <a:ext cx="4767648" cy="4351957"/>
          </a:xfrm>
        </p:spPr>
        <p:txBody>
          <a:bodyPr/>
          <a:lstStyle/>
          <a:p>
            <a:r>
              <a:rPr lang="en-PT"/>
              <a:t>Inserir Gráfico</a:t>
            </a:r>
          </a:p>
        </p:txBody>
      </p:sp>
    </p:spTree>
    <p:extLst>
      <p:ext uri="{BB962C8B-B14F-4D97-AF65-F5344CB8AC3E}">
        <p14:creationId xmlns:p14="http://schemas.microsoft.com/office/powerpoint/2010/main" val="2474103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emf"/><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5.png"/><Relationship Id="rId5" Type="http://schemas.openxmlformats.org/officeDocument/2006/relationships/slideLayout" Target="../slideLayouts/slideLayout20.xml"/><Relationship Id="rId10"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2475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0EA391-A008-2F4E-F684-87C188B75DD5}"/>
              </a:ext>
            </a:extLst>
          </p:cNvPr>
          <p:cNvPicPr>
            <a:picLocks noChangeAspect="1"/>
          </p:cNvPicPr>
          <p:nvPr userDrawn="1"/>
        </p:nvPicPr>
        <p:blipFill>
          <a:blip r:embed="rId3"/>
          <a:stretch>
            <a:fillRect/>
          </a:stretch>
        </p:blipFill>
        <p:spPr>
          <a:xfrm>
            <a:off x="430010" y="416560"/>
            <a:ext cx="1549400" cy="508000"/>
          </a:xfrm>
          <a:prstGeom prst="rect">
            <a:avLst/>
          </a:prstGeom>
        </p:spPr>
      </p:pic>
    </p:spTree>
    <p:extLst>
      <p:ext uri="{BB962C8B-B14F-4D97-AF65-F5344CB8AC3E}">
        <p14:creationId xmlns:p14="http://schemas.microsoft.com/office/powerpoint/2010/main" val="3097973376"/>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7E6E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DE02BB-5CB2-BED4-B5EF-9FD9AE84E4DF}"/>
              </a:ext>
            </a:extLst>
          </p:cNvPr>
          <p:cNvSpPr>
            <a:spLocks noGrp="1"/>
          </p:cNvSpPr>
          <p:nvPr>
            <p:ph type="title"/>
          </p:nvPr>
        </p:nvSpPr>
        <p:spPr>
          <a:xfrm>
            <a:off x="691980" y="5431396"/>
            <a:ext cx="10231393" cy="845837"/>
          </a:xfrm>
          <a:prstGeom prst="rect">
            <a:avLst/>
          </a:prstGeom>
        </p:spPr>
        <p:txBody>
          <a:bodyPr vert="horz" lIns="91440" tIns="45720" rIns="91440" bIns="45720" rtlCol="0" anchor="ctr">
            <a:normAutofit/>
          </a:bodyPr>
          <a:lstStyle/>
          <a:p>
            <a:r>
              <a:rPr lang="en-GB" err="1"/>
              <a:t>Inserir</a:t>
            </a:r>
            <a:r>
              <a:rPr lang="en-GB"/>
              <a:t> o Nome do </a:t>
            </a:r>
            <a:r>
              <a:rPr lang="en-GB" err="1"/>
              <a:t>Separador</a:t>
            </a:r>
            <a:endParaRPr lang="en-PT"/>
          </a:p>
        </p:txBody>
      </p:sp>
    </p:spTree>
    <p:extLst>
      <p:ext uri="{BB962C8B-B14F-4D97-AF65-F5344CB8AC3E}">
        <p14:creationId xmlns:p14="http://schemas.microsoft.com/office/powerpoint/2010/main" val="595687867"/>
      </p:ext>
    </p:extLst>
  </p:cSld>
  <p:clrMap bg1="lt1" tx1="dk1" bg2="lt2" tx2="dk2" accent1="accent1" accent2="accent2" accent3="accent3" accent4="accent4" accent5="accent5" accent6="accent6" hlink="hlink" folHlink="folHlink"/>
  <p:sldLayoutIdLst>
    <p:sldLayoutId id="2147483786" r:id="rId1"/>
    <p:sldLayoutId id="2147483787" r:id="rId2"/>
  </p:sldLayoutIdLst>
  <p:txStyles>
    <p:titleStyle>
      <a:lvl1pPr algn="r" defTabSz="914400" rtl="0" eaLnBrk="1" latinLnBrk="0" hangingPunct="1">
        <a:lnSpc>
          <a:spcPct val="90000"/>
        </a:lnSpc>
        <a:spcBef>
          <a:spcPct val="0"/>
        </a:spcBef>
        <a:buNone/>
        <a:defRPr sz="4400" kern="1200">
          <a:solidFill>
            <a:srgbClr val="224753"/>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8E6E6"/>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F13D5D-5DDE-2D6E-5C72-F8946A4580BE}"/>
              </a:ext>
            </a:extLst>
          </p:cNvPr>
          <p:cNvPicPr>
            <a:picLocks noChangeAspect="1"/>
          </p:cNvPicPr>
          <p:nvPr userDrawn="1"/>
        </p:nvPicPr>
        <p:blipFill>
          <a:blip r:embed="rId14"/>
          <a:stretch>
            <a:fillRect/>
          </a:stretch>
        </p:blipFill>
        <p:spPr>
          <a:xfrm>
            <a:off x="9128760" y="6102350"/>
            <a:ext cx="2885440" cy="646531"/>
          </a:xfrm>
          <a:prstGeom prst="rect">
            <a:avLst/>
          </a:prstGeom>
        </p:spPr>
      </p:pic>
      <p:sp>
        <p:nvSpPr>
          <p:cNvPr id="2" name="Title Placeholder 1">
            <a:extLst>
              <a:ext uri="{FF2B5EF4-FFF2-40B4-BE49-F238E27FC236}">
                <a16:creationId xmlns:a16="http://schemas.microsoft.com/office/drawing/2014/main" id="{AE2445FD-F1A5-0E69-0F9A-3876FF20E69D}"/>
              </a:ext>
            </a:extLst>
          </p:cNvPr>
          <p:cNvSpPr>
            <a:spLocks noGrp="1"/>
          </p:cNvSpPr>
          <p:nvPr>
            <p:ph type="title"/>
          </p:nvPr>
        </p:nvSpPr>
        <p:spPr>
          <a:xfrm>
            <a:off x="1009650" y="365126"/>
            <a:ext cx="10344150" cy="582326"/>
          </a:xfrm>
          <a:prstGeom prst="rect">
            <a:avLst/>
          </a:prstGeom>
        </p:spPr>
        <p:txBody>
          <a:bodyPr vert="horz" lIns="91440" tIns="45720" rIns="91440" bIns="45720" rtlCol="0" anchor="ctr">
            <a:normAutofit/>
          </a:bodyPr>
          <a:lstStyle/>
          <a:p>
            <a:r>
              <a:rPr lang="en-GB" err="1"/>
              <a:t>Título</a:t>
            </a:r>
            <a:r>
              <a:rPr lang="en-GB"/>
              <a:t> do </a:t>
            </a:r>
            <a:r>
              <a:rPr lang="en-GB" err="1"/>
              <a:t>Índice</a:t>
            </a:r>
            <a:endParaRPr lang="en-PT"/>
          </a:p>
        </p:txBody>
      </p:sp>
      <p:sp>
        <p:nvSpPr>
          <p:cNvPr id="3" name="Text Placeholder 2">
            <a:extLst>
              <a:ext uri="{FF2B5EF4-FFF2-40B4-BE49-F238E27FC236}">
                <a16:creationId xmlns:a16="http://schemas.microsoft.com/office/drawing/2014/main" id="{1D5E7A0C-C72B-DACE-BC85-0683882F3E02}"/>
              </a:ext>
            </a:extLst>
          </p:cNvPr>
          <p:cNvSpPr>
            <a:spLocks noGrp="1"/>
          </p:cNvSpPr>
          <p:nvPr>
            <p:ph type="body" idx="1"/>
          </p:nvPr>
        </p:nvSpPr>
        <p:spPr>
          <a:xfrm>
            <a:off x="1009650" y="1186831"/>
            <a:ext cx="10344150" cy="4351338"/>
          </a:xfrm>
          <a:prstGeom prst="rect">
            <a:avLst/>
          </a:prstGeom>
        </p:spPr>
        <p:txBody>
          <a:bodyPr vert="horz" lIns="91440" tIns="45720" rIns="91440" bIns="45720" rtlCol="0">
            <a:normAutofit/>
          </a:bodyPr>
          <a:lstStyle/>
          <a:p>
            <a:pPr lvl="0"/>
            <a:r>
              <a:rPr lang="en-GB" err="1"/>
              <a:t>Subtítulo</a:t>
            </a:r>
            <a:endParaRPr lang="en-GB"/>
          </a:p>
          <a:p>
            <a:pPr lvl="1"/>
            <a:r>
              <a:rPr lang="en-GB" err="1"/>
              <a:t>Texto</a:t>
            </a:r>
            <a:r>
              <a:rPr lang="en-GB"/>
              <a:t> </a:t>
            </a:r>
            <a:r>
              <a:rPr lang="en-GB" err="1"/>
              <a:t>nível</a:t>
            </a:r>
            <a:r>
              <a:rPr lang="en-GB"/>
              <a:t> 1</a:t>
            </a:r>
          </a:p>
          <a:p>
            <a:pPr lvl="2"/>
            <a:r>
              <a:rPr lang="en-GB" err="1"/>
              <a:t>Texto</a:t>
            </a:r>
            <a:r>
              <a:rPr lang="en-GB"/>
              <a:t> </a:t>
            </a:r>
            <a:r>
              <a:rPr lang="en-GB" err="1"/>
              <a:t>nível</a:t>
            </a:r>
            <a:r>
              <a:rPr lang="en-GB"/>
              <a:t> 2</a:t>
            </a:r>
          </a:p>
          <a:p>
            <a:pPr lvl="3"/>
            <a:r>
              <a:rPr lang="en-GB" err="1"/>
              <a:t>Texto</a:t>
            </a:r>
            <a:r>
              <a:rPr lang="en-GB"/>
              <a:t> </a:t>
            </a:r>
            <a:r>
              <a:rPr lang="en-GB" err="1"/>
              <a:t>nível</a:t>
            </a:r>
            <a:r>
              <a:rPr lang="en-GB"/>
              <a:t> 3</a:t>
            </a:r>
          </a:p>
          <a:p>
            <a:pPr lvl="4"/>
            <a:r>
              <a:rPr lang="en-GB" err="1"/>
              <a:t>Texto</a:t>
            </a:r>
            <a:r>
              <a:rPr lang="en-GB"/>
              <a:t> </a:t>
            </a:r>
            <a:r>
              <a:rPr lang="en-GB" err="1"/>
              <a:t>Nível</a:t>
            </a:r>
            <a:r>
              <a:rPr lang="en-GB"/>
              <a:t> 4</a:t>
            </a:r>
            <a:endParaRPr lang="en-PT"/>
          </a:p>
        </p:txBody>
      </p:sp>
      <p:sp>
        <p:nvSpPr>
          <p:cNvPr id="8" name="Footer Placeholder 5">
            <a:extLst>
              <a:ext uri="{FF2B5EF4-FFF2-40B4-BE49-F238E27FC236}">
                <a16:creationId xmlns:a16="http://schemas.microsoft.com/office/drawing/2014/main" id="{B0FA1230-0B86-BC24-18B9-8CE50B82ADA7}"/>
              </a:ext>
            </a:extLst>
          </p:cNvPr>
          <p:cNvSpPr txBox="1">
            <a:spLocks/>
          </p:cNvSpPr>
          <p:nvPr userDrawn="1"/>
        </p:nvSpPr>
        <p:spPr>
          <a:xfrm>
            <a:off x="9128760" y="6477506"/>
            <a:ext cx="2005405" cy="365125"/>
          </a:xfrm>
          <a:prstGeom prst="rect">
            <a:avLst/>
          </a:prstGeom>
        </p:spPr>
        <p:txBody>
          <a:bodyPr vert="horz" lIns="91440" tIns="45720" rIns="91440" bIns="45720" rtlCol="0" anchor="ctr"/>
          <a:lstStyle>
            <a:defPPr>
              <a:defRPr lang="en-P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900" dirty="0">
              <a:solidFill>
                <a:srgbClr val="224753"/>
              </a:solidFill>
              <a:latin typeface="Franklin Gothic Medium" panose="020B0603020102020204" pitchFamily="34" charset="0"/>
            </a:endParaRPr>
          </a:p>
        </p:txBody>
      </p:sp>
      <p:sp>
        <p:nvSpPr>
          <p:cNvPr id="9" name="Slide Number Placeholder 7">
            <a:extLst>
              <a:ext uri="{FF2B5EF4-FFF2-40B4-BE49-F238E27FC236}">
                <a16:creationId xmlns:a16="http://schemas.microsoft.com/office/drawing/2014/main" id="{7209BF22-21C2-B617-182A-3ADDDD356110}"/>
              </a:ext>
            </a:extLst>
          </p:cNvPr>
          <p:cNvSpPr txBox="1">
            <a:spLocks/>
          </p:cNvSpPr>
          <p:nvPr userDrawn="1"/>
        </p:nvSpPr>
        <p:spPr>
          <a:xfrm>
            <a:off x="11067452" y="6425615"/>
            <a:ext cx="889000" cy="365125"/>
          </a:xfrm>
          <a:prstGeom prst="rect">
            <a:avLst/>
          </a:prstGeom>
        </p:spPr>
        <p:txBody>
          <a:bodyPr vert="horz" lIns="91440" tIns="45720" rIns="91440" bIns="45720" rtlCol="0" anchor="ctr"/>
          <a:lstStyle>
            <a:defPPr>
              <a:defRPr lang="en-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F646F3F-274D-499B-ABBE-824EB4ABDC3D}" type="slidenum">
              <a:rPr lang="en-US" sz="1000" smtClean="0">
                <a:solidFill>
                  <a:srgbClr val="224753"/>
                </a:solidFill>
                <a:latin typeface="Franklin Gothic Medium" panose="020B0603020102020204" pitchFamily="34" charset="0"/>
              </a:rPr>
              <a:pPr algn="l"/>
              <a:t>‹nº›</a:t>
            </a:fld>
            <a:endParaRPr lang="en-US" sz="1050">
              <a:solidFill>
                <a:srgbClr val="224753"/>
              </a:solidFill>
              <a:latin typeface="Franklin Gothic Medium" panose="020B0603020102020204" pitchFamily="34" charset="0"/>
            </a:endParaRPr>
          </a:p>
        </p:txBody>
      </p:sp>
      <p:pic>
        <p:nvPicPr>
          <p:cNvPr id="10" name="Picture 9">
            <a:extLst>
              <a:ext uri="{FF2B5EF4-FFF2-40B4-BE49-F238E27FC236}">
                <a16:creationId xmlns:a16="http://schemas.microsoft.com/office/drawing/2014/main" id="{9C213E91-CF6C-0E34-3698-6BF5BA149BDE}"/>
              </a:ext>
            </a:extLst>
          </p:cNvPr>
          <p:cNvPicPr>
            <a:picLocks noChangeAspect="1"/>
          </p:cNvPicPr>
          <p:nvPr userDrawn="1"/>
        </p:nvPicPr>
        <p:blipFill>
          <a:blip r:embed="rId15"/>
          <a:stretch>
            <a:fillRect/>
          </a:stretch>
        </p:blipFill>
        <p:spPr>
          <a:xfrm>
            <a:off x="379476" y="6361430"/>
            <a:ext cx="1435100" cy="361950"/>
          </a:xfrm>
          <a:prstGeom prst="rect">
            <a:avLst/>
          </a:prstGeom>
        </p:spPr>
      </p:pic>
    </p:spTree>
    <p:extLst>
      <p:ext uri="{BB962C8B-B14F-4D97-AF65-F5344CB8AC3E}">
        <p14:creationId xmlns:p14="http://schemas.microsoft.com/office/powerpoint/2010/main" val="2246933960"/>
      </p:ext>
    </p:extLst>
  </p:cSld>
  <p:clrMap bg1="lt1" tx1="dk1" bg2="lt2" tx2="dk2" accent1="accent1" accent2="accent2" accent3="accent3" accent4="accent4" accent5="accent5" accent6="accent6" hlink="hlink" folHlink="folHlink"/>
  <p:sldLayoutIdLst>
    <p:sldLayoutId id="2147483784" r:id="rId1"/>
    <p:sldLayoutId id="2147483788" r:id="rId2"/>
    <p:sldLayoutId id="2147483760" r:id="rId3"/>
    <p:sldLayoutId id="2147483774" r:id="rId4"/>
    <p:sldLayoutId id="2147483783" r:id="rId5"/>
    <p:sldLayoutId id="2147483781" r:id="rId6"/>
    <p:sldLayoutId id="2147483782" r:id="rId7"/>
    <p:sldLayoutId id="2147483780" r:id="rId8"/>
    <p:sldLayoutId id="2147483773" r:id="rId9"/>
    <p:sldLayoutId id="2147483779" r:id="rId10"/>
    <p:sldLayoutId id="2147483789" r:id="rId11"/>
    <p:sldLayoutId id="2147483814" r:id="rId12"/>
  </p:sldLayoutIdLst>
  <p:txStyles>
    <p:titleStyle>
      <a:lvl1pPr algn="l" defTabSz="914400" rtl="0" eaLnBrk="1" latinLnBrk="0" hangingPunct="1">
        <a:lnSpc>
          <a:spcPct val="90000"/>
        </a:lnSpc>
        <a:spcBef>
          <a:spcPct val="0"/>
        </a:spcBef>
        <a:buNone/>
        <a:defRPr sz="3600" kern="1200">
          <a:solidFill>
            <a:srgbClr val="224753"/>
          </a:solidFill>
          <a:latin typeface="Franklin Gothic Medium" panose="020B0603020102020204"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1pPr>
      <a:lvl2pPr marL="182563" indent="-174625" algn="l" defTabSz="914400" rtl="0" eaLnBrk="1" latinLnBrk="0" hangingPunct="1">
        <a:lnSpc>
          <a:spcPct val="15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358775" indent="-176213" algn="l" defTabSz="914400" rtl="0" eaLnBrk="1" latinLnBrk="0" hangingPunct="1">
        <a:lnSpc>
          <a:spcPct val="150000"/>
        </a:lnSpc>
        <a:spcBef>
          <a:spcPts val="500"/>
        </a:spcBef>
        <a:buFont typeface="Arial" panose="020B0604020202020204" pitchFamily="34" charset="0"/>
        <a:buChar char="•"/>
        <a:tabLst>
          <a:tab pos="1016000" algn="l"/>
        </a:tabLst>
        <a:defRPr sz="1400" kern="1200">
          <a:solidFill>
            <a:schemeClr val="tx1"/>
          </a:solidFill>
          <a:latin typeface="+mn-lt"/>
          <a:ea typeface="+mn-ea"/>
          <a:cs typeface="+mn-cs"/>
        </a:defRPr>
      </a:lvl3pPr>
      <a:lvl4pPr marL="533400" indent="-174625" algn="l" defTabSz="914400" rtl="0" eaLnBrk="1" latinLnBrk="0" hangingPunct="1">
        <a:lnSpc>
          <a:spcPct val="150000"/>
        </a:lnSpc>
        <a:spcBef>
          <a:spcPts val="500"/>
        </a:spcBef>
        <a:buFont typeface="Arial" panose="020B0604020202020204" pitchFamily="34" charset="0"/>
        <a:buChar char="•"/>
        <a:tabLst/>
        <a:defRPr sz="1200" kern="1200">
          <a:solidFill>
            <a:schemeClr val="tx1"/>
          </a:solidFill>
          <a:latin typeface="+mn-lt"/>
          <a:ea typeface="+mn-ea"/>
          <a:cs typeface="+mn-cs"/>
        </a:defRPr>
      </a:lvl4pPr>
      <a:lvl5pPr marL="717550" indent="-184150" algn="l" defTabSz="914400" rtl="0" eaLnBrk="1" latinLnBrk="0" hangingPunct="1">
        <a:lnSpc>
          <a:spcPct val="150000"/>
        </a:lnSpc>
        <a:spcBef>
          <a:spcPts val="500"/>
        </a:spcBef>
        <a:buFont typeface="Arial" panose="020B0604020202020204" pitchFamily="34" charset="0"/>
        <a:buChar char="•"/>
        <a:tabLst/>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2655" y="517912"/>
            <a:ext cx="8175586" cy="666426"/>
          </a:xfrm>
          <a:prstGeom prst="rect">
            <a:avLst/>
          </a:prstGeom>
        </p:spPr>
        <p:txBody>
          <a:bodyPr wrap="square" lIns="0" tIns="0" rIns="0" bIns="0">
            <a:noAutofit/>
          </a:bodyPr>
          <a:lstStyle>
            <a:lvl1pPr>
              <a:defRPr sz="3350" b="1" i="0">
                <a:solidFill>
                  <a:srgbClr val="26275D"/>
                </a:solidFill>
                <a:latin typeface="Arial"/>
                <a:cs typeface="Arial"/>
              </a:defRPr>
            </a:lvl1pPr>
          </a:lstStyle>
          <a:p>
            <a:pPr rtl="0"/>
            <a:endParaRPr lang="en-PT"/>
          </a:p>
        </p:txBody>
      </p:sp>
      <p:sp>
        <p:nvSpPr>
          <p:cNvPr id="3" name="Holder 3"/>
          <p:cNvSpPr>
            <a:spLocks noGrp="1"/>
          </p:cNvSpPr>
          <p:nvPr>
            <p:ph type="body" idx="1"/>
          </p:nvPr>
        </p:nvSpPr>
        <p:spPr>
          <a:xfrm>
            <a:off x="602654" y="1205040"/>
            <a:ext cx="11121034" cy="4830810"/>
          </a:xfrm>
          <a:prstGeom prst="rect">
            <a:avLst/>
          </a:prstGeom>
        </p:spPr>
        <p:txBody>
          <a:bodyPr wrap="square" lIns="0" tIns="0" rIns="0" bIns="0">
            <a:noAutofit/>
          </a:bodyPr>
          <a:lstStyle>
            <a:lvl1pPr>
              <a:defRPr/>
            </a:lvl1pPr>
          </a:lstStyle>
          <a:p>
            <a:pPr marL="0" algn="l" rtl="0"/>
            <a:endParaRPr/>
          </a:p>
        </p:txBody>
      </p:sp>
      <p:sp>
        <p:nvSpPr>
          <p:cNvPr id="4" name="Holder 4"/>
          <p:cNvSpPr>
            <a:spLocks noGrp="1"/>
          </p:cNvSpPr>
          <p:nvPr>
            <p:ph type="ftr" sz="quarter" idx="5"/>
          </p:nvPr>
        </p:nvSpPr>
        <p:spPr>
          <a:xfrm>
            <a:off x="602655" y="178157"/>
            <a:ext cx="2325481" cy="174643"/>
          </a:xfrm>
          <a:prstGeom prst="rect">
            <a:avLst/>
          </a:prstGeom>
        </p:spPr>
        <p:txBody>
          <a:bodyPr wrap="square" lIns="0" tIns="0" rIns="0" bIns="0" anchor="ctr">
            <a:noAutofit/>
          </a:bodyPr>
          <a:lstStyle>
            <a:lvl1pPr algn="l">
              <a:defRPr sz="849" b="1" spc="0" baseline="0">
                <a:solidFill>
                  <a:schemeClr val="accent6"/>
                </a:solidFill>
                <a:latin typeface="Arial" panose="020B0604020202020204" pitchFamily="34" charset="0"/>
                <a:cs typeface="Arial" panose="020B0604020202020204" pitchFamily="34" charset="0"/>
              </a:defRPr>
            </a:lvl1pPr>
          </a:lstStyle>
          <a:p>
            <a:pPr rtl="0"/>
            <a:r>
              <a:rPr lang="pt-PT"/>
              <a:t>RENEWABLE ELECTRICITY BULLETIN</a:t>
            </a:r>
          </a:p>
        </p:txBody>
      </p:sp>
      <p:sp>
        <p:nvSpPr>
          <p:cNvPr id="5" name="Holder 5"/>
          <p:cNvSpPr>
            <a:spLocks noGrp="1"/>
          </p:cNvSpPr>
          <p:nvPr>
            <p:ph type="dt" sz="half" idx="6"/>
          </p:nvPr>
        </p:nvSpPr>
        <p:spPr>
          <a:xfrm>
            <a:off x="2928136" y="178157"/>
            <a:ext cx="2035105" cy="174643"/>
          </a:xfrm>
          <a:prstGeom prst="rect">
            <a:avLst/>
          </a:prstGeom>
        </p:spPr>
        <p:txBody>
          <a:bodyPr wrap="square" lIns="0" tIns="0" rIns="0" bIns="0" anchor="ctr">
            <a:noAutofit/>
          </a:bodyPr>
          <a:lstStyle>
            <a:lvl1pPr algn="l">
              <a:defRPr sz="849" b="0" spc="243" baseline="0">
                <a:solidFill>
                  <a:schemeClr val="accent6"/>
                </a:solidFill>
                <a:latin typeface="Arial" panose="020B0604020202020204" pitchFamily="34" charset="0"/>
                <a:cs typeface="Arial" panose="020B0604020202020204" pitchFamily="34" charset="0"/>
              </a:defRPr>
            </a:lvl1pPr>
          </a:lstStyle>
          <a:p>
            <a:r>
              <a:rPr lang="en-US"/>
              <a:t>FEVEREIRO 2025</a:t>
            </a:r>
          </a:p>
        </p:txBody>
      </p:sp>
      <p:sp>
        <p:nvSpPr>
          <p:cNvPr id="6" name="Holder 6"/>
          <p:cNvSpPr>
            <a:spLocks noGrp="1"/>
          </p:cNvSpPr>
          <p:nvPr>
            <p:ph type="sldNum" sz="quarter" idx="7"/>
          </p:nvPr>
        </p:nvSpPr>
        <p:spPr>
          <a:xfrm>
            <a:off x="243757" y="204822"/>
            <a:ext cx="277266" cy="121314"/>
          </a:xfrm>
          <a:prstGeom prst="rect">
            <a:avLst/>
          </a:prstGeom>
        </p:spPr>
        <p:txBody>
          <a:bodyPr wrap="square" lIns="0" tIns="0" rIns="0" bIns="0" anchor="ctr">
            <a:noAutofit/>
          </a:bodyPr>
          <a:lstStyle>
            <a:lvl1pPr algn="l">
              <a:defRPr sz="788" b="1">
                <a:solidFill>
                  <a:schemeClr val="accent6"/>
                </a:solidFill>
                <a:latin typeface="Arial" panose="020B0604020202020204" pitchFamily="34" charset="0"/>
                <a:cs typeface="Arial" panose="020B0604020202020204" pitchFamily="34" charset="0"/>
              </a:defRPr>
            </a:lvl1pPr>
          </a:lstStyle>
          <a:p>
            <a:fld id="{B6F15528-21DE-4FAA-801E-634DDDAF4B2B}" type="slidenum">
              <a:rPr lang="en-PT" smtClean="0"/>
              <a:pPr/>
              <a:t>‹nº›</a:t>
            </a:fld>
            <a:endParaRPr lang="en-PT"/>
          </a:p>
        </p:txBody>
      </p:sp>
      <p:pic>
        <p:nvPicPr>
          <p:cNvPr id="7" name="Picture 6">
            <a:extLst>
              <a:ext uri="{FF2B5EF4-FFF2-40B4-BE49-F238E27FC236}">
                <a16:creationId xmlns:a16="http://schemas.microsoft.com/office/drawing/2014/main" id="{4C73F3F8-EE25-8A61-9C1B-642394C86ED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06543" y="145923"/>
            <a:ext cx="1405919" cy="470756"/>
          </a:xfrm>
          <a:prstGeom prst="rect">
            <a:avLst/>
          </a:prstGeom>
        </p:spPr>
      </p:pic>
    </p:spTree>
    <p:extLst>
      <p:ext uri="{BB962C8B-B14F-4D97-AF65-F5344CB8AC3E}">
        <p14:creationId xmlns:p14="http://schemas.microsoft.com/office/powerpoint/2010/main" val="102155610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hf hdr="0"/>
  <p:txStyles>
    <p:titleStyle>
      <a:lvl1pPr eaLnBrk="1" hangingPunct="1">
        <a:lnSpc>
          <a:spcPct val="90000"/>
        </a:lnSpc>
        <a:defRPr sz="2062" cap="all" baseline="0">
          <a:solidFill>
            <a:schemeClr val="accent6"/>
          </a:solidFill>
          <a:latin typeface="+mj-lt"/>
          <a:ea typeface="+mj-ea"/>
          <a:cs typeface="+mj-cs"/>
        </a:defRPr>
      </a:lvl1pPr>
    </p:titleStyle>
    <p:bodyStyle>
      <a:lvl1pPr marL="0" algn="l" rtl="0" eaLnBrk="1" hangingPunct="1">
        <a:defRPr sz="970">
          <a:solidFill>
            <a:schemeClr val="accent6"/>
          </a:solidFill>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8E6E6"/>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F13D5D-5DDE-2D6E-5C72-F8946A4580BE}"/>
              </a:ext>
            </a:extLst>
          </p:cNvPr>
          <p:cNvPicPr>
            <a:picLocks noChangeAspect="1"/>
          </p:cNvPicPr>
          <p:nvPr userDrawn="1"/>
        </p:nvPicPr>
        <p:blipFill>
          <a:blip r:embed="rId15"/>
          <a:stretch>
            <a:fillRect/>
          </a:stretch>
        </p:blipFill>
        <p:spPr>
          <a:xfrm>
            <a:off x="9128760" y="6102350"/>
            <a:ext cx="2885440" cy="646531"/>
          </a:xfrm>
          <a:prstGeom prst="rect">
            <a:avLst/>
          </a:prstGeom>
        </p:spPr>
      </p:pic>
      <p:sp>
        <p:nvSpPr>
          <p:cNvPr id="2" name="Title Placeholder 1">
            <a:extLst>
              <a:ext uri="{FF2B5EF4-FFF2-40B4-BE49-F238E27FC236}">
                <a16:creationId xmlns:a16="http://schemas.microsoft.com/office/drawing/2014/main" id="{AE2445FD-F1A5-0E69-0F9A-3876FF20E69D}"/>
              </a:ext>
            </a:extLst>
          </p:cNvPr>
          <p:cNvSpPr>
            <a:spLocks noGrp="1"/>
          </p:cNvSpPr>
          <p:nvPr>
            <p:ph type="title"/>
          </p:nvPr>
        </p:nvSpPr>
        <p:spPr>
          <a:xfrm>
            <a:off x="1009650" y="365126"/>
            <a:ext cx="10344150" cy="582326"/>
          </a:xfrm>
          <a:prstGeom prst="rect">
            <a:avLst/>
          </a:prstGeom>
        </p:spPr>
        <p:txBody>
          <a:bodyPr vert="horz" lIns="91440" tIns="45720" rIns="91440" bIns="45720" rtlCol="0" anchor="ctr">
            <a:normAutofit/>
          </a:bodyPr>
          <a:lstStyle/>
          <a:p>
            <a:r>
              <a:rPr lang="en-GB" err="1"/>
              <a:t>Título</a:t>
            </a:r>
            <a:r>
              <a:rPr lang="en-GB"/>
              <a:t> do </a:t>
            </a:r>
            <a:r>
              <a:rPr lang="en-GB" err="1"/>
              <a:t>Índice</a:t>
            </a:r>
            <a:endParaRPr lang="en-PT"/>
          </a:p>
        </p:txBody>
      </p:sp>
      <p:sp>
        <p:nvSpPr>
          <p:cNvPr id="3" name="Text Placeholder 2">
            <a:extLst>
              <a:ext uri="{FF2B5EF4-FFF2-40B4-BE49-F238E27FC236}">
                <a16:creationId xmlns:a16="http://schemas.microsoft.com/office/drawing/2014/main" id="{1D5E7A0C-C72B-DACE-BC85-0683882F3E02}"/>
              </a:ext>
            </a:extLst>
          </p:cNvPr>
          <p:cNvSpPr>
            <a:spLocks noGrp="1"/>
          </p:cNvSpPr>
          <p:nvPr>
            <p:ph type="body" idx="1"/>
          </p:nvPr>
        </p:nvSpPr>
        <p:spPr>
          <a:xfrm>
            <a:off x="1009650" y="1186831"/>
            <a:ext cx="10344150" cy="4351338"/>
          </a:xfrm>
          <a:prstGeom prst="rect">
            <a:avLst/>
          </a:prstGeom>
        </p:spPr>
        <p:txBody>
          <a:bodyPr vert="horz" lIns="91440" tIns="45720" rIns="91440" bIns="45720" rtlCol="0">
            <a:normAutofit/>
          </a:bodyPr>
          <a:lstStyle/>
          <a:p>
            <a:pPr lvl="0"/>
            <a:r>
              <a:rPr lang="en-GB" err="1"/>
              <a:t>Subtítulo</a:t>
            </a:r>
            <a:endParaRPr lang="en-GB"/>
          </a:p>
          <a:p>
            <a:pPr lvl="1"/>
            <a:r>
              <a:rPr lang="en-GB" err="1"/>
              <a:t>Texto</a:t>
            </a:r>
            <a:r>
              <a:rPr lang="en-GB"/>
              <a:t> </a:t>
            </a:r>
            <a:r>
              <a:rPr lang="en-GB" err="1"/>
              <a:t>nível</a:t>
            </a:r>
            <a:r>
              <a:rPr lang="en-GB"/>
              <a:t> 1</a:t>
            </a:r>
          </a:p>
          <a:p>
            <a:pPr lvl="2"/>
            <a:r>
              <a:rPr lang="en-GB" err="1"/>
              <a:t>Texto</a:t>
            </a:r>
            <a:r>
              <a:rPr lang="en-GB"/>
              <a:t> </a:t>
            </a:r>
            <a:r>
              <a:rPr lang="en-GB" err="1"/>
              <a:t>nível</a:t>
            </a:r>
            <a:r>
              <a:rPr lang="en-GB"/>
              <a:t> 2</a:t>
            </a:r>
          </a:p>
          <a:p>
            <a:pPr lvl="3"/>
            <a:r>
              <a:rPr lang="en-GB" err="1"/>
              <a:t>Texto</a:t>
            </a:r>
            <a:r>
              <a:rPr lang="en-GB"/>
              <a:t> </a:t>
            </a:r>
            <a:r>
              <a:rPr lang="en-GB" err="1"/>
              <a:t>nível</a:t>
            </a:r>
            <a:r>
              <a:rPr lang="en-GB"/>
              <a:t> 3</a:t>
            </a:r>
          </a:p>
          <a:p>
            <a:pPr lvl="4"/>
            <a:r>
              <a:rPr lang="en-GB" err="1"/>
              <a:t>Texto</a:t>
            </a:r>
            <a:r>
              <a:rPr lang="en-GB"/>
              <a:t> </a:t>
            </a:r>
            <a:r>
              <a:rPr lang="en-GB" err="1"/>
              <a:t>Nível</a:t>
            </a:r>
            <a:r>
              <a:rPr lang="en-GB"/>
              <a:t> 4</a:t>
            </a:r>
            <a:endParaRPr lang="en-PT"/>
          </a:p>
        </p:txBody>
      </p:sp>
      <p:sp>
        <p:nvSpPr>
          <p:cNvPr id="9" name="Slide Number Placeholder 7">
            <a:extLst>
              <a:ext uri="{FF2B5EF4-FFF2-40B4-BE49-F238E27FC236}">
                <a16:creationId xmlns:a16="http://schemas.microsoft.com/office/drawing/2014/main" id="{7209BF22-21C2-B617-182A-3ADDDD356110}"/>
              </a:ext>
            </a:extLst>
          </p:cNvPr>
          <p:cNvSpPr txBox="1">
            <a:spLocks/>
          </p:cNvSpPr>
          <p:nvPr userDrawn="1"/>
        </p:nvSpPr>
        <p:spPr>
          <a:xfrm>
            <a:off x="11026738" y="6425615"/>
            <a:ext cx="889000" cy="365125"/>
          </a:xfrm>
          <a:prstGeom prst="rect">
            <a:avLst/>
          </a:prstGeom>
        </p:spPr>
        <p:txBody>
          <a:bodyPr vert="horz" lIns="91440" tIns="45720" rIns="91440" bIns="45720" rtlCol="0" anchor="ctr"/>
          <a:lstStyle>
            <a:defPPr>
              <a:defRPr lang="en-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F646F3F-274D-499B-ABBE-824EB4ABDC3D}" type="slidenum">
              <a:rPr lang="en-US" sz="900" smtClean="0">
                <a:solidFill>
                  <a:srgbClr val="224753"/>
                </a:solidFill>
                <a:latin typeface="Franklin Gothic Medium" panose="020B0603020102020204" pitchFamily="34" charset="0"/>
              </a:rPr>
              <a:pPr algn="l"/>
              <a:t>‹nº›</a:t>
            </a:fld>
            <a:endParaRPr lang="en-US" sz="1050">
              <a:solidFill>
                <a:srgbClr val="224753"/>
              </a:solidFill>
              <a:latin typeface="Franklin Gothic Medium" panose="020B0603020102020204" pitchFamily="34" charset="0"/>
            </a:endParaRPr>
          </a:p>
        </p:txBody>
      </p:sp>
      <p:pic>
        <p:nvPicPr>
          <p:cNvPr id="10" name="Picture 9">
            <a:extLst>
              <a:ext uri="{FF2B5EF4-FFF2-40B4-BE49-F238E27FC236}">
                <a16:creationId xmlns:a16="http://schemas.microsoft.com/office/drawing/2014/main" id="{9C213E91-CF6C-0E34-3698-6BF5BA149BDE}"/>
              </a:ext>
            </a:extLst>
          </p:cNvPr>
          <p:cNvPicPr>
            <a:picLocks noChangeAspect="1"/>
          </p:cNvPicPr>
          <p:nvPr userDrawn="1"/>
        </p:nvPicPr>
        <p:blipFill>
          <a:blip r:embed="rId16"/>
          <a:stretch>
            <a:fillRect/>
          </a:stretch>
        </p:blipFill>
        <p:spPr>
          <a:xfrm>
            <a:off x="379476" y="6361430"/>
            <a:ext cx="1435100" cy="361950"/>
          </a:xfrm>
          <a:prstGeom prst="rect">
            <a:avLst/>
          </a:prstGeom>
        </p:spPr>
      </p:pic>
    </p:spTree>
    <p:extLst>
      <p:ext uri="{BB962C8B-B14F-4D97-AF65-F5344CB8AC3E}">
        <p14:creationId xmlns:p14="http://schemas.microsoft.com/office/powerpoint/2010/main" val="76123619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hf sldNum="0" hdr="0" dt="0"/>
  <p:txStyles>
    <p:titleStyle>
      <a:lvl1pPr algn="l" defTabSz="914400" rtl="0" eaLnBrk="1" latinLnBrk="0" hangingPunct="1">
        <a:lnSpc>
          <a:spcPct val="90000"/>
        </a:lnSpc>
        <a:spcBef>
          <a:spcPct val="0"/>
        </a:spcBef>
        <a:buNone/>
        <a:defRPr sz="3600" kern="1200">
          <a:solidFill>
            <a:srgbClr val="224753"/>
          </a:solidFill>
          <a:latin typeface="Franklin Gothic Medium" panose="020B0603020102020204"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1pPr>
      <a:lvl2pPr marL="182563" indent="-174625" algn="l" defTabSz="914400" rtl="0" eaLnBrk="1" latinLnBrk="0" hangingPunct="1">
        <a:lnSpc>
          <a:spcPct val="15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358775" indent="-176213" algn="l" defTabSz="914400" rtl="0" eaLnBrk="1" latinLnBrk="0" hangingPunct="1">
        <a:lnSpc>
          <a:spcPct val="150000"/>
        </a:lnSpc>
        <a:spcBef>
          <a:spcPts val="500"/>
        </a:spcBef>
        <a:buFont typeface="Arial" panose="020B0604020202020204" pitchFamily="34" charset="0"/>
        <a:buChar char="•"/>
        <a:tabLst>
          <a:tab pos="1016000" algn="l"/>
        </a:tabLst>
        <a:defRPr sz="1400" kern="1200">
          <a:solidFill>
            <a:schemeClr val="tx1"/>
          </a:solidFill>
          <a:latin typeface="+mn-lt"/>
          <a:ea typeface="+mn-ea"/>
          <a:cs typeface="+mn-cs"/>
        </a:defRPr>
      </a:lvl3pPr>
      <a:lvl4pPr marL="533400" indent="-174625" algn="l" defTabSz="914400" rtl="0" eaLnBrk="1" latinLnBrk="0" hangingPunct="1">
        <a:lnSpc>
          <a:spcPct val="150000"/>
        </a:lnSpc>
        <a:spcBef>
          <a:spcPts val="500"/>
        </a:spcBef>
        <a:buFont typeface="Arial" panose="020B0604020202020204" pitchFamily="34" charset="0"/>
        <a:buChar char="•"/>
        <a:tabLst/>
        <a:defRPr sz="1200" kern="1200">
          <a:solidFill>
            <a:schemeClr val="tx1"/>
          </a:solidFill>
          <a:latin typeface="+mn-lt"/>
          <a:ea typeface="+mn-ea"/>
          <a:cs typeface="+mn-cs"/>
        </a:defRPr>
      </a:lvl4pPr>
      <a:lvl5pPr marL="717550" indent="-184150" algn="l" defTabSz="914400" rtl="0" eaLnBrk="1" latinLnBrk="0" hangingPunct="1">
        <a:lnSpc>
          <a:spcPct val="150000"/>
        </a:lnSpc>
        <a:spcBef>
          <a:spcPts val="500"/>
        </a:spcBef>
        <a:buFont typeface="Arial" panose="020B0604020202020204" pitchFamily="34" charset="0"/>
        <a:buChar char="•"/>
        <a:tabLst/>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9.sv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3392-8056-9390-9944-188BCD69108F}"/>
              </a:ext>
            </a:extLst>
          </p:cNvPr>
          <p:cNvSpPr>
            <a:spLocks noGrp="1"/>
          </p:cNvSpPr>
          <p:nvPr>
            <p:ph type="ctrTitle"/>
          </p:nvPr>
        </p:nvSpPr>
        <p:spPr>
          <a:xfrm>
            <a:off x="486504" y="1220081"/>
            <a:ext cx="8534552" cy="2556374"/>
          </a:xfrm>
        </p:spPr>
        <p:txBody>
          <a:bodyPr wrap="square">
            <a:normAutofit/>
          </a:bodyPr>
          <a:lstStyle/>
          <a:p>
            <a:r>
              <a:rPr lang="en-US" sz="4400" dirty="0"/>
              <a:t>Chasing the Sun: Portugal’s Solar Boom and the Race to Scale</a:t>
            </a:r>
            <a:endParaRPr lang="en-US" sz="4800" dirty="0">
              <a:effectLst>
                <a:outerShdw blurRad="38100" dist="38100" dir="2700000" algn="tl">
                  <a:srgbClr val="000000">
                    <a:alpha val="43137"/>
                  </a:srgbClr>
                </a:outerShdw>
              </a:effectLst>
            </a:endParaRPr>
          </a:p>
        </p:txBody>
      </p:sp>
      <p:sp>
        <p:nvSpPr>
          <p:cNvPr id="6" name="Subtitle 2">
            <a:extLst>
              <a:ext uri="{FF2B5EF4-FFF2-40B4-BE49-F238E27FC236}">
                <a16:creationId xmlns:a16="http://schemas.microsoft.com/office/drawing/2014/main" id="{1FC15D6F-029B-6690-DA05-65C51FE3936D}"/>
              </a:ext>
            </a:extLst>
          </p:cNvPr>
          <p:cNvSpPr txBox="1">
            <a:spLocks/>
          </p:cNvSpPr>
          <p:nvPr/>
        </p:nvSpPr>
        <p:spPr>
          <a:xfrm>
            <a:off x="486504" y="4933150"/>
            <a:ext cx="4809158" cy="1258205"/>
          </a:xfrm>
          <a:prstGeom prst="rect">
            <a:avLst/>
          </a:prstGeom>
        </p:spPr>
        <p:txBody>
          <a:bodyPr anchor="ctr">
            <a:normAutofit/>
          </a:bodyPr>
          <a:lstStyle>
            <a:lvl1pPr marL="0" indent="0" algn="l" defTabSz="914400" rtl="0" eaLnBrk="1" latinLnBrk="0" hangingPunct="1">
              <a:lnSpc>
                <a:spcPct val="90000"/>
              </a:lnSpc>
              <a:spcBef>
                <a:spcPts val="0"/>
              </a:spcBef>
              <a:buFont typeface="Arial" panose="020B0604020202020204" pitchFamily="34" charset="0"/>
              <a:buNone/>
              <a:defRPr sz="4000" kern="1200">
                <a:solidFill>
                  <a:schemeClr val="bg1"/>
                </a:solidFill>
                <a:latin typeface="Franklin Gothic Medium" panose="020B06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PT" sz="2800" dirty="0"/>
              <a:t>Susana Serôdio</a:t>
            </a:r>
          </a:p>
          <a:p>
            <a:r>
              <a:rPr lang="en-GB" sz="1700" dirty="0"/>
              <a:t>Policy and Market Intelligence </a:t>
            </a:r>
          </a:p>
          <a:p>
            <a:endParaRPr lang="pt-PT" sz="1700" dirty="0"/>
          </a:p>
          <a:p>
            <a:r>
              <a:rPr lang="en-GB" sz="1700" noProof="1"/>
              <a:t>17.06.2026</a:t>
            </a:r>
          </a:p>
          <a:p>
            <a:endParaRPr lang="en-GB" sz="1700" dirty="0"/>
          </a:p>
        </p:txBody>
      </p:sp>
      <p:sp>
        <p:nvSpPr>
          <p:cNvPr id="8" name="CaixaDeTexto 7">
            <a:extLst>
              <a:ext uri="{FF2B5EF4-FFF2-40B4-BE49-F238E27FC236}">
                <a16:creationId xmlns:a16="http://schemas.microsoft.com/office/drawing/2014/main" id="{477A294D-9348-9AA3-BDB5-34100BBD343C}"/>
              </a:ext>
            </a:extLst>
          </p:cNvPr>
          <p:cNvSpPr txBox="1"/>
          <p:nvPr/>
        </p:nvSpPr>
        <p:spPr>
          <a:xfrm>
            <a:off x="486504" y="3800804"/>
            <a:ext cx="6094878" cy="369332"/>
          </a:xfrm>
          <a:prstGeom prst="rect">
            <a:avLst/>
          </a:prstGeom>
          <a:noFill/>
        </p:spPr>
        <p:txBody>
          <a:bodyPr wrap="square">
            <a:spAutoFit/>
          </a:bodyPr>
          <a:lstStyle/>
          <a:p>
            <a:r>
              <a:rPr lang="pt-PT" dirty="0">
                <a:solidFill>
                  <a:schemeClr val="bg1"/>
                </a:solidFill>
              </a:rPr>
              <a:t>NATIONAL PARLIAMENTARY WORKSHOP </a:t>
            </a:r>
            <a:r>
              <a:rPr lang="pt-PT">
                <a:solidFill>
                  <a:schemeClr val="bg1"/>
                </a:solidFill>
              </a:rPr>
              <a:t>– </a:t>
            </a:r>
            <a:r>
              <a:rPr lang="pt-PT" dirty="0">
                <a:solidFill>
                  <a:schemeClr val="bg1"/>
                </a:solidFill>
              </a:rPr>
              <a:t>EUFORES</a:t>
            </a:r>
          </a:p>
        </p:txBody>
      </p:sp>
    </p:spTree>
    <p:extLst>
      <p:ext uri="{BB962C8B-B14F-4D97-AF65-F5344CB8AC3E}">
        <p14:creationId xmlns:p14="http://schemas.microsoft.com/office/powerpoint/2010/main" val="3947784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E6E6"/>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2678611-5631-951F-D175-B20429574F32}"/>
              </a:ext>
            </a:extLst>
          </p:cNvPr>
          <p:cNvSpPr txBox="1"/>
          <p:nvPr/>
        </p:nvSpPr>
        <p:spPr>
          <a:xfrm>
            <a:off x="801606" y="3949651"/>
            <a:ext cx="1608868" cy="394852"/>
          </a:xfrm>
          <a:prstGeom prst="rect">
            <a:avLst/>
          </a:prstGeom>
          <a:noFill/>
        </p:spPr>
        <p:txBody>
          <a:bodyPr wrap="square" rtlCol="0">
            <a:spAutoFit/>
          </a:bodyPr>
          <a:lstStyle/>
          <a:p>
            <a:pPr defTabSz="554492">
              <a:lnSpc>
                <a:spcPct val="90000"/>
              </a:lnSpc>
            </a:pPr>
            <a:r>
              <a:rPr lang="en-GB" sz="1092" b="1" kern="0">
                <a:solidFill>
                  <a:srgbClr val="26275D"/>
                </a:solidFill>
                <a:latin typeface="Arial" panose="020B0604020202020204"/>
              </a:rPr>
              <a:t>MINIMUM PRICES (DEC.)</a:t>
            </a:r>
            <a:endParaRPr lang="en-GB" sz="849" b="1" kern="0">
              <a:solidFill>
                <a:srgbClr val="26275D"/>
              </a:solidFill>
              <a:latin typeface="Arial" panose="020B0604020202020204"/>
            </a:endParaRPr>
          </a:p>
        </p:txBody>
      </p:sp>
      <p:sp>
        <p:nvSpPr>
          <p:cNvPr id="40" name="TextBox 39">
            <a:extLst>
              <a:ext uri="{FF2B5EF4-FFF2-40B4-BE49-F238E27FC236}">
                <a16:creationId xmlns:a16="http://schemas.microsoft.com/office/drawing/2014/main" id="{07DA0165-38C0-FD67-DB7C-002D54810838}"/>
              </a:ext>
            </a:extLst>
          </p:cNvPr>
          <p:cNvSpPr txBox="1"/>
          <p:nvPr/>
        </p:nvSpPr>
        <p:spPr>
          <a:xfrm>
            <a:off x="3081679" y="3940901"/>
            <a:ext cx="1608868" cy="394852"/>
          </a:xfrm>
          <a:prstGeom prst="rect">
            <a:avLst/>
          </a:prstGeom>
          <a:noFill/>
        </p:spPr>
        <p:txBody>
          <a:bodyPr wrap="square" rtlCol="0">
            <a:spAutoFit/>
          </a:bodyPr>
          <a:lstStyle/>
          <a:p>
            <a:pPr defTabSz="554492">
              <a:lnSpc>
                <a:spcPct val="90000"/>
              </a:lnSpc>
            </a:pPr>
            <a:r>
              <a:rPr lang="en-GB" sz="1092" b="1" kern="0">
                <a:solidFill>
                  <a:srgbClr val="26275D"/>
                </a:solidFill>
                <a:latin typeface="Arial" panose="020B0604020202020204"/>
              </a:rPr>
              <a:t>MAXIMUM PRICES (DEC.)</a:t>
            </a:r>
            <a:endParaRPr lang="en-GB" sz="849" b="1" kern="0">
              <a:solidFill>
                <a:srgbClr val="26275D"/>
              </a:solidFill>
              <a:latin typeface="Arial" panose="020B0604020202020204"/>
            </a:endParaRPr>
          </a:p>
        </p:txBody>
      </p:sp>
      <p:sp>
        <p:nvSpPr>
          <p:cNvPr id="8" name="Text Placeholder 10">
            <a:extLst>
              <a:ext uri="{FF2B5EF4-FFF2-40B4-BE49-F238E27FC236}">
                <a16:creationId xmlns:a16="http://schemas.microsoft.com/office/drawing/2014/main" id="{C29394EB-408A-089C-28A8-79C95242D3A1}"/>
              </a:ext>
            </a:extLst>
          </p:cNvPr>
          <p:cNvSpPr txBox="1">
            <a:spLocks/>
          </p:cNvSpPr>
          <p:nvPr/>
        </p:nvSpPr>
        <p:spPr>
          <a:xfrm>
            <a:off x="626961" y="6340088"/>
            <a:ext cx="6528223" cy="420757"/>
          </a:xfrm>
          <a:prstGeom prst="rect">
            <a:avLst/>
          </a:prstGeom>
        </p:spPr>
        <p:txBody>
          <a:bodyPr wrap="square" lIns="0" tIns="0" rIns="0" bIns="0" anchor="b">
            <a:noAutofit/>
          </a:bodyPr>
          <a:lstStyle>
            <a:lvl1pPr marL="0">
              <a:defRPr>
                <a:solidFill>
                  <a:schemeClr val="accent6"/>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554492"/>
            <a:r>
              <a:rPr lang="en-GB" sz="637" b="1" kern="0">
                <a:solidFill>
                  <a:srgbClr val="26275D"/>
                </a:solidFill>
                <a:latin typeface="Arial" panose="020B0604020202020204"/>
              </a:rPr>
              <a:t>Source</a:t>
            </a:r>
            <a:r>
              <a:rPr lang="en-GB" sz="637" kern="0">
                <a:solidFill>
                  <a:srgbClr val="26275D"/>
                </a:solidFill>
                <a:latin typeface="Arial" panose="020B0604020202020204"/>
              </a:rPr>
              <a:t>: ENTSO-E, OMIE; APREN analysis</a:t>
            </a:r>
            <a:br>
              <a:rPr lang="en-GB" sz="637" kern="0">
                <a:solidFill>
                  <a:srgbClr val="26275D"/>
                </a:solidFill>
                <a:latin typeface="Arial" panose="020B0604020202020204"/>
              </a:rPr>
            </a:br>
            <a:r>
              <a:rPr lang="en-GB" sz="637" b="1" kern="0">
                <a:solidFill>
                  <a:srgbClr val="26275D"/>
                </a:solidFill>
                <a:latin typeface="Arial" panose="020B0604020202020204"/>
              </a:rPr>
              <a:t>Note</a:t>
            </a:r>
            <a:r>
              <a:rPr lang="en-GB" sz="637" kern="0">
                <a:solidFill>
                  <a:srgbClr val="26275D"/>
                </a:solidFill>
                <a:latin typeface="Arial" panose="020B0604020202020204"/>
              </a:rPr>
              <a:t>: given recent changes in the data reporting format by the ENTSO-E platform, the price values presented correspond to the bidding zones, when applicable. As such, in the case of Italy, Denmark and Norway only the bidding zones with interconnection with neighbouring countries were considered.</a:t>
            </a:r>
          </a:p>
          <a:p>
            <a:pPr defTabSz="554492"/>
            <a:r>
              <a:rPr lang="en-GB" sz="637" kern="0">
                <a:solidFill>
                  <a:srgbClr val="26275D"/>
                </a:solidFill>
                <a:latin typeface="Arial" panose="020B0604020202020204"/>
              </a:rPr>
              <a:t>* Due to the unavailability of information on the OMIE platform, it is currently not possible to provide data regarding market-clearing technologies.</a:t>
            </a:r>
            <a:endParaRPr lang="en-GB" sz="546" kern="0">
              <a:solidFill>
                <a:srgbClr val="26275D"/>
              </a:solidFill>
              <a:latin typeface="Arial" panose="020B0604020202020204"/>
            </a:endParaRPr>
          </a:p>
        </p:txBody>
      </p:sp>
      <p:sp>
        <p:nvSpPr>
          <p:cNvPr id="9" name="TextBox 58">
            <a:extLst>
              <a:ext uri="{FF2B5EF4-FFF2-40B4-BE49-F238E27FC236}">
                <a16:creationId xmlns:a16="http://schemas.microsoft.com/office/drawing/2014/main" id="{E82C82B4-72E8-B48C-C384-E7BB52AC8DDA}"/>
              </a:ext>
            </a:extLst>
          </p:cNvPr>
          <p:cNvSpPr txBox="1"/>
          <p:nvPr/>
        </p:nvSpPr>
        <p:spPr>
          <a:xfrm>
            <a:off x="7525724" y="1139727"/>
            <a:ext cx="2108495" cy="922047"/>
          </a:xfrm>
          <a:prstGeom prst="rect">
            <a:avLst/>
          </a:prstGeom>
          <a:noFill/>
        </p:spPr>
        <p:txBody>
          <a:bodyPr wrap="square" rtlCol="0">
            <a:spAutoFit/>
          </a:bodyPr>
          <a:lstStyle/>
          <a:p>
            <a:pPr marL="164615" defTabSz="554492">
              <a:lnSpc>
                <a:spcPct val="90000"/>
              </a:lnSpc>
              <a:spcAft>
                <a:spcPts val="364"/>
              </a:spcAft>
            </a:pPr>
            <a:r>
              <a:rPr lang="en-GB" sz="1050" b="1" kern="0">
                <a:solidFill>
                  <a:srgbClr val="26275D"/>
                </a:solidFill>
                <a:latin typeface="Arial" panose="020B0604020202020204"/>
              </a:rPr>
              <a:t>Legend</a:t>
            </a:r>
            <a:endParaRPr lang="en-GB" sz="1050" b="1" kern="0" dirty="0">
              <a:solidFill>
                <a:srgbClr val="26275D"/>
              </a:solidFill>
              <a:latin typeface="Arial" panose="020B0604020202020204"/>
            </a:endParaRPr>
          </a:p>
          <a:p>
            <a:pPr marL="164615" indent="-164615" defTabSz="554492">
              <a:lnSpc>
                <a:spcPct val="90000"/>
              </a:lnSpc>
              <a:spcAft>
                <a:spcPts val="364"/>
              </a:spcAft>
            </a:pPr>
            <a:r>
              <a:rPr lang="en-GB" sz="1050" b="1" kern="0" dirty="0">
                <a:solidFill>
                  <a:srgbClr val="FFDE00"/>
                </a:solidFill>
                <a:sym typeface="Wingdings 2" panose="05020102010507070707" pitchFamily="18" charset="2"/>
              </a:rPr>
              <a:t> </a:t>
            </a:r>
            <a:r>
              <a:rPr lang="en-GB" sz="1050" b="1" kern="0" dirty="0">
                <a:solidFill>
                  <a:srgbClr val="26275D"/>
                </a:solidFill>
                <a:latin typeface="Arial" panose="020B0604020202020204"/>
              </a:rPr>
              <a:t>Hourly arithmetic average price (December 2025)</a:t>
            </a:r>
          </a:p>
          <a:p>
            <a:pPr marL="164615" indent="-164615" defTabSz="554492">
              <a:lnSpc>
                <a:spcPct val="90000"/>
              </a:lnSpc>
              <a:spcAft>
                <a:spcPts val="364"/>
              </a:spcAft>
            </a:pPr>
            <a:r>
              <a:rPr lang="en-GB" sz="1050" b="1" kern="0" dirty="0">
                <a:solidFill>
                  <a:srgbClr val="F39200"/>
                </a:solidFill>
                <a:sym typeface="Wingdings 2" panose="05020102010507070707" pitchFamily="18" charset="2"/>
              </a:rPr>
              <a:t> </a:t>
            </a:r>
            <a:r>
              <a:rPr lang="en-GB" sz="1050" b="1" kern="0" dirty="0">
                <a:solidFill>
                  <a:srgbClr val="26275D"/>
                </a:solidFill>
                <a:latin typeface="Arial" panose="020B0604020202020204"/>
              </a:rPr>
              <a:t>Hourly arithmetic average price (2025</a:t>
            </a:r>
            <a:r>
              <a:rPr lang="en-GB" sz="1050" b="1" kern="0">
                <a:solidFill>
                  <a:srgbClr val="26275D"/>
                </a:solidFill>
                <a:latin typeface="Arial" panose="020B0604020202020204"/>
              </a:rPr>
              <a:t> accumulated</a:t>
            </a:r>
            <a:r>
              <a:rPr lang="en-GB" sz="1050" b="1" kern="0" dirty="0">
                <a:solidFill>
                  <a:srgbClr val="26275D"/>
                </a:solidFill>
                <a:latin typeface="Arial" panose="020B0604020202020204"/>
              </a:rPr>
              <a:t>)</a:t>
            </a:r>
          </a:p>
        </p:txBody>
      </p:sp>
      <p:grpSp>
        <p:nvGrpSpPr>
          <p:cNvPr id="12" name="Agrupar 11">
            <a:extLst>
              <a:ext uri="{FF2B5EF4-FFF2-40B4-BE49-F238E27FC236}">
                <a16:creationId xmlns:a16="http://schemas.microsoft.com/office/drawing/2014/main" id="{6BF3DA1A-EB2E-3B58-0C19-C1E84B2DF844}"/>
              </a:ext>
            </a:extLst>
          </p:cNvPr>
          <p:cNvGrpSpPr/>
          <p:nvPr/>
        </p:nvGrpSpPr>
        <p:grpSpPr>
          <a:xfrm>
            <a:off x="9819186" y="4887399"/>
            <a:ext cx="875448" cy="586775"/>
            <a:chOff x="16191860" y="8059683"/>
            <a:chExt cx="1443678" cy="967636"/>
          </a:xfrm>
        </p:grpSpPr>
        <p:sp>
          <p:nvSpPr>
            <p:cNvPr id="18" name="Forma livre: Forma 17">
              <a:extLst>
                <a:ext uri="{FF2B5EF4-FFF2-40B4-BE49-F238E27FC236}">
                  <a16:creationId xmlns:a16="http://schemas.microsoft.com/office/drawing/2014/main" id="{18661226-1469-AB91-0AC2-D0D4E21707F8}"/>
                </a:ext>
              </a:extLst>
            </p:cNvPr>
            <p:cNvSpPr/>
            <p:nvPr/>
          </p:nvSpPr>
          <p:spPr>
            <a:xfrm>
              <a:off x="16191860" y="8059683"/>
              <a:ext cx="1443678" cy="967636"/>
            </a:xfrm>
            <a:custGeom>
              <a:avLst/>
              <a:gdLst>
                <a:gd name="connsiteX0" fmla="*/ 695965 w 1443678"/>
                <a:gd name="connsiteY0" fmla="*/ 874767 h 967636"/>
                <a:gd name="connsiteX1" fmla="*/ 695965 w 1443678"/>
                <a:gd name="connsiteY1" fmla="*/ 874767 h 967636"/>
                <a:gd name="connsiteX2" fmla="*/ 700728 w 1443678"/>
                <a:gd name="connsiteY2" fmla="*/ 853336 h 967636"/>
                <a:gd name="connsiteX3" fmla="*/ 710253 w 1443678"/>
                <a:gd name="connsiteY3" fmla="*/ 839048 h 967636"/>
                <a:gd name="connsiteX4" fmla="*/ 712634 w 1443678"/>
                <a:gd name="connsiteY4" fmla="*/ 827142 h 967636"/>
                <a:gd name="connsiteX5" fmla="*/ 707871 w 1443678"/>
                <a:gd name="connsiteY5" fmla="*/ 793805 h 967636"/>
                <a:gd name="connsiteX6" fmla="*/ 703109 w 1443678"/>
                <a:gd name="connsiteY6" fmla="*/ 786661 h 967636"/>
                <a:gd name="connsiteX7" fmla="*/ 693584 w 1443678"/>
                <a:gd name="connsiteY7" fmla="*/ 774755 h 967636"/>
                <a:gd name="connsiteX8" fmla="*/ 686440 w 1443678"/>
                <a:gd name="connsiteY8" fmla="*/ 765230 h 967636"/>
                <a:gd name="connsiteX9" fmla="*/ 679296 w 1443678"/>
                <a:gd name="connsiteY9" fmla="*/ 758086 h 967636"/>
                <a:gd name="connsiteX10" fmla="*/ 667390 w 1443678"/>
                <a:gd name="connsiteY10" fmla="*/ 743798 h 967636"/>
                <a:gd name="connsiteX11" fmla="*/ 667390 w 1443678"/>
                <a:gd name="connsiteY11" fmla="*/ 722367 h 967636"/>
                <a:gd name="connsiteX12" fmla="*/ 674534 w 1443678"/>
                <a:gd name="connsiteY12" fmla="*/ 715223 h 967636"/>
                <a:gd name="connsiteX13" fmla="*/ 681678 w 1443678"/>
                <a:gd name="connsiteY13" fmla="*/ 700936 h 967636"/>
                <a:gd name="connsiteX14" fmla="*/ 691203 w 1443678"/>
                <a:gd name="connsiteY14" fmla="*/ 679505 h 967636"/>
                <a:gd name="connsiteX15" fmla="*/ 698346 w 1443678"/>
                <a:gd name="connsiteY15" fmla="*/ 669980 h 967636"/>
                <a:gd name="connsiteX16" fmla="*/ 722159 w 1443678"/>
                <a:gd name="connsiteY16" fmla="*/ 662836 h 967636"/>
                <a:gd name="connsiteX17" fmla="*/ 729303 w 1443678"/>
                <a:gd name="connsiteY17" fmla="*/ 667598 h 967636"/>
                <a:gd name="connsiteX18" fmla="*/ 745971 w 1443678"/>
                <a:gd name="connsiteY18" fmla="*/ 689030 h 967636"/>
                <a:gd name="connsiteX19" fmla="*/ 755496 w 1443678"/>
                <a:gd name="connsiteY19" fmla="*/ 708080 h 967636"/>
                <a:gd name="connsiteX20" fmla="*/ 784071 w 1443678"/>
                <a:gd name="connsiteY20" fmla="*/ 750942 h 967636"/>
                <a:gd name="connsiteX21" fmla="*/ 800740 w 1443678"/>
                <a:gd name="connsiteY21" fmla="*/ 774755 h 967636"/>
                <a:gd name="connsiteX22" fmla="*/ 807884 w 1443678"/>
                <a:gd name="connsiteY22" fmla="*/ 781898 h 967636"/>
                <a:gd name="connsiteX23" fmla="*/ 817409 w 1443678"/>
                <a:gd name="connsiteY23" fmla="*/ 798567 h 967636"/>
                <a:gd name="connsiteX24" fmla="*/ 824553 w 1443678"/>
                <a:gd name="connsiteY24" fmla="*/ 803330 h 967636"/>
                <a:gd name="connsiteX25" fmla="*/ 879321 w 1443678"/>
                <a:gd name="connsiteY25" fmla="*/ 803330 h 967636"/>
                <a:gd name="connsiteX26" fmla="*/ 886465 w 1443678"/>
                <a:gd name="connsiteY26" fmla="*/ 808092 h 967636"/>
                <a:gd name="connsiteX27" fmla="*/ 893609 w 1443678"/>
                <a:gd name="connsiteY27" fmla="*/ 817617 h 967636"/>
                <a:gd name="connsiteX28" fmla="*/ 898371 w 1443678"/>
                <a:gd name="connsiteY28" fmla="*/ 831905 h 967636"/>
                <a:gd name="connsiteX29" fmla="*/ 910278 w 1443678"/>
                <a:gd name="connsiteY29" fmla="*/ 836667 h 967636"/>
                <a:gd name="connsiteX30" fmla="*/ 917421 w 1443678"/>
                <a:gd name="connsiteY30" fmla="*/ 834286 h 967636"/>
                <a:gd name="connsiteX31" fmla="*/ 926946 w 1443678"/>
                <a:gd name="connsiteY31" fmla="*/ 831905 h 967636"/>
                <a:gd name="connsiteX32" fmla="*/ 938853 w 1443678"/>
                <a:gd name="connsiteY32" fmla="*/ 815236 h 967636"/>
                <a:gd name="connsiteX33" fmla="*/ 948378 w 1443678"/>
                <a:gd name="connsiteY33" fmla="*/ 810473 h 967636"/>
                <a:gd name="connsiteX34" fmla="*/ 965046 w 1443678"/>
                <a:gd name="connsiteY34" fmla="*/ 791423 h 967636"/>
                <a:gd name="connsiteX35" fmla="*/ 984096 w 1443678"/>
                <a:gd name="connsiteY35" fmla="*/ 781898 h 967636"/>
                <a:gd name="connsiteX36" fmla="*/ 993621 w 1443678"/>
                <a:gd name="connsiteY36" fmla="*/ 777136 h 967636"/>
                <a:gd name="connsiteX37" fmla="*/ 1022196 w 1443678"/>
                <a:gd name="connsiteY37" fmla="*/ 784280 h 967636"/>
                <a:gd name="connsiteX38" fmla="*/ 1029340 w 1443678"/>
                <a:gd name="connsiteY38" fmla="*/ 786661 h 967636"/>
                <a:gd name="connsiteX39" fmla="*/ 1036484 w 1443678"/>
                <a:gd name="connsiteY39" fmla="*/ 791423 h 967636"/>
                <a:gd name="connsiteX40" fmla="*/ 1050771 w 1443678"/>
                <a:gd name="connsiteY40" fmla="*/ 796186 h 967636"/>
                <a:gd name="connsiteX41" fmla="*/ 1055534 w 1443678"/>
                <a:gd name="connsiteY41" fmla="*/ 803330 h 967636"/>
                <a:gd name="connsiteX42" fmla="*/ 1062678 w 1443678"/>
                <a:gd name="connsiteY42" fmla="*/ 805711 h 967636"/>
                <a:gd name="connsiteX43" fmla="*/ 1065059 w 1443678"/>
                <a:gd name="connsiteY43" fmla="*/ 815236 h 967636"/>
                <a:gd name="connsiteX44" fmla="*/ 1069821 w 1443678"/>
                <a:gd name="connsiteY44" fmla="*/ 855717 h 967636"/>
                <a:gd name="connsiteX45" fmla="*/ 1072203 w 1443678"/>
                <a:gd name="connsiteY45" fmla="*/ 862861 h 967636"/>
                <a:gd name="connsiteX46" fmla="*/ 1081728 w 1443678"/>
                <a:gd name="connsiteY46" fmla="*/ 870005 h 967636"/>
                <a:gd name="connsiteX47" fmla="*/ 1091253 w 1443678"/>
                <a:gd name="connsiteY47" fmla="*/ 872386 h 967636"/>
                <a:gd name="connsiteX48" fmla="*/ 1098396 w 1443678"/>
                <a:gd name="connsiteY48" fmla="*/ 874767 h 967636"/>
                <a:gd name="connsiteX49" fmla="*/ 1119828 w 1443678"/>
                <a:gd name="connsiteY49" fmla="*/ 884292 h 967636"/>
                <a:gd name="connsiteX50" fmla="*/ 1126971 w 1443678"/>
                <a:gd name="connsiteY50" fmla="*/ 889055 h 967636"/>
                <a:gd name="connsiteX51" fmla="*/ 1141259 w 1443678"/>
                <a:gd name="connsiteY51" fmla="*/ 893817 h 967636"/>
                <a:gd name="connsiteX52" fmla="*/ 1148403 w 1443678"/>
                <a:gd name="connsiteY52" fmla="*/ 896198 h 967636"/>
                <a:gd name="connsiteX53" fmla="*/ 1155546 w 1443678"/>
                <a:gd name="connsiteY53" fmla="*/ 898580 h 967636"/>
                <a:gd name="connsiteX54" fmla="*/ 1165071 w 1443678"/>
                <a:gd name="connsiteY54" fmla="*/ 900961 h 967636"/>
                <a:gd name="connsiteX55" fmla="*/ 1196028 w 1443678"/>
                <a:gd name="connsiteY55" fmla="*/ 893817 h 967636"/>
                <a:gd name="connsiteX56" fmla="*/ 1219840 w 1443678"/>
                <a:gd name="connsiteY56" fmla="*/ 886673 h 967636"/>
                <a:gd name="connsiteX57" fmla="*/ 1226984 w 1443678"/>
                <a:gd name="connsiteY57" fmla="*/ 881911 h 967636"/>
                <a:gd name="connsiteX58" fmla="*/ 1236509 w 1443678"/>
                <a:gd name="connsiteY58" fmla="*/ 865242 h 967636"/>
                <a:gd name="connsiteX59" fmla="*/ 1243653 w 1443678"/>
                <a:gd name="connsiteY59" fmla="*/ 850955 h 967636"/>
                <a:gd name="connsiteX60" fmla="*/ 1246034 w 1443678"/>
                <a:gd name="connsiteY60" fmla="*/ 843811 h 967636"/>
                <a:gd name="connsiteX61" fmla="*/ 1226984 w 1443678"/>
                <a:gd name="connsiteY61" fmla="*/ 836667 h 967636"/>
                <a:gd name="connsiteX62" fmla="*/ 1210315 w 1443678"/>
                <a:gd name="connsiteY62" fmla="*/ 829523 h 967636"/>
                <a:gd name="connsiteX63" fmla="*/ 1203171 w 1443678"/>
                <a:gd name="connsiteY63" fmla="*/ 824761 h 967636"/>
                <a:gd name="connsiteX64" fmla="*/ 1191265 w 1443678"/>
                <a:gd name="connsiteY64" fmla="*/ 810473 h 967636"/>
                <a:gd name="connsiteX65" fmla="*/ 1184121 w 1443678"/>
                <a:gd name="connsiteY65" fmla="*/ 803330 h 967636"/>
                <a:gd name="connsiteX66" fmla="*/ 1174596 w 1443678"/>
                <a:gd name="connsiteY66" fmla="*/ 789042 h 967636"/>
                <a:gd name="connsiteX67" fmla="*/ 1167453 w 1443678"/>
                <a:gd name="connsiteY67" fmla="*/ 736655 h 967636"/>
                <a:gd name="connsiteX68" fmla="*/ 1165071 w 1443678"/>
                <a:gd name="connsiteY68" fmla="*/ 677123 h 967636"/>
                <a:gd name="connsiteX69" fmla="*/ 1167453 w 1443678"/>
                <a:gd name="connsiteY69" fmla="*/ 634261 h 967636"/>
                <a:gd name="connsiteX70" fmla="*/ 1176978 w 1443678"/>
                <a:gd name="connsiteY70" fmla="*/ 629498 h 967636"/>
                <a:gd name="connsiteX71" fmla="*/ 1205553 w 1443678"/>
                <a:gd name="connsiteY71" fmla="*/ 627117 h 967636"/>
                <a:gd name="connsiteX72" fmla="*/ 1200790 w 1443678"/>
                <a:gd name="connsiteY72" fmla="*/ 569967 h 967636"/>
                <a:gd name="connsiteX73" fmla="*/ 1191265 w 1443678"/>
                <a:gd name="connsiteY73" fmla="*/ 555680 h 967636"/>
                <a:gd name="connsiteX74" fmla="*/ 1176978 w 1443678"/>
                <a:gd name="connsiteY74" fmla="*/ 531867 h 967636"/>
                <a:gd name="connsiteX75" fmla="*/ 1162690 w 1443678"/>
                <a:gd name="connsiteY75" fmla="*/ 515198 h 967636"/>
                <a:gd name="connsiteX76" fmla="*/ 1155546 w 1443678"/>
                <a:gd name="connsiteY76" fmla="*/ 493767 h 967636"/>
                <a:gd name="connsiteX77" fmla="*/ 1153165 w 1443678"/>
                <a:gd name="connsiteY77" fmla="*/ 486623 h 967636"/>
                <a:gd name="connsiteX78" fmla="*/ 1160309 w 1443678"/>
                <a:gd name="connsiteY78" fmla="*/ 479480 h 967636"/>
                <a:gd name="connsiteX79" fmla="*/ 1167453 w 1443678"/>
                <a:gd name="connsiteY79" fmla="*/ 474717 h 967636"/>
                <a:gd name="connsiteX80" fmla="*/ 1172215 w 1443678"/>
                <a:gd name="connsiteY80" fmla="*/ 467573 h 967636"/>
                <a:gd name="connsiteX81" fmla="*/ 1179359 w 1443678"/>
                <a:gd name="connsiteY81" fmla="*/ 462811 h 967636"/>
                <a:gd name="connsiteX82" fmla="*/ 1193646 w 1443678"/>
                <a:gd name="connsiteY82" fmla="*/ 450905 h 967636"/>
                <a:gd name="connsiteX83" fmla="*/ 1200790 w 1443678"/>
                <a:gd name="connsiteY83" fmla="*/ 455667 h 967636"/>
                <a:gd name="connsiteX84" fmla="*/ 1207934 w 1443678"/>
                <a:gd name="connsiteY84" fmla="*/ 469955 h 967636"/>
                <a:gd name="connsiteX85" fmla="*/ 1234128 w 1443678"/>
                <a:gd name="connsiteY85" fmla="*/ 462811 h 967636"/>
                <a:gd name="connsiteX86" fmla="*/ 1257940 w 1443678"/>
                <a:gd name="connsiteY86" fmla="*/ 438998 h 967636"/>
                <a:gd name="connsiteX87" fmla="*/ 1293659 w 1443678"/>
                <a:gd name="connsiteY87" fmla="*/ 412805 h 967636"/>
                <a:gd name="connsiteX88" fmla="*/ 1303184 w 1443678"/>
                <a:gd name="connsiteY88" fmla="*/ 408042 h 967636"/>
                <a:gd name="connsiteX89" fmla="*/ 1312709 w 1443678"/>
                <a:gd name="connsiteY89" fmla="*/ 405661 h 967636"/>
                <a:gd name="connsiteX90" fmla="*/ 1322234 w 1443678"/>
                <a:gd name="connsiteY90" fmla="*/ 398517 h 967636"/>
                <a:gd name="connsiteX91" fmla="*/ 1338903 w 1443678"/>
                <a:gd name="connsiteY91" fmla="*/ 391373 h 967636"/>
                <a:gd name="connsiteX92" fmla="*/ 1348428 w 1443678"/>
                <a:gd name="connsiteY92" fmla="*/ 369942 h 967636"/>
                <a:gd name="connsiteX93" fmla="*/ 1355571 w 1443678"/>
                <a:gd name="connsiteY93" fmla="*/ 365180 h 967636"/>
                <a:gd name="connsiteX94" fmla="*/ 1400815 w 1443678"/>
                <a:gd name="connsiteY94" fmla="*/ 367561 h 967636"/>
                <a:gd name="connsiteX95" fmla="*/ 1407959 w 1443678"/>
                <a:gd name="connsiteY95" fmla="*/ 362798 h 967636"/>
                <a:gd name="connsiteX96" fmla="*/ 1417484 w 1443678"/>
                <a:gd name="connsiteY96" fmla="*/ 358036 h 967636"/>
                <a:gd name="connsiteX97" fmla="*/ 1443678 w 1443678"/>
                <a:gd name="connsiteY97" fmla="*/ 353273 h 967636"/>
                <a:gd name="connsiteX98" fmla="*/ 1436534 w 1443678"/>
                <a:gd name="connsiteY98" fmla="*/ 341367 h 967636"/>
                <a:gd name="connsiteX99" fmla="*/ 1427009 w 1443678"/>
                <a:gd name="connsiteY99" fmla="*/ 327080 h 967636"/>
                <a:gd name="connsiteX100" fmla="*/ 1422246 w 1443678"/>
                <a:gd name="connsiteY100" fmla="*/ 317555 h 967636"/>
                <a:gd name="connsiteX101" fmla="*/ 1417484 w 1443678"/>
                <a:gd name="connsiteY101" fmla="*/ 310411 h 967636"/>
                <a:gd name="connsiteX102" fmla="*/ 1412721 w 1443678"/>
                <a:gd name="connsiteY102" fmla="*/ 298505 h 967636"/>
                <a:gd name="connsiteX103" fmla="*/ 1410340 w 1443678"/>
                <a:gd name="connsiteY103" fmla="*/ 279455 h 967636"/>
                <a:gd name="connsiteX104" fmla="*/ 1407959 w 1443678"/>
                <a:gd name="connsiteY104" fmla="*/ 243736 h 967636"/>
                <a:gd name="connsiteX105" fmla="*/ 1388909 w 1443678"/>
                <a:gd name="connsiteY105" fmla="*/ 246117 h 967636"/>
                <a:gd name="connsiteX106" fmla="*/ 1367478 w 1443678"/>
                <a:gd name="connsiteY106" fmla="*/ 243736 h 967636"/>
                <a:gd name="connsiteX107" fmla="*/ 1372240 w 1443678"/>
                <a:gd name="connsiteY107" fmla="*/ 236592 h 967636"/>
                <a:gd name="connsiteX108" fmla="*/ 1386528 w 1443678"/>
                <a:gd name="connsiteY108" fmla="*/ 219923 h 967636"/>
                <a:gd name="connsiteX109" fmla="*/ 1396053 w 1443678"/>
                <a:gd name="connsiteY109" fmla="*/ 205636 h 967636"/>
                <a:gd name="connsiteX110" fmla="*/ 1400815 w 1443678"/>
                <a:gd name="connsiteY110" fmla="*/ 198492 h 967636"/>
                <a:gd name="connsiteX111" fmla="*/ 1407959 w 1443678"/>
                <a:gd name="connsiteY111" fmla="*/ 188967 h 967636"/>
                <a:gd name="connsiteX112" fmla="*/ 1415103 w 1443678"/>
                <a:gd name="connsiteY112" fmla="*/ 172298 h 967636"/>
                <a:gd name="connsiteX113" fmla="*/ 1419865 w 1443678"/>
                <a:gd name="connsiteY113" fmla="*/ 162773 h 967636"/>
                <a:gd name="connsiteX114" fmla="*/ 1422246 w 1443678"/>
                <a:gd name="connsiteY114" fmla="*/ 155630 h 967636"/>
                <a:gd name="connsiteX115" fmla="*/ 1410340 w 1443678"/>
                <a:gd name="connsiteY115" fmla="*/ 158011 h 967636"/>
                <a:gd name="connsiteX116" fmla="*/ 1396053 w 1443678"/>
                <a:gd name="connsiteY116" fmla="*/ 160392 h 967636"/>
                <a:gd name="connsiteX117" fmla="*/ 1353190 w 1443678"/>
                <a:gd name="connsiteY117" fmla="*/ 158011 h 967636"/>
                <a:gd name="connsiteX118" fmla="*/ 1341284 w 1443678"/>
                <a:gd name="connsiteY118" fmla="*/ 155630 h 967636"/>
                <a:gd name="connsiteX119" fmla="*/ 1317471 w 1443678"/>
                <a:gd name="connsiteY119" fmla="*/ 153248 h 967636"/>
                <a:gd name="connsiteX120" fmla="*/ 1281753 w 1443678"/>
                <a:gd name="connsiteY120" fmla="*/ 148486 h 967636"/>
                <a:gd name="connsiteX121" fmla="*/ 1248415 w 1443678"/>
                <a:gd name="connsiteY121" fmla="*/ 138961 h 967636"/>
                <a:gd name="connsiteX122" fmla="*/ 1224603 w 1443678"/>
                <a:gd name="connsiteY122" fmla="*/ 131817 h 967636"/>
                <a:gd name="connsiteX123" fmla="*/ 1217459 w 1443678"/>
                <a:gd name="connsiteY123" fmla="*/ 129436 h 967636"/>
                <a:gd name="connsiteX124" fmla="*/ 1196028 w 1443678"/>
                <a:gd name="connsiteY124" fmla="*/ 122292 h 967636"/>
                <a:gd name="connsiteX125" fmla="*/ 1169834 w 1443678"/>
                <a:gd name="connsiteY125" fmla="*/ 110386 h 967636"/>
                <a:gd name="connsiteX126" fmla="*/ 1162690 w 1443678"/>
                <a:gd name="connsiteY126" fmla="*/ 105623 h 967636"/>
                <a:gd name="connsiteX127" fmla="*/ 1146021 w 1443678"/>
                <a:gd name="connsiteY127" fmla="*/ 96098 h 967636"/>
                <a:gd name="connsiteX128" fmla="*/ 1131734 w 1443678"/>
                <a:gd name="connsiteY128" fmla="*/ 81811 h 967636"/>
                <a:gd name="connsiteX129" fmla="*/ 1122209 w 1443678"/>
                <a:gd name="connsiteY129" fmla="*/ 72286 h 967636"/>
                <a:gd name="connsiteX130" fmla="*/ 1117446 w 1443678"/>
                <a:gd name="connsiteY130" fmla="*/ 62761 h 967636"/>
                <a:gd name="connsiteX131" fmla="*/ 1112684 w 1443678"/>
                <a:gd name="connsiteY131" fmla="*/ 48473 h 967636"/>
                <a:gd name="connsiteX132" fmla="*/ 1110303 w 1443678"/>
                <a:gd name="connsiteY132" fmla="*/ 41330 h 967636"/>
                <a:gd name="connsiteX133" fmla="*/ 1103159 w 1443678"/>
                <a:gd name="connsiteY133" fmla="*/ 848 h 967636"/>
                <a:gd name="connsiteX134" fmla="*/ 1093634 w 1443678"/>
                <a:gd name="connsiteY134" fmla="*/ 3230 h 967636"/>
                <a:gd name="connsiteX135" fmla="*/ 1084109 w 1443678"/>
                <a:gd name="connsiteY135" fmla="*/ 10373 h 967636"/>
                <a:gd name="connsiteX136" fmla="*/ 1067440 w 1443678"/>
                <a:gd name="connsiteY136" fmla="*/ 27042 h 967636"/>
                <a:gd name="connsiteX137" fmla="*/ 1057915 w 1443678"/>
                <a:gd name="connsiteY137" fmla="*/ 29423 h 967636"/>
                <a:gd name="connsiteX138" fmla="*/ 1029340 w 1443678"/>
                <a:gd name="connsiteY138" fmla="*/ 38948 h 967636"/>
                <a:gd name="connsiteX139" fmla="*/ 991240 w 1443678"/>
                <a:gd name="connsiteY139" fmla="*/ 46092 h 967636"/>
                <a:gd name="connsiteX140" fmla="*/ 922184 w 1443678"/>
                <a:gd name="connsiteY140" fmla="*/ 53236 h 967636"/>
                <a:gd name="connsiteX141" fmla="*/ 915040 w 1443678"/>
                <a:gd name="connsiteY141" fmla="*/ 60380 h 967636"/>
                <a:gd name="connsiteX142" fmla="*/ 912659 w 1443678"/>
                <a:gd name="connsiteY142" fmla="*/ 67523 h 967636"/>
                <a:gd name="connsiteX143" fmla="*/ 884084 w 1443678"/>
                <a:gd name="connsiteY143" fmla="*/ 93717 h 967636"/>
                <a:gd name="connsiteX144" fmla="*/ 876940 w 1443678"/>
                <a:gd name="connsiteY144" fmla="*/ 98480 h 967636"/>
                <a:gd name="connsiteX145" fmla="*/ 867415 w 1443678"/>
                <a:gd name="connsiteY145" fmla="*/ 103242 h 967636"/>
                <a:gd name="connsiteX146" fmla="*/ 857890 w 1443678"/>
                <a:gd name="connsiteY146" fmla="*/ 110386 h 967636"/>
                <a:gd name="connsiteX147" fmla="*/ 843603 w 1443678"/>
                <a:gd name="connsiteY147" fmla="*/ 115148 h 967636"/>
                <a:gd name="connsiteX148" fmla="*/ 817409 w 1443678"/>
                <a:gd name="connsiteY148" fmla="*/ 112767 h 967636"/>
                <a:gd name="connsiteX149" fmla="*/ 793596 w 1443678"/>
                <a:gd name="connsiteY149" fmla="*/ 103242 h 967636"/>
                <a:gd name="connsiteX150" fmla="*/ 776928 w 1443678"/>
                <a:gd name="connsiteY150" fmla="*/ 127055 h 967636"/>
                <a:gd name="connsiteX151" fmla="*/ 774546 w 1443678"/>
                <a:gd name="connsiteY151" fmla="*/ 136580 h 967636"/>
                <a:gd name="connsiteX152" fmla="*/ 779309 w 1443678"/>
                <a:gd name="connsiteY152" fmla="*/ 143723 h 967636"/>
                <a:gd name="connsiteX153" fmla="*/ 781690 w 1443678"/>
                <a:gd name="connsiteY153" fmla="*/ 153248 h 967636"/>
                <a:gd name="connsiteX154" fmla="*/ 788834 w 1443678"/>
                <a:gd name="connsiteY154" fmla="*/ 160392 h 967636"/>
                <a:gd name="connsiteX155" fmla="*/ 786453 w 1443678"/>
                <a:gd name="connsiteY155" fmla="*/ 181823 h 967636"/>
                <a:gd name="connsiteX156" fmla="*/ 776928 w 1443678"/>
                <a:gd name="connsiteY156" fmla="*/ 186586 h 967636"/>
                <a:gd name="connsiteX157" fmla="*/ 741209 w 1443678"/>
                <a:gd name="connsiteY157" fmla="*/ 193730 h 967636"/>
                <a:gd name="connsiteX158" fmla="*/ 734065 w 1443678"/>
                <a:gd name="connsiteY158" fmla="*/ 172298 h 967636"/>
                <a:gd name="connsiteX159" fmla="*/ 726921 w 1443678"/>
                <a:gd name="connsiteY159" fmla="*/ 184205 h 967636"/>
                <a:gd name="connsiteX160" fmla="*/ 719778 w 1443678"/>
                <a:gd name="connsiteY160" fmla="*/ 186586 h 967636"/>
                <a:gd name="connsiteX161" fmla="*/ 705490 w 1443678"/>
                <a:gd name="connsiteY161" fmla="*/ 203255 h 967636"/>
                <a:gd name="connsiteX162" fmla="*/ 712634 w 1443678"/>
                <a:gd name="connsiteY162" fmla="*/ 217542 h 967636"/>
                <a:gd name="connsiteX163" fmla="*/ 715015 w 1443678"/>
                <a:gd name="connsiteY163" fmla="*/ 227067 h 967636"/>
                <a:gd name="connsiteX164" fmla="*/ 719778 w 1443678"/>
                <a:gd name="connsiteY164" fmla="*/ 234211 h 967636"/>
                <a:gd name="connsiteX165" fmla="*/ 715015 w 1443678"/>
                <a:gd name="connsiteY165" fmla="*/ 269930 h 967636"/>
                <a:gd name="connsiteX166" fmla="*/ 703109 w 1443678"/>
                <a:gd name="connsiteY166" fmla="*/ 267548 h 967636"/>
                <a:gd name="connsiteX167" fmla="*/ 695965 w 1443678"/>
                <a:gd name="connsiteY167" fmla="*/ 265167 h 967636"/>
                <a:gd name="connsiteX168" fmla="*/ 693584 w 1443678"/>
                <a:gd name="connsiteY168" fmla="*/ 258023 h 967636"/>
                <a:gd name="connsiteX169" fmla="*/ 679296 w 1443678"/>
                <a:gd name="connsiteY169" fmla="*/ 248498 h 967636"/>
                <a:gd name="connsiteX170" fmla="*/ 662628 w 1443678"/>
                <a:gd name="connsiteY170" fmla="*/ 243736 h 967636"/>
                <a:gd name="connsiteX171" fmla="*/ 645959 w 1443678"/>
                <a:gd name="connsiteY171" fmla="*/ 246117 h 967636"/>
                <a:gd name="connsiteX172" fmla="*/ 636434 w 1443678"/>
                <a:gd name="connsiteY172" fmla="*/ 250880 h 967636"/>
                <a:gd name="connsiteX173" fmla="*/ 626909 w 1443678"/>
                <a:gd name="connsiteY173" fmla="*/ 253261 h 967636"/>
                <a:gd name="connsiteX174" fmla="*/ 619765 w 1443678"/>
                <a:gd name="connsiteY174" fmla="*/ 255642 h 967636"/>
                <a:gd name="connsiteX175" fmla="*/ 567378 w 1443678"/>
                <a:gd name="connsiteY175" fmla="*/ 246117 h 967636"/>
                <a:gd name="connsiteX176" fmla="*/ 564996 w 1443678"/>
                <a:gd name="connsiteY176" fmla="*/ 238973 h 967636"/>
                <a:gd name="connsiteX177" fmla="*/ 541184 w 1443678"/>
                <a:gd name="connsiteY177" fmla="*/ 219923 h 967636"/>
                <a:gd name="connsiteX178" fmla="*/ 538803 w 1443678"/>
                <a:gd name="connsiteY178" fmla="*/ 236592 h 967636"/>
                <a:gd name="connsiteX179" fmla="*/ 531659 w 1443678"/>
                <a:gd name="connsiteY179" fmla="*/ 253261 h 967636"/>
                <a:gd name="connsiteX180" fmla="*/ 522134 w 1443678"/>
                <a:gd name="connsiteY180" fmla="*/ 284217 h 967636"/>
                <a:gd name="connsiteX181" fmla="*/ 512609 w 1443678"/>
                <a:gd name="connsiteY181" fmla="*/ 298505 h 967636"/>
                <a:gd name="connsiteX182" fmla="*/ 505465 w 1443678"/>
                <a:gd name="connsiteY182" fmla="*/ 319936 h 967636"/>
                <a:gd name="connsiteX183" fmla="*/ 503084 w 1443678"/>
                <a:gd name="connsiteY183" fmla="*/ 327080 h 967636"/>
                <a:gd name="connsiteX184" fmla="*/ 500703 w 1443678"/>
                <a:gd name="connsiteY184" fmla="*/ 334223 h 967636"/>
                <a:gd name="connsiteX185" fmla="*/ 503084 w 1443678"/>
                <a:gd name="connsiteY185" fmla="*/ 362798 h 967636"/>
                <a:gd name="connsiteX186" fmla="*/ 503084 w 1443678"/>
                <a:gd name="connsiteY186" fmla="*/ 381848 h 967636"/>
                <a:gd name="connsiteX187" fmla="*/ 488796 w 1443678"/>
                <a:gd name="connsiteY187" fmla="*/ 384230 h 967636"/>
                <a:gd name="connsiteX188" fmla="*/ 457840 w 1443678"/>
                <a:gd name="connsiteY188" fmla="*/ 379467 h 967636"/>
                <a:gd name="connsiteX189" fmla="*/ 450696 w 1443678"/>
                <a:gd name="connsiteY189" fmla="*/ 374705 h 967636"/>
                <a:gd name="connsiteX190" fmla="*/ 443553 w 1443678"/>
                <a:gd name="connsiteY190" fmla="*/ 367561 h 967636"/>
                <a:gd name="connsiteX191" fmla="*/ 434028 w 1443678"/>
                <a:gd name="connsiteY191" fmla="*/ 353273 h 967636"/>
                <a:gd name="connsiteX192" fmla="*/ 429265 w 1443678"/>
                <a:gd name="connsiteY192" fmla="*/ 324698 h 967636"/>
                <a:gd name="connsiteX193" fmla="*/ 426884 w 1443678"/>
                <a:gd name="connsiteY193" fmla="*/ 312792 h 967636"/>
                <a:gd name="connsiteX194" fmla="*/ 412596 w 1443678"/>
                <a:gd name="connsiteY194" fmla="*/ 296123 h 967636"/>
                <a:gd name="connsiteX195" fmla="*/ 403071 w 1443678"/>
                <a:gd name="connsiteY195" fmla="*/ 291361 h 967636"/>
                <a:gd name="connsiteX196" fmla="*/ 395928 w 1443678"/>
                <a:gd name="connsiteY196" fmla="*/ 281836 h 967636"/>
                <a:gd name="connsiteX197" fmla="*/ 388784 w 1443678"/>
                <a:gd name="connsiteY197" fmla="*/ 265167 h 967636"/>
                <a:gd name="connsiteX198" fmla="*/ 386403 w 1443678"/>
                <a:gd name="connsiteY198" fmla="*/ 229448 h 967636"/>
                <a:gd name="connsiteX199" fmla="*/ 384021 w 1443678"/>
                <a:gd name="connsiteY199" fmla="*/ 219923 h 967636"/>
                <a:gd name="connsiteX200" fmla="*/ 362590 w 1443678"/>
                <a:gd name="connsiteY200" fmla="*/ 229448 h 967636"/>
                <a:gd name="connsiteX201" fmla="*/ 348303 w 1443678"/>
                <a:gd name="connsiteY201" fmla="*/ 234211 h 967636"/>
                <a:gd name="connsiteX202" fmla="*/ 341159 w 1443678"/>
                <a:gd name="connsiteY202" fmla="*/ 236592 h 967636"/>
                <a:gd name="connsiteX203" fmla="*/ 334015 w 1443678"/>
                <a:gd name="connsiteY203" fmla="*/ 238973 h 967636"/>
                <a:gd name="connsiteX204" fmla="*/ 331634 w 1443678"/>
                <a:gd name="connsiteY204" fmla="*/ 246117 h 967636"/>
                <a:gd name="connsiteX205" fmla="*/ 324490 w 1443678"/>
                <a:gd name="connsiteY205" fmla="*/ 260405 h 967636"/>
                <a:gd name="connsiteX206" fmla="*/ 322109 w 1443678"/>
                <a:gd name="connsiteY206" fmla="*/ 298505 h 967636"/>
                <a:gd name="connsiteX207" fmla="*/ 317346 w 1443678"/>
                <a:gd name="connsiteY207" fmla="*/ 308030 h 967636"/>
                <a:gd name="connsiteX208" fmla="*/ 314965 w 1443678"/>
                <a:gd name="connsiteY208" fmla="*/ 317555 h 967636"/>
                <a:gd name="connsiteX209" fmla="*/ 300678 w 1443678"/>
                <a:gd name="connsiteY209" fmla="*/ 343748 h 967636"/>
                <a:gd name="connsiteX210" fmla="*/ 293534 w 1443678"/>
                <a:gd name="connsiteY210" fmla="*/ 350892 h 967636"/>
                <a:gd name="connsiteX211" fmla="*/ 291153 w 1443678"/>
                <a:gd name="connsiteY211" fmla="*/ 358036 h 967636"/>
                <a:gd name="connsiteX212" fmla="*/ 281628 w 1443678"/>
                <a:gd name="connsiteY212" fmla="*/ 365180 h 967636"/>
                <a:gd name="connsiteX213" fmla="*/ 274484 w 1443678"/>
                <a:gd name="connsiteY213" fmla="*/ 367561 h 967636"/>
                <a:gd name="connsiteX214" fmla="*/ 207809 w 1443678"/>
                <a:gd name="connsiteY214" fmla="*/ 369942 h 967636"/>
                <a:gd name="connsiteX215" fmla="*/ 183996 w 1443678"/>
                <a:gd name="connsiteY215" fmla="*/ 377086 h 967636"/>
                <a:gd name="connsiteX216" fmla="*/ 162565 w 1443678"/>
                <a:gd name="connsiteY216" fmla="*/ 379467 h 967636"/>
                <a:gd name="connsiteX217" fmla="*/ 112559 w 1443678"/>
                <a:gd name="connsiteY217" fmla="*/ 377086 h 967636"/>
                <a:gd name="connsiteX218" fmla="*/ 83984 w 1443678"/>
                <a:gd name="connsiteY218" fmla="*/ 377086 h 967636"/>
                <a:gd name="connsiteX219" fmla="*/ 76840 w 1443678"/>
                <a:gd name="connsiteY219" fmla="*/ 386611 h 967636"/>
                <a:gd name="connsiteX220" fmla="*/ 64934 w 1443678"/>
                <a:gd name="connsiteY220" fmla="*/ 400898 h 967636"/>
                <a:gd name="connsiteX221" fmla="*/ 64934 w 1443678"/>
                <a:gd name="connsiteY221" fmla="*/ 438998 h 967636"/>
                <a:gd name="connsiteX222" fmla="*/ 69696 w 1443678"/>
                <a:gd name="connsiteY222" fmla="*/ 448523 h 967636"/>
                <a:gd name="connsiteX223" fmla="*/ 76840 w 1443678"/>
                <a:gd name="connsiteY223" fmla="*/ 453286 h 967636"/>
                <a:gd name="connsiteX224" fmla="*/ 79221 w 1443678"/>
                <a:gd name="connsiteY224" fmla="*/ 460430 h 967636"/>
                <a:gd name="connsiteX225" fmla="*/ 88746 w 1443678"/>
                <a:gd name="connsiteY225" fmla="*/ 477098 h 967636"/>
                <a:gd name="connsiteX226" fmla="*/ 93509 w 1443678"/>
                <a:gd name="connsiteY226" fmla="*/ 500911 h 967636"/>
                <a:gd name="connsiteX227" fmla="*/ 98271 w 1443678"/>
                <a:gd name="connsiteY227" fmla="*/ 508055 h 967636"/>
                <a:gd name="connsiteX228" fmla="*/ 105415 w 1443678"/>
                <a:gd name="connsiteY228" fmla="*/ 524723 h 967636"/>
                <a:gd name="connsiteX229" fmla="*/ 112559 w 1443678"/>
                <a:gd name="connsiteY229" fmla="*/ 529486 h 967636"/>
                <a:gd name="connsiteX230" fmla="*/ 110178 w 1443678"/>
                <a:gd name="connsiteY230" fmla="*/ 546155 h 967636"/>
                <a:gd name="connsiteX231" fmla="*/ 105415 w 1443678"/>
                <a:gd name="connsiteY231" fmla="*/ 555680 h 967636"/>
                <a:gd name="connsiteX232" fmla="*/ 93509 w 1443678"/>
                <a:gd name="connsiteY232" fmla="*/ 572348 h 967636"/>
                <a:gd name="connsiteX233" fmla="*/ 86365 w 1443678"/>
                <a:gd name="connsiteY233" fmla="*/ 577111 h 967636"/>
                <a:gd name="connsiteX234" fmla="*/ 76840 w 1443678"/>
                <a:gd name="connsiteY234" fmla="*/ 581873 h 967636"/>
                <a:gd name="connsiteX235" fmla="*/ 24453 w 1443678"/>
                <a:gd name="connsiteY235" fmla="*/ 584255 h 967636"/>
                <a:gd name="connsiteX236" fmla="*/ 640 w 1443678"/>
                <a:gd name="connsiteY236" fmla="*/ 586636 h 967636"/>
                <a:gd name="connsiteX237" fmla="*/ 7784 w 1443678"/>
                <a:gd name="connsiteY237" fmla="*/ 593780 h 967636"/>
                <a:gd name="connsiteX238" fmla="*/ 12546 w 1443678"/>
                <a:gd name="connsiteY238" fmla="*/ 600923 h 967636"/>
                <a:gd name="connsiteX239" fmla="*/ 19690 w 1443678"/>
                <a:gd name="connsiteY239" fmla="*/ 608067 h 967636"/>
                <a:gd name="connsiteX240" fmla="*/ 31596 w 1443678"/>
                <a:gd name="connsiteY240" fmla="*/ 624736 h 967636"/>
                <a:gd name="connsiteX241" fmla="*/ 38740 w 1443678"/>
                <a:gd name="connsiteY241" fmla="*/ 629498 h 967636"/>
                <a:gd name="connsiteX242" fmla="*/ 53028 w 1443678"/>
                <a:gd name="connsiteY242" fmla="*/ 641405 h 967636"/>
                <a:gd name="connsiteX243" fmla="*/ 57790 w 1443678"/>
                <a:gd name="connsiteY243" fmla="*/ 648548 h 967636"/>
                <a:gd name="connsiteX244" fmla="*/ 62553 w 1443678"/>
                <a:gd name="connsiteY244" fmla="*/ 658073 h 967636"/>
                <a:gd name="connsiteX245" fmla="*/ 69696 w 1443678"/>
                <a:gd name="connsiteY245" fmla="*/ 665217 h 967636"/>
                <a:gd name="connsiteX246" fmla="*/ 74459 w 1443678"/>
                <a:gd name="connsiteY246" fmla="*/ 672361 h 967636"/>
                <a:gd name="connsiteX247" fmla="*/ 79221 w 1443678"/>
                <a:gd name="connsiteY247" fmla="*/ 686648 h 967636"/>
                <a:gd name="connsiteX248" fmla="*/ 83984 w 1443678"/>
                <a:gd name="connsiteY248" fmla="*/ 693792 h 967636"/>
                <a:gd name="connsiteX249" fmla="*/ 88746 w 1443678"/>
                <a:gd name="connsiteY249" fmla="*/ 703317 h 967636"/>
                <a:gd name="connsiteX250" fmla="*/ 86365 w 1443678"/>
                <a:gd name="connsiteY250" fmla="*/ 731892 h 967636"/>
                <a:gd name="connsiteX251" fmla="*/ 81603 w 1443678"/>
                <a:gd name="connsiteY251" fmla="*/ 739036 h 967636"/>
                <a:gd name="connsiteX252" fmla="*/ 79221 w 1443678"/>
                <a:gd name="connsiteY252" fmla="*/ 748561 h 967636"/>
                <a:gd name="connsiteX253" fmla="*/ 74459 w 1443678"/>
                <a:gd name="connsiteY253" fmla="*/ 762848 h 967636"/>
                <a:gd name="connsiteX254" fmla="*/ 72078 w 1443678"/>
                <a:gd name="connsiteY254" fmla="*/ 769992 h 967636"/>
                <a:gd name="connsiteX255" fmla="*/ 69696 w 1443678"/>
                <a:gd name="connsiteY255" fmla="*/ 786661 h 967636"/>
                <a:gd name="connsiteX256" fmla="*/ 67315 w 1443678"/>
                <a:gd name="connsiteY256" fmla="*/ 789042 h 967636"/>
                <a:gd name="connsiteX257" fmla="*/ 64934 w 1443678"/>
                <a:gd name="connsiteY257" fmla="*/ 805711 h 967636"/>
                <a:gd name="connsiteX258" fmla="*/ 91128 w 1443678"/>
                <a:gd name="connsiteY258" fmla="*/ 839048 h 967636"/>
                <a:gd name="connsiteX259" fmla="*/ 224478 w 1443678"/>
                <a:gd name="connsiteY259" fmla="*/ 850955 h 967636"/>
                <a:gd name="connsiteX260" fmla="*/ 219715 w 1443678"/>
                <a:gd name="connsiteY260" fmla="*/ 967636 h 967636"/>
                <a:gd name="connsiteX261" fmla="*/ 253053 w 1443678"/>
                <a:gd name="connsiteY261" fmla="*/ 967636 h 967636"/>
                <a:gd name="connsiteX262" fmla="*/ 291153 w 1443678"/>
                <a:gd name="connsiteY262" fmla="*/ 950967 h 967636"/>
                <a:gd name="connsiteX263" fmla="*/ 317346 w 1443678"/>
                <a:gd name="connsiteY263" fmla="*/ 939061 h 967636"/>
                <a:gd name="connsiteX264" fmla="*/ 343540 w 1443678"/>
                <a:gd name="connsiteY264" fmla="*/ 924773 h 967636"/>
                <a:gd name="connsiteX265" fmla="*/ 348303 w 1443678"/>
                <a:gd name="connsiteY265" fmla="*/ 896198 h 967636"/>
                <a:gd name="connsiteX266" fmla="*/ 348303 w 1443678"/>
                <a:gd name="connsiteY266" fmla="*/ 865242 h 967636"/>
                <a:gd name="connsiteX267" fmla="*/ 350684 w 1443678"/>
                <a:gd name="connsiteY267" fmla="*/ 853336 h 967636"/>
                <a:gd name="connsiteX268" fmla="*/ 381640 w 1443678"/>
                <a:gd name="connsiteY268" fmla="*/ 853336 h 967636"/>
                <a:gd name="connsiteX269" fmla="*/ 391165 w 1443678"/>
                <a:gd name="connsiteY269" fmla="*/ 848573 h 967636"/>
                <a:gd name="connsiteX270" fmla="*/ 403071 w 1443678"/>
                <a:gd name="connsiteY270" fmla="*/ 831905 h 967636"/>
                <a:gd name="connsiteX271" fmla="*/ 419740 w 1443678"/>
                <a:gd name="connsiteY271" fmla="*/ 805711 h 967636"/>
                <a:gd name="connsiteX272" fmla="*/ 441171 w 1443678"/>
                <a:gd name="connsiteY272" fmla="*/ 784280 h 967636"/>
                <a:gd name="connsiteX273" fmla="*/ 474509 w 1443678"/>
                <a:gd name="connsiteY273" fmla="*/ 779517 h 967636"/>
                <a:gd name="connsiteX274" fmla="*/ 491178 w 1443678"/>
                <a:gd name="connsiteY274" fmla="*/ 781898 h 967636"/>
                <a:gd name="connsiteX275" fmla="*/ 517371 w 1443678"/>
                <a:gd name="connsiteY275" fmla="*/ 791423 h 967636"/>
                <a:gd name="connsiteX276" fmla="*/ 550709 w 1443678"/>
                <a:gd name="connsiteY276" fmla="*/ 798567 h 967636"/>
                <a:gd name="connsiteX277" fmla="*/ 564996 w 1443678"/>
                <a:gd name="connsiteY277" fmla="*/ 812855 h 967636"/>
                <a:gd name="connsiteX278" fmla="*/ 593571 w 1443678"/>
                <a:gd name="connsiteY278" fmla="*/ 839048 h 967636"/>
                <a:gd name="connsiteX279" fmla="*/ 617384 w 1443678"/>
                <a:gd name="connsiteY279" fmla="*/ 853336 h 967636"/>
                <a:gd name="connsiteX280" fmla="*/ 645959 w 1443678"/>
                <a:gd name="connsiteY280" fmla="*/ 867623 h 967636"/>
                <a:gd name="connsiteX281" fmla="*/ 695965 w 1443678"/>
                <a:gd name="connsiteY281" fmla="*/ 874767 h 96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443678" h="967636">
                  <a:moveTo>
                    <a:pt x="695965" y="874767"/>
                  </a:moveTo>
                  <a:lnTo>
                    <a:pt x="695965" y="874767"/>
                  </a:lnTo>
                  <a:cubicBezTo>
                    <a:pt x="697553" y="867623"/>
                    <a:pt x="698010" y="860131"/>
                    <a:pt x="700728" y="853336"/>
                  </a:cubicBezTo>
                  <a:cubicBezTo>
                    <a:pt x="702854" y="848021"/>
                    <a:pt x="710253" y="839048"/>
                    <a:pt x="710253" y="839048"/>
                  </a:cubicBezTo>
                  <a:cubicBezTo>
                    <a:pt x="711047" y="835079"/>
                    <a:pt x="712634" y="831189"/>
                    <a:pt x="712634" y="827142"/>
                  </a:cubicBezTo>
                  <a:cubicBezTo>
                    <a:pt x="712634" y="821653"/>
                    <a:pt x="712280" y="802622"/>
                    <a:pt x="707871" y="793805"/>
                  </a:cubicBezTo>
                  <a:cubicBezTo>
                    <a:pt x="706591" y="791245"/>
                    <a:pt x="704389" y="789221"/>
                    <a:pt x="703109" y="786661"/>
                  </a:cubicBezTo>
                  <a:cubicBezTo>
                    <a:pt x="697359" y="775159"/>
                    <a:pt x="705626" y="782782"/>
                    <a:pt x="693584" y="774755"/>
                  </a:cubicBezTo>
                  <a:cubicBezTo>
                    <a:pt x="691203" y="771580"/>
                    <a:pt x="689023" y="768243"/>
                    <a:pt x="686440" y="765230"/>
                  </a:cubicBezTo>
                  <a:cubicBezTo>
                    <a:pt x="684248" y="762673"/>
                    <a:pt x="681253" y="760826"/>
                    <a:pt x="679296" y="758086"/>
                  </a:cubicBezTo>
                  <a:cubicBezTo>
                    <a:pt x="668310" y="742704"/>
                    <a:pt x="681474" y="753188"/>
                    <a:pt x="667390" y="743798"/>
                  </a:cubicBezTo>
                  <a:cubicBezTo>
                    <a:pt x="665250" y="735236"/>
                    <a:pt x="662856" y="731436"/>
                    <a:pt x="667390" y="722367"/>
                  </a:cubicBezTo>
                  <a:cubicBezTo>
                    <a:pt x="668896" y="719355"/>
                    <a:pt x="672153" y="717604"/>
                    <a:pt x="674534" y="715223"/>
                  </a:cubicBezTo>
                  <a:cubicBezTo>
                    <a:pt x="683220" y="689166"/>
                    <a:pt x="669365" y="728640"/>
                    <a:pt x="681678" y="700936"/>
                  </a:cubicBezTo>
                  <a:cubicBezTo>
                    <a:pt x="690793" y="680425"/>
                    <a:pt x="681689" y="692824"/>
                    <a:pt x="691203" y="679505"/>
                  </a:cubicBezTo>
                  <a:cubicBezTo>
                    <a:pt x="693510" y="676276"/>
                    <a:pt x="695044" y="672181"/>
                    <a:pt x="698346" y="669980"/>
                  </a:cubicBezTo>
                  <a:cubicBezTo>
                    <a:pt x="701826" y="667660"/>
                    <a:pt x="716833" y="664167"/>
                    <a:pt x="722159" y="662836"/>
                  </a:cubicBezTo>
                  <a:cubicBezTo>
                    <a:pt x="724540" y="664423"/>
                    <a:pt x="727104" y="665766"/>
                    <a:pt x="729303" y="667598"/>
                  </a:cubicBezTo>
                  <a:cubicBezTo>
                    <a:pt x="736021" y="673196"/>
                    <a:pt x="742180" y="681447"/>
                    <a:pt x="745971" y="689030"/>
                  </a:cubicBezTo>
                  <a:cubicBezTo>
                    <a:pt x="749146" y="695380"/>
                    <a:pt x="751558" y="702173"/>
                    <a:pt x="755496" y="708080"/>
                  </a:cubicBezTo>
                  <a:lnTo>
                    <a:pt x="784071" y="750942"/>
                  </a:lnTo>
                  <a:cubicBezTo>
                    <a:pt x="789395" y="758928"/>
                    <a:pt x="794471" y="767442"/>
                    <a:pt x="800740" y="774755"/>
                  </a:cubicBezTo>
                  <a:cubicBezTo>
                    <a:pt x="802932" y="777312"/>
                    <a:pt x="805503" y="779517"/>
                    <a:pt x="807884" y="781898"/>
                  </a:cubicBezTo>
                  <a:cubicBezTo>
                    <a:pt x="810608" y="790072"/>
                    <a:pt x="810200" y="791358"/>
                    <a:pt x="817409" y="798567"/>
                  </a:cubicBezTo>
                  <a:cubicBezTo>
                    <a:pt x="819433" y="800591"/>
                    <a:pt x="822172" y="801742"/>
                    <a:pt x="824553" y="803330"/>
                  </a:cubicBezTo>
                  <a:cubicBezTo>
                    <a:pt x="845730" y="801565"/>
                    <a:pt x="858409" y="798849"/>
                    <a:pt x="879321" y="803330"/>
                  </a:cubicBezTo>
                  <a:cubicBezTo>
                    <a:pt x="882119" y="803930"/>
                    <a:pt x="884084" y="806505"/>
                    <a:pt x="886465" y="808092"/>
                  </a:cubicBezTo>
                  <a:cubicBezTo>
                    <a:pt x="888846" y="811267"/>
                    <a:pt x="891834" y="814067"/>
                    <a:pt x="893609" y="817617"/>
                  </a:cubicBezTo>
                  <a:cubicBezTo>
                    <a:pt x="895854" y="822107"/>
                    <a:pt x="893710" y="830041"/>
                    <a:pt x="898371" y="831905"/>
                  </a:cubicBezTo>
                  <a:lnTo>
                    <a:pt x="910278" y="836667"/>
                  </a:lnTo>
                  <a:cubicBezTo>
                    <a:pt x="912659" y="835873"/>
                    <a:pt x="915008" y="834975"/>
                    <a:pt x="917421" y="834286"/>
                  </a:cubicBezTo>
                  <a:cubicBezTo>
                    <a:pt x="920568" y="833387"/>
                    <a:pt x="924104" y="833529"/>
                    <a:pt x="926946" y="831905"/>
                  </a:cubicBezTo>
                  <a:cubicBezTo>
                    <a:pt x="940820" y="823977"/>
                    <a:pt x="928135" y="825954"/>
                    <a:pt x="938853" y="815236"/>
                  </a:cubicBezTo>
                  <a:cubicBezTo>
                    <a:pt x="941363" y="812726"/>
                    <a:pt x="945203" y="812061"/>
                    <a:pt x="948378" y="810473"/>
                  </a:cubicBezTo>
                  <a:cubicBezTo>
                    <a:pt x="956464" y="798344"/>
                    <a:pt x="954654" y="797092"/>
                    <a:pt x="965046" y="791423"/>
                  </a:cubicBezTo>
                  <a:cubicBezTo>
                    <a:pt x="971279" y="788023"/>
                    <a:pt x="977746" y="785073"/>
                    <a:pt x="984096" y="781898"/>
                  </a:cubicBezTo>
                  <a:lnTo>
                    <a:pt x="993621" y="777136"/>
                  </a:lnTo>
                  <a:lnTo>
                    <a:pt x="1022196" y="784280"/>
                  </a:lnTo>
                  <a:cubicBezTo>
                    <a:pt x="1024621" y="784927"/>
                    <a:pt x="1027095" y="785539"/>
                    <a:pt x="1029340" y="786661"/>
                  </a:cubicBezTo>
                  <a:cubicBezTo>
                    <a:pt x="1031900" y="787941"/>
                    <a:pt x="1033869" y="790261"/>
                    <a:pt x="1036484" y="791423"/>
                  </a:cubicBezTo>
                  <a:cubicBezTo>
                    <a:pt x="1041071" y="793462"/>
                    <a:pt x="1050771" y="796186"/>
                    <a:pt x="1050771" y="796186"/>
                  </a:cubicBezTo>
                  <a:cubicBezTo>
                    <a:pt x="1052359" y="798567"/>
                    <a:pt x="1053299" y="801542"/>
                    <a:pt x="1055534" y="803330"/>
                  </a:cubicBezTo>
                  <a:cubicBezTo>
                    <a:pt x="1057494" y="804898"/>
                    <a:pt x="1061110" y="803751"/>
                    <a:pt x="1062678" y="805711"/>
                  </a:cubicBezTo>
                  <a:cubicBezTo>
                    <a:pt x="1064722" y="808267"/>
                    <a:pt x="1064265" y="812061"/>
                    <a:pt x="1065059" y="815236"/>
                  </a:cubicBezTo>
                  <a:cubicBezTo>
                    <a:pt x="1066646" y="828730"/>
                    <a:pt x="1067805" y="842281"/>
                    <a:pt x="1069821" y="855717"/>
                  </a:cubicBezTo>
                  <a:cubicBezTo>
                    <a:pt x="1070193" y="858199"/>
                    <a:pt x="1070596" y="860933"/>
                    <a:pt x="1072203" y="862861"/>
                  </a:cubicBezTo>
                  <a:cubicBezTo>
                    <a:pt x="1074744" y="865910"/>
                    <a:pt x="1078178" y="868230"/>
                    <a:pt x="1081728" y="870005"/>
                  </a:cubicBezTo>
                  <a:cubicBezTo>
                    <a:pt x="1084655" y="871469"/>
                    <a:pt x="1088106" y="871487"/>
                    <a:pt x="1091253" y="872386"/>
                  </a:cubicBezTo>
                  <a:cubicBezTo>
                    <a:pt x="1093666" y="873075"/>
                    <a:pt x="1096015" y="873973"/>
                    <a:pt x="1098396" y="874767"/>
                  </a:cubicBezTo>
                  <a:cubicBezTo>
                    <a:pt x="1118390" y="889763"/>
                    <a:pt x="1096655" y="875602"/>
                    <a:pt x="1119828" y="884292"/>
                  </a:cubicBezTo>
                  <a:cubicBezTo>
                    <a:pt x="1122508" y="885297"/>
                    <a:pt x="1124356" y="887893"/>
                    <a:pt x="1126971" y="889055"/>
                  </a:cubicBezTo>
                  <a:cubicBezTo>
                    <a:pt x="1131559" y="891094"/>
                    <a:pt x="1136496" y="892230"/>
                    <a:pt x="1141259" y="893817"/>
                  </a:cubicBezTo>
                  <a:lnTo>
                    <a:pt x="1148403" y="896198"/>
                  </a:lnTo>
                  <a:cubicBezTo>
                    <a:pt x="1150784" y="896992"/>
                    <a:pt x="1153111" y="897971"/>
                    <a:pt x="1155546" y="898580"/>
                  </a:cubicBezTo>
                  <a:lnTo>
                    <a:pt x="1165071" y="900961"/>
                  </a:lnTo>
                  <a:cubicBezTo>
                    <a:pt x="1191345" y="895706"/>
                    <a:pt x="1181204" y="898758"/>
                    <a:pt x="1196028" y="893817"/>
                  </a:cubicBezTo>
                  <a:cubicBezTo>
                    <a:pt x="1212101" y="883101"/>
                    <a:pt x="1191982" y="895030"/>
                    <a:pt x="1219840" y="886673"/>
                  </a:cubicBezTo>
                  <a:cubicBezTo>
                    <a:pt x="1222581" y="885851"/>
                    <a:pt x="1224603" y="883498"/>
                    <a:pt x="1226984" y="881911"/>
                  </a:cubicBezTo>
                  <a:cubicBezTo>
                    <a:pt x="1231765" y="874739"/>
                    <a:pt x="1232885" y="873698"/>
                    <a:pt x="1236509" y="865242"/>
                  </a:cubicBezTo>
                  <a:cubicBezTo>
                    <a:pt x="1242425" y="851439"/>
                    <a:pt x="1234499" y="864683"/>
                    <a:pt x="1243653" y="850955"/>
                  </a:cubicBezTo>
                  <a:cubicBezTo>
                    <a:pt x="1244447" y="848574"/>
                    <a:pt x="1247325" y="845963"/>
                    <a:pt x="1246034" y="843811"/>
                  </a:cubicBezTo>
                  <a:cubicBezTo>
                    <a:pt x="1243737" y="839983"/>
                    <a:pt x="1230590" y="837697"/>
                    <a:pt x="1226984" y="836667"/>
                  </a:cubicBezTo>
                  <a:cubicBezTo>
                    <a:pt x="1220302" y="834758"/>
                    <a:pt x="1216669" y="833154"/>
                    <a:pt x="1210315" y="829523"/>
                  </a:cubicBezTo>
                  <a:cubicBezTo>
                    <a:pt x="1207830" y="828103"/>
                    <a:pt x="1205370" y="826593"/>
                    <a:pt x="1203171" y="824761"/>
                  </a:cubicBezTo>
                  <a:cubicBezTo>
                    <a:pt x="1191790" y="815276"/>
                    <a:pt x="1199778" y="820688"/>
                    <a:pt x="1191265" y="810473"/>
                  </a:cubicBezTo>
                  <a:cubicBezTo>
                    <a:pt x="1189109" y="807886"/>
                    <a:pt x="1186188" y="805988"/>
                    <a:pt x="1184121" y="803330"/>
                  </a:cubicBezTo>
                  <a:cubicBezTo>
                    <a:pt x="1180607" y="798812"/>
                    <a:pt x="1174596" y="789042"/>
                    <a:pt x="1174596" y="789042"/>
                  </a:cubicBezTo>
                  <a:cubicBezTo>
                    <a:pt x="1166083" y="763503"/>
                    <a:pt x="1169455" y="777688"/>
                    <a:pt x="1167453" y="736655"/>
                  </a:cubicBezTo>
                  <a:cubicBezTo>
                    <a:pt x="1166485" y="716819"/>
                    <a:pt x="1165865" y="696967"/>
                    <a:pt x="1165071" y="677123"/>
                  </a:cubicBezTo>
                  <a:cubicBezTo>
                    <a:pt x="1165865" y="662836"/>
                    <a:pt x="1163982" y="648143"/>
                    <a:pt x="1167453" y="634261"/>
                  </a:cubicBezTo>
                  <a:cubicBezTo>
                    <a:pt x="1168314" y="630817"/>
                    <a:pt x="1173489" y="630152"/>
                    <a:pt x="1176978" y="629498"/>
                  </a:cubicBezTo>
                  <a:cubicBezTo>
                    <a:pt x="1186372" y="627737"/>
                    <a:pt x="1196028" y="627911"/>
                    <a:pt x="1205553" y="627117"/>
                  </a:cubicBezTo>
                  <a:cubicBezTo>
                    <a:pt x="1204565" y="610330"/>
                    <a:pt x="1204367" y="587852"/>
                    <a:pt x="1200790" y="569967"/>
                  </a:cubicBezTo>
                  <a:cubicBezTo>
                    <a:pt x="1198688" y="559456"/>
                    <a:pt x="1198381" y="564829"/>
                    <a:pt x="1191265" y="555680"/>
                  </a:cubicBezTo>
                  <a:cubicBezTo>
                    <a:pt x="1172580" y="531657"/>
                    <a:pt x="1188759" y="550717"/>
                    <a:pt x="1176978" y="531867"/>
                  </a:cubicBezTo>
                  <a:cubicBezTo>
                    <a:pt x="1171888" y="523722"/>
                    <a:pt x="1169183" y="521691"/>
                    <a:pt x="1162690" y="515198"/>
                  </a:cubicBezTo>
                  <a:lnTo>
                    <a:pt x="1155546" y="493767"/>
                  </a:lnTo>
                  <a:lnTo>
                    <a:pt x="1153165" y="486623"/>
                  </a:lnTo>
                  <a:cubicBezTo>
                    <a:pt x="1155546" y="484242"/>
                    <a:pt x="1157722" y="481636"/>
                    <a:pt x="1160309" y="479480"/>
                  </a:cubicBezTo>
                  <a:cubicBezTo>
                    <a:pt x="1162508" y="477648"/>
                    <a:pt x="1165429" y="476741"/>
                    <a:pt x="1167453" y="474717"/>
                  </a:cubicBezTo>
                  <a:cubicBezTo>
                    <a:pt x="1169477" y="472693"/>
                    <a:pt x="1170191" y="469597"/>
                    <a:pt x="1172215" y="467573"/>
                  </a:cubicBezTo>
                  <a:cubicBezTo>
                    <a:pt x="1174239" y="465549"/>
                    <a:pt x="1177160" y="464643"/>
                    <a:pt x="1179359" y="462811"/>
                  </a:cubicBezTo>
                  <a:cubicBezTo>
                    <a:pt x="1197699" y="447528"/>
                    <a:pt x="1175907" y="462731"/>
                    <a:pt x="1193646" y="450905"/>
                  </a:cubicBezTo>
                  <a:cubicBezTo>
                    <a:pt x="1196027" y="452492"/>
                    <a:pt x="1198766" y="453643"/>
                    <a:pt x="1200790" y="455667"/>
                  </a:cubicBezTo>
                  <a:cubicBezTo>
                    <a:pt x="1205407" y="460284"/>
                    <a:pt x="1205997" y="464144"/>
                    <a:pt x="1207934" y="469955"/>
                  </a:cubicBezTo>
                  <a:cubicBezTo>
                    <a:pt x="1216665" y="467574"/>
                    <a:pt x="1226217" y="467206"/>
                    <a:pt x="1234128" y="462811"/>
                  </a:cubicBezTo>
                  <a:cubicBezTo>
                    <a:pt x="1244709" y="456932"/>
                    <a:pt x="1248869" y="446053"/>
                    <a:pt x="1257940" y="438998"/>
                  </a:cubicBezTo>
                  <a:cubicBezTo>
                    <a:pt x="1263195" y="434911"/>
                    <a:pt x="1284930" y="417170"/>
                    <a:pt x="1293659" y="412805"/>
                  </a:cubicBezTo>
                  <a:cubicBezTo>
                    <a:pt x="1296834" y="411217"/>
                    <a:pt x="1299860" y="409288"/>
                    <a:pt x="1303184" y="408042"/>
                  </a:cubicBezTo>
                  <a:cubicBezTo>
                    <a:pt x="1306248" y="406893"/>
                    <a:pt x="1309534" y="406455"/>
                    <a:pt x="1312709" y="405661"/>
                  </a:cubicBezTo>
                  <a:cubicBezTo>
                    <a:pt x="1315884" y="403280"/>
                    <a:pt x="1318868" y="400620"/>
                    <a:pt x="1322234" y="398517"/>
                  </a:cubicBezTo>
                  <a:cubicBezTo>
                    <a:pt x="1328956" y="394316"/>
                    <a:pt x="1331961" y="393688"/>
                    <a:pt x="1338903" y="391373"/>
                  </a:cubicBezTo>
                  <a:cubicBezTo>
                    <a:pt x="1341262" y="384297"/>
                    <a:pt x="1342767" y="375603"/>
                    <a:pt x="1348428" y="369942"/>
                  </a:cubicBezTo>
                  <a:cubicBezTo>
                    <a:pt x="1350451" y="367919"/>
                    <a:pt x="1353190" y="366767"/>
                    <a:pt x="1355571" y="365180"/>
                  </a:cubicBezTo>
                  <a:cubicBezTo>
                    <a:pt x="1376444" y="371143"/>
                    <a:pt x="1374730" y="372778"/>
                    <a:pt x="1400815" y="367561"/>
                  </a:cubicBezTo>
                  <a:cubicBezTo>
                    <a:pt x="1403621" y="367000"/>
                    <a:pt x="1405474" y="364218"/>
                    <a:pt x="1407959" y="362798"/>
                  </a:cubicBezTo>
                  <a:cubicBezTo>
                    <a:pt x="1411041" y="361037"/>
                    <a:pt x="1414160" y="359282"/>
                    <a:pt x="1417484" y="358036"/>
                  </a:cubicBezTo>
                  <a:cubicBezTo>
                    <a:pt x="1424391" y="355446"/>
                    <a:pt x="1437597" y="354142"/>
                    <a:pt x="1443678" y="353273"/>
                  </a:cubicBezTo>
                  <a:cubicBezTo>
                    <a:pt x="1441297" y="349304"/>
                    <a:pt x="1439019" y="345272"/>
                    <a:pt x="1436534" y="341367"/>
                  </a:cubicBezTo>
                  <a:cubicBezTo>
                    <a:pt x="1433461" y="336538"/>
                    <a:pt x="1429569" y="332199"/>
                    <a:pt x="1427009" y="327080"/>
                  </a:cubicBezTo>
                  <a:cubicBezTo>
                    <a:pt x="1425421" y="323905"/>
                    <a:pt x="1424007" y="320637"/>
                    <a:pt x="1422246" y="317555"/>
                  </a:cubicBezTo>
                  <a:cubicBezTo>
                    <a:pt x="1420826" y="315070"/>
                    <a:pt x="1418764" y="312971"/>
                    <a:pt x="1417484" y="310411"/>
                  </a:cubicBezTo>
                  <a:cubicBezTo>
                    <a:pt x="1415572" y="306588"/>
                    <a:pt x="1414309" y="302474"/>
                    <a:pt x="1412721" y="298505"/>
                  </a:cubicBezTo>
                  <a:cubicBezTo>
                    <a:pt x="1411927" y="292155"/>
                    <a:pt x="1410894" y="285830"/>
                    <a:pt x="1410340" y="279455"/>
                  </a:cubicBezTo>
                  <a:cubicBezTo>
                    <a:pt x="1409306" y="267567"/>
                    <a:pt x="1414412" y="253774"/>
                    <a:pt x="1407959" y="243736"/>
                  </a:cubicBezTo>
                  <a:cubicBezTo>
                    <a:pt x="1404499" y="238353"/>
                    <a:pt x="1395259" y="245323"/>
                    <a:pt x="1388909" y="246117"/>
                  </a:cubicBezTo>
                  <a:cubicBezTo>
                    <a:pt x="1381765" y="245323"/>
                    <a:pt x="1373719" y="247302"/>
                    <a:pt x="1367478" y="243736"/>
                  </a:cubicBezTo>
                  <a:cubicBezTo>
                    <a:pt x="1364993" y="242316"/>
                    <a:pt x="1370577" y="238921"/>
                    <a:pt x="1372240" y="236592"/>
                  </a:cubicBezTo>
                  <a:cubicBezTo>
                    <a:pt x="1379875" y="225902"/>
                    <a:pt x="1377875" y="228576"/>
                    <a:pt x="1386528" y="219923"/>
                  </a:cubicBezTo>
                  <a:cubicBezTo>
                    <a:pt x="1390857" y="202605"/>
                    <a:pt x="1385089" y="216600"/>
                    <a:pt x="1396053" y="205636"/>
                  </a:cubicBezTo>
                  <a:cubicBezTo>
                    <a:pt x="1398077" y="203612"/>
                    <a:pt x="1399152" y="200821"/>
                    <a:pt x="1400815" y="198492"/>
                  </a:cubicBezTo>
                  <a:cubicBezTo>
                    <a:pt x="1403122" y="195262"/>
                    <a:pt x="1405856" y="192333"/>
                    <a:pt x="1407959" y="188967"/>
                  </a:cubicBezTo>
                  <a:cubicBezTo>
                    <a:pt x="1415133" y="177489"/>
                    <a:pt x="1410687" y="182603"/>
                    <a:pt x="1415103" y="172298"/>
                  </a:cubicBezTo>
                  <a:cubicBezTo>
                    <a:pt x="1416501" y="169035"/>
                    <a:pt x="1418467" y="166036"/>
                    <a:pt x="1419865" y="162773"/>
                  </a:cubicBezTo>
                  <a:cubicBezTo>
                    <a:pt x="1420854" y="160466"/>
                    <a:pt x="1424491" y="156752"/>
                    <a:pt x="1422246" y="155630"/>
                  </a:cubicBezTo>
                  <a:cubicBezTo>
                    <a:pt x="1418626" y="153820"/>
                    <a:pt x="1414322" y="157287"/>
                    <a:pt x="1410340" y="158011"/>
                  </a:cubicBezTo>
                  <a:cubicBezTo>
                    <a:pt x="1405590" y="158875"/>
                    <a:pt x="1400815" y="159598"/>
                    <a:pt x="1396053" y="160392"/>
                  </a:cubicBezTo>
                  <a:cubicBezTo>
                    <a:pt x="1381765" y="159598"/>
                    <a:pt x="1367446" y="159251"/>
                    <a:pt x="1353190" y="158011"/>
                  </a:cubicBezTo>
                  <a:cubicBezTo>
                    <a:pt x="1349158" y="157660"/>
                    <a:pt x="1345296" y="156165"/>
                    <a:pt x="1341284" y="155630"/>
                  </a:cubicBezTo>
                  <a:cubicBezTo>
                    <a:pt x="1333377" y="154576"/>
                    <a:pt x="1325399" y="154129"/>
                    <a:pt x="1317471" y="153248"/>
                  </a:cubicBezTo>
                  <a:cubicBezTo>
                    <a:pt x="1303611" y="151708"/>
                    <a:pt x="1295320" y="150424"/>
                    <a:pt x="1281753" y="148486"/>
                  </a:cubicBezTo>
                  <a:cubicBezTo>
                    <a:pt x="1270769" y="144825"/>
                    <a:pt x="1259644" y="141768"/>
                    <a:pt x="1248415" y="138961"/>
                  </a:cubicBezTo>
                  <a:cubicBezTo>
                    <a:pt x="1231957" y="130731"/>
                    <a:pt x="1245948" y="136560"/>
                    <a:pt x="1224603" y="131817"/>
                  </a:cubicBezTo>
                  <a:cubicBezTo>
                    <a:pt x="1222153" y="131273"/>
                    <a:pt x="1219873" y="130126"/>
                    <a:pt x="1217459" y="129436"/>
                  </a:cubicBezTo>
                  <a:cubicBezTo>
                    <a:pt x="1192179" y="122214"/>
                    <a:pt x="1226134" y="133239"/>
                    <a:pt x="1196028" y="122292"/>
                  </a:cubicBezTo>
                  <a:cubicBezTo>
                    <a:pt x="1176863" y="115323"/>
                    <a:pt x="1186493" y="120799"/>
                    <a:pt x="1169834" y="110386"/>
                  </a:cubicBezTo>
                  <a:cubicBezTo>
                    <a:pt x="1167407" y="108869"/>
                    <a:pt x="1165175" y="107043"/>
                    <a:pt x="1162690" y="105623"/>
                  </a:cubicBezTo>
                  <a:cubicBezTo>
                    <a:pt x="1156649" y="102171"/>
                    <a:pt x="1151245" y="100742"/>
                    <a:pt x="1146021" y="96098"/>
                  </a:cubicBezTo>
                  <a:cubicBezTo>
                    <a:pt x="1140987" y="91624"/>
                    <a:pt x="1131734" y="81811"/>
                    <a:pt x="1131734" y="81811"/>
                  </a:cubicBezTo>
                  <a:cubicBezTo>
                    <a:pt x="1125385" y="62762"/>
                    <a:pt x="1134908" y="84984"/>
                    <a:pt x="1122209" y="72286"/>
                  </a:cubicBezTo>
                  <a:cubicBezTo>
                    <a:pt x="1119699" y="69776"/>
                    <a:pt x="1118764" y="66057"/>
                    <a:pt x="1117446" y="62761"/>
                  </a:cubicBezTo>
                  <a:cubicBezTo>
                    <a:pt x="1115582" y="58100"/>
                    <a:pt x="1114271" y="53236"/>
                    <a:pt x="1112684" y="48473"/>
                  </a:cubicBezTo>
                  <a:lnTo>
                    <a:pt x="1110303" y="41330"/>
                  </a:lnTo>
                  <a:cubicBezTo>
                    <a:pt x="1109569" y="35460"/>
                    <a:pt x="1106386" y="5151"/>
                    <a:pt x="1103159" y="848"/>
                  </a:cubicBezTo>
                  <a:cubicBezTo>
                    <a:pt x="1101195" y="-1770"/>
                    <a:pt x="1096809" y="2436"/>
                    <a:pt x="1093634" y="3230"/>
                  </a:cubicBezTo>
                  <a:cubicBezTo>
                    <a:pt x="1090459" y="5611"/>
                    <a:pt x="1086915" y="7567"/>
                    <a:pt x="1084109" y="10373"/>
                  </a:cubicBezTo>
                  <a:cubicBezTo>
                    <a:pt x="1072377" y="22105"/>
                    <a:pt x="1088950" y="15092"/>
                    <a:pt x="1067440" y="27042"/>
                  </a:cubicBezTo>
                  <a:cubicBezTo>
                    <a:pt x="1064579" y="28631"/>
                    <a:pt x="1061090" y="28629"/>
                    <a:pt x="1057915" y="29423"/>
                  </a:cubicBezTo>
                  <a:cubicBezTo>
                    <a:pt x="1044567" y="36098"/>
                    <a:pt x="1048089" y="35198"/>
                    <a:pt x="1029340" y="38948"/>
                  </a:cubicBezTo>
                  <a:cubicBezTo>
                    <a:pt x="1023595" y="40097"/>
                    <a:pt x="999912" y="45101"/>
                    <a:pt x="991240" y="46092"/>
                  </a:cubicBezTo>
                  <a:cubicBezTo>
                    <a:pt x="968248" y="48720"/>
                    <a:pt x="945203" y="50855"/>
                    <a:pt x="922184" y="53236"/>
                  </a:cubicBezTo>
                  <a:cubicBezTo>
                    <a:pt x="919803" y="55617"/>
                    <a:pt x="916908" y="57578"/>
                    <a:pt x="915040" y="60380"/>
                  </a:cubicBezTo>
                  <a:cubicBezTo>
                    <a:pt x="913648" y="62468"/>
                    <a:pt x="914227" y="65563"/>
                    <a:pt x="912659" y="67523"/>
                  </a:cubicBezTo>
                  <a:cubicBezTo>
                    <a:pt x="905317" y="76701"/>
                    <a:pt x="893769" y="86453"/>
                    <a:pt x="884084" y="93717"/>
                  </a:cubicBezTo>
                  <a:cubicBezTo>
                    <a:pt x="881794" y="95434"/>
                    <a:pt x="879425" y="97060"/>
                    <a:pt x="876940" y="98480"/>
                  </a:cubicBezTo>
                  <a:cubicBezTo>
                    <a:pt x="873858" y="100241"/>
                    <a:pt x="870425" y="101361"/>
                    <a:pt x="867415" y="103242"/>
                  </a:cubicBezTo>
                  <a:cubicBezTo>
                    <a:pt x="864049" y="105345"/>
                    <a:pt x="861440" y="108611"/>
                    <a:pt x="857890" y="110386"/>
                  </a:cubicBezTo>
                  <a:cubicBezTo>
                    <a:pt x="853400" y="112631"/>
                    <a:pt x="843603" y="115148"/>
                    <a:pt x="843603" y="115148"/>
                  </a:cubicBezTo>
                  <a:cubicBezTo>
                    <a:pt x="834872" y="114354"/>
                    <a:pt x="826043" y="114290"/>
                    <a:pt x="817409" y="112767"/>
                  </a:cubicBezTo>
                  <a:cubicBezTo>
                    <a:pt x="808310" y="111162"/>
                    <a:pt x="801560" y="107225"/>
                    <a:pt x="793596" y="103242"/>
                  </a:cubicBezTo>
                  <a:cubicBezTo>
                    <a:pt x="775612" y="110436"/>
                    <a:pt x="782728" y="103858"/>
                    <a:pt x="776928" y="127055"/>
                  </a:cubicBezTo>
                  <a:lnTo>
                    <a:pt x="774546" y="136580"/>
                  </a:lnTo>
                  <a:cubicBezTo>
                    <a:pt x="776134" y="138961"/>
                    <a:pt x="778182" y="141093"/>
                    <a:pt x="779309" y="143723"/>
                  </a:cubicBezTo>
                  <a:cubicBezTo>
                    <a:pt x="780598" y="146731"/>
                    <a:pt x="780066" y="150406"/>
                    <a:pt x="781690" y="153248"/>
                  </a:cubicBezTo>
                  <a:cubicBezTo>
                    <a:pt x="783361" y="156172"/>
                    <a:pt x="786453" y="158011"/>
                    <a:pt x="788834" y="160392"/>
                  </a:cubicBezTo>
                  <a:cubicBezTo>
                    <a:pt x="788040" y="167536"/>
                    <a:pt x="789427" y="175280"/>
                    <a:pt x="786453" y="181823"/>
                  </a:cubicBezTo>
                  <a:cubicBezTo>
                    <a:pt x="784984" y="185055"/>
                    <a:pt x="780224" y="185268"/>
                    <a:pt x="776928" y="186586"/>
                  </a:cubicBezTo>
                  <a:cubicBezTo>
                    <a:pt x="760695" y="193079"/>
                    <a:pt x="760651" y="191569"/>
                    <a:pt x="741209" y="193730"/>
                  </a:cubicBezTo>
                  <a:cubicBezTo>
                    <a:pt x="714640" y="187086"/>
                    <a:pt x="752466" y="199894"/>
                    <a:pt x="734065" y="172298"/>
                  </a:cubicBezTo>
                  <a:cubicBezTo>
                    <a:pt x="731497" y="168447"/>
                    <a:pt x="730194" y="180932"/>
                    <a:pt x="726921" y="184205"/>
                  </a:cubicBezTo>
                  <a:cubicBezTo>
                    <a:pt x="725146" y="185980"/>
                    <a:pt x="722159" y="185792"/>
                    <a:pt x="719778" y="186586"/>
                  </a:cubicBezTo>
                  <a:cubicBezTo>
                    <a:pt x="716567" y="189797"/>
                    <a:pt x="706712" y="198978"/>
                    <a:pt x="705490" y="203255"/>
                  </a:cubicBezTo>
                  <a:cubicBezTo>
                    <a:pt x="704504" y="206706"/>
                    <a:pt x="711350" y="215617"/>
                    <a:pt x="712634" y="217542"/>
                  </a:cubicBezTo>
                  <a:cubicBezTo>
                    <a:pt x="713428" y="220717"/>
                    <a:pt x="713726" y="224059"/>
                    <a:pt x="715015" y="227067"/>
                  </a:cubicBezTo>
                  <a:cubicBezTo>
                    <a:pt x="716142" y="229698"/>
                    <a:pt x="719778" y="231349"/>
                    <a:pt x="719778" y="234211"/>
                  </a:cubicBezTo>
                  <a:cubicBezTo>
                    <a:pt x="719778" y="246223"/>
                    <a:pt x="716603" y="258024"/>
                    <a:pt x="715015" y="269930"/>
                  </a:cubicBezTo>
                  <a:cubicBezTo>
                    <a:pt x="711046" y="269136"/>
                    <a:pt x="707035" y="268530"/>
                    <a:pt x="703109" y="267548"/>
                  </a:cubicBezTo>
                  <a:cubicBezTo>
                    <a:pt x="700674" y="266939"/>
                    <a:pt x="697740" y="266942"/>
                    <a:pt x="695965" y="265167"/>
                  </a:cubicBezTo>
                  <a:cubicBezTo>
                    <a:pt x="694190" y="263392"/>
                    <a:pt x="695359" y="259798"/>
                    <a:pt x="693584" y="258023"/>
                  </a:cubicBezTo>
                  <a:cubicBezTo>
                    <a:pt x="689537" y="253976"/>
                    <a:pt x="684849" y="249886"/>
                    <a:pt x="679296" y="248498"/>
                  </a:cubicBezTo>
                  <a:cubicBezTo>
                    <a:pt x="667336" y="245508"/>
                    <a:pt x="672876" y="247152"/>
                    <a:pt x="662628" y="243736"/>
                  </a:cubicBezTo>
                  <a:cubicBezTo>
                    <a:pt x="657072" y="244530"/>
                    <a:pt x="651374" y="244640"/>
                    <a:pt x="645959" y="246117"/>
                  </a:cubicBezTo>
                  <a:cubicBezTo>
                    <a:pt x="642534" y="247051"/>
                    <a:pt x="639758" y="249634"/>
                    <a:pt x="636434" y="250880"/>
                  </a:cubicBezTo>
                  <a:cubicBezTo>
                    <a:pt x="633370" y="252029"/>
                    <a:pt x="630056" y="252362"/>
                    <a:pt x="626909" y="253261"/>
                  </a:cubicBezTo>
                  <a:cubicBezTo>
                    <a:pt x="624495" y="253951"/>
                    <a:pt x="622146" y="254848"/>
                    <a:pt x="619765" y="255642"/>
                  </a:cubicBezTo>
                  <a:cubicBezTo>
                    <a:pt x="598762" y="254537"/>
                    <a:pt x="579044" y="263617"/>
                    <a:pt x="567378" y="246117"/>
                  </a:cubicBezTo>
                  <a:cubicBezTo>
                    <a:pt x="565986" y="244028"/>
                    <a:pt x="565790" y="241354"/>
                    <a:pt x="564996" y="238973"/>
                  </a:cubicBezTo>
                  <a:cubicBezTo>
                    <a:pt x="563830" y="228477"/>
                    <a:pt x="567750" y="198670"/>
                    <a:pt x="541184" y="219923"/>
                  </a:cubicBezTo>
                  <a:cubicBezTo>
                    <a:pt x="536801" y="223429"/>
                    <a:pt x="539807" y="231070"/>
                    <a:pt x="538803" y="236592"/>
                  </a:cubicBezTo>
                  <a:cubicBezTo>
                    <a:pt x="536881" y="247162"/>
                    <a:pt x="537227" y="244908"/>
                    <a:pt x="531659" y="253261"/>
                  </a:cubicBezTo>
                  <a:cubicBezTo>
                    <a:pt x="529250" y="262897"/>
                    <a:pt x="527113" y="275089"/>
                    <a:pt x="522134" y="284217"/>
                  </a:cubicBezTo>
                  <a:cubicBezTo>
                    <a:pt x="519393" y="289242"/>
                    <a:pt x="514419" y="293075"/>
                    <a:pt x="512609" y="298505"/>
                  </a:cubicBezTo>
                  <a:lnTo>
                    <a:pt x="505465" y="319936"/>
                  </a:lnTo>
                  <a:lnTo>
                    <a:pt x="503084" y="327080"/>
                  </a:lnTo>
                  <a:lnTo>
                    <a:pt x="500703" y="334223"/>
                  </a:lnTo>
                  <a:cubicBezTo>
                    <a:pt x="501497" y="343748"/>
                    <a:pt x="501821" y="353324"/>
                    <a:pt x="503084" y="362798"/>
                  </a:cubicBezTo>
                  <a:cubicBezTo>
                    <a:pt x="503890" y="368845"/>
                    <a:pt x="510560" y="375440"/>
                    <a:pt x="503084" y="381848"/>
                  </a:cubicBezTo>
                  <a:cubicBezTo>
                    <a:pt x="499418" y="384990"/>
                    <a:pt x="493559" y="383436"/>
                    <a:pt x="488796" y="384230"/>
                  </a:cubicBezTo>
                  <a:cubicBezTo>
                    <a:pt x="481969" y="383547"/>
                    <a:pt x="466421" y="383757"/>
                    <a:pt x="457840" y="379467"/>
                  </a:cubicBezTo>
                  <a:cubicBezTo>
                    <a:pt x="455280" y="378187"/>
                    <a:pt x="452895" y="376537"/>
                    <a:pt x="450696" y="374705"/>
                  </a:cubicBezTo>
                  <a:cubicBezTo>
                    <a:pt x="448109" y="372549"/>
                    <a:pt x="445620" y="370219"/>
                    <a:pt x="443553" y="367561"/>
                  </a:cubicBezTo>
                  <a:cubicBezTo>
                    <a:pt x="440039" y="363043"/>
                    <a:pt x="434028" y="353273"/>
                    <a:pt x="434028" y="353273"/>
                  </a:cubicBezTo>
                  <a:cubicBezTo>
                    <a:pt x="429239" y="334122"/>
                    <a:pt x="433723" y="353678"/>
                    <a:pt x="429265" y="324698"/>
                  </a:cubicBezTo>
                  <a:cubicBezTo>
                    <a:pt x="428650" y="320698"/>
                    <a:pt x="428528" y="316490"/>
                    <a:pt x="426884" y="312792"/>
                  </a:cubicBezTo>
                  <a:cubicBezTo>
                    <a:pt x="425372" y="309389"/>
                    <a:pt x="416053" y="298592"/>
                    <a:pt x="412596" y="296123"/>
                  </a:cubicBezTo>
                  <a:cubicBezTo>
                    <a:pt x="409707" y="294060"/>
                    <a:pt x="406246" y="292948"/>
                    <a:pt x="403071" y="291361"/>
                  </a:cubicBezTo>
                  <a:cubicBezTo>
                    <a:pt x="400690" y="288186"/>
                    <a:pt x="398031" y="285201"/>
                    <a:pt x="395928" y="281836"/>
                  </a:cubicBezTo>
                  <a:cubicBezTo>
                    <a:pt x="391722" y="275107"/>
                    <a:pt x="391099" y="272114"/>
                    <a:pt x="388784" y="265167"/>
                  </a:cubicBezTo>
                  <a:cubicBezTo>
                    <a:pt x="387990" y="253261"/>
                    <a:pt x="387652" y="241315"/>
                    <a:pt x="386403" y="229448"/>
                  </a:cubicBezTo>
                  <a:cubicBezTo>
                    <a:pt x="386060" y="226193"/>
                    <a:pt x="387168" y="220822"/>
                    <a:pt x="384021" y="219923"/>
                  </a:cubicBezTo>
                  <a:cubicBezTo>
                    <a:pt x="375393" y="217458"/>
                    <a:pt x="369137" y="226538"/>
                    <a:pt x="362590" y="229448"/>
                  </a:cubicBezTo>
                  <a:cubicBezTo>
                    <a:pt x="358003" y="231487"/>
                    <a:pt x="353065" y="232623"/>
                    <a:pt x="348303" y="234211"/>
                  </a:cubicBezTo>
                  <a:lnTo>
                    <a:pt x="341159" y="236592"/>
                  </a:lnTo>
                  <a:lnTo>
                    <a:pt x="334015" y="238973"/>
                  </a:lnTo>
                  <a:cubicBezTo>
                    <a:pt x="333221" y="241354"/>
                    <a:pt x="332757" y="243872"/>
                    <a:pt x="331634" y="246117"/>
                  </a:cubicBezTo>
                  <a:cubicBezTo>
                    <a:pt x="322402" y="264582"/>
                    <a:pt x="330475" y="242449"/>
                    <a:pt x="324490" y="260405"/>
                  </a:cubicBezTo>
                  <a:cubicBezTo>
                    <a:pt x="323696" y="273105"/>
                    <a:pt x="323997" y="285921"/>
                    <a:pt x="322109" y="298505"/>
                  </a:cubicBezTo>
                  <a:cubicBezTo>
                    <a:pt x="321582" y="302016"/>
                    <a:pt x="318592" y="304706"/>
                    <a:pt x="317346" y="308030"/>
                  </a:cubicBezTo>
                  <a:cubicBezTo>
                    <a:pt x="316197" y="311094"/>
                    <a:pt x="316224" y="314534"/>
                    <a:pt x="314965" y="317555"/>
                  </a:cubicBezTo>
                  <a:cubicBezTo>
                    <a:pt x="313158" y="321891"/>
                    <a:pt x="305751" y="337660"/>
                    <a:pt x="300678" y="343748"/>
                  </a:cubicBezTo>
                  <a:cubicBezTo>
                    <a:pt x="298522" y="346335"/>
                    <a:pt x="295915" y="348511"/>
                    <a:pt x="293534" y="350892"/>
                  </a:cubicBezTo>
                  <a:cubicBezTo>
                    <a:pt x="292740" y="353273"/>
                    <a:pt x="292760" y="356108"/>
                    <a:pt x="291153" y="358036"/>
                  </a:cubicBezTo>
                  <a:cubicBezTo>
                    <a:pt x="288612" y="361085"/>
                    <a:pt x="285074" y="363211"/>
                    <a:pt x="281628" y="365180"/>
                  </a:cubicBezTo>
                  <a:cubicBezTo>
                    <a:pt x="279449" y="366425"/>
                    <a:pt x="276989" y="367399"/>
                    <a:pt x="274484" y="367561"/>
                  </a:cubicBezTo>
                  <a:cubicBezTo>
                    <a:pt x="252291" y="368993"/>
                    <a:pt x="230034" y="369148"/>
                    <a:pt x="207809" y="369942"/>
                  </a:cubicBezTo>
                  <a:cubicBezTo>
                    <a:pt x="202242" y="371798"/>
                    <a:pt x="190682" y="376057"/>
                    <a:pt x="183996" y="377086"/>
                  </a:cubicBezTo>
                  <a:cubicBezTo>
                    <a:pt x="176892" y="378179"/>
                    <a:pt x="169709" y="378673"/>
                    <a:pt x="162565" y="379467"/>
                  </a:cubicBezTo>
                  <a:cubicBezTo>
                    <a:pt x="145896" y="378673"/>
                    <a:pt x="129201" y="378319"/>
                    <a:pt x="112559" y="377086"/>
                  </a:cubicBezTo>
                  <a:cubicBezTo>
                    <a:pt x="86182" y="375132"/>
                    <a:pt x="110360" y="372690"/>
                    <a:pt x="83984" y="377086"/>
                  </a:cubicBezTo>
                  <a:cubicBezTo>
                    <a:pt x="81603" y="380261"/>
                    <a:pt x="79423" y="383598"/>
                    <a:pt x="76840" y="386611"/>
                  </a:cubicBezTo>
                  <a:cubicBezTo>
                    <a:pt x="63090" y="402653"/>
                    <a:pt x="75458" y="385112"/>
                    <a:pt x="64934" y="400898"/>
                  </a:cubicBezTo>
                  <a:cubicBezTo>
                    <a:pt x="59809" y="416276"/>
                    <a:pt x="60183" y="412073"/>
                    <a:pt x="64934" y="438998"/>
                  </a:cubicBezTo>
                  <a:cubicBezTo>
                    <a:pt x="65551" y="442494"/>
                    <a:pt x="67424" y="445796"/>
                    <a:pt x="69696" y="448523"/>
                  </a:cubicBezTo>
                  <a:cubicBezTo>
                    <a:pt x="71528" y="450722"/>
                    <a:pt x="74459" y="451698"/>
                    <a:pt x="76840" y="453286"/>
                  </a:cubicBezTo>
                  <a:cubicBezTo>
                    <a:pt x="77634" y="455667"/>
                    <a:pt x="78232" y="458123"/>
                    <a:pt x="79221" y="460430"/>
                  </a:cubicBezTo>
                  <a:cubicBezTo>
                    <a:pt x="82845" y="468887"/>
                    <a:pt x="83964" y="469926"/>
                    <a:pt x="88746" y="477098"/>
                  </a:cubicBezTo>
                  <a:cubicBezTo>
                    <a:pt x="89283" y="480317"/>
                    <a:pt x="91573" y="496392"/>
                    <a:pt x="93509" y="500911"/>
                  </a:cubicBezTo>
                  <a:cubicBezTo>
                    <a:pt x="94636" y="503542"/>
                    <a:pt x="96991" y="505495"/>
                    <a:pt x="98271" y="508055"/>
                  </a:cubicBezTo>
                  <a:cubicBezTo>
                    <a:pt x="101991" y="515494"/>
                    <a:pt x="99227" y="517297"/>
                    <a:pt x="105415" y="524723"/>
                  </a:cubicBezTo>
                  <a:cubicBezTo>
                    <a:pt x="107247" y="526922"/>
                    <a:pt x="110178" y="527898"/>
                    <a:pt x="112559" y="529486"/>
                  </a:cubicBezTo>
                  <a:cubicBezTo>
                    <a:pt x="111765" y="535042"/>
                    <a:pt x="111655" y="540740"/>
                    <a:pt x="110178" y="546155"/>
                  </a:cubicBezTo>
                  <a:cubicBezTo>
                    <a:pt x="109244" y="549580"/>
                    <a:pt x="107176" y="552598"/>
                    <a:pt x="105415" y="555680"/>
                  </a:cubicBezTo>
                  <a:cubicBezTo>
                    <a:pt x="103612" y="558836"/>
                    <a:pt x="95213" y="570644"/>
                    <a:pt x="93509" y="572348"/>
                  </a:cubicBezTo>
                  <a:cubicBezTo>
                    <a:pt x="91485" y="574372"/>
                    <a:pt x="88850" y="575691"/>
                    <a:pt x="86365" y="577111"/>
                  </a:cubicBezTo>
                  <a:cubicBezTo>
                    <a:pt x="83283" y="578872"/>
                    <a:pt x="80366" y="581466"/>
                    <a:pt x="76840" y="581873"/>
                  </a:cubicBezTo>
                  <a:cubicBezTo>
                    <a:pt x="59475" y="583877"/>
                    <a:pt x="41915" y="583461"/>
                    <a:pt x="24453" y="584255"/>
                  </a:cubicBezTo>
                  <a:lnTo>
                    <a:pt x="640" y="586636"/>
                  </a:lnTo>
                  <a:cubicBezTo>
                    <a:pt x="-2284" y="588307"/>
                    <a:pt x="5628" y="591193"/>
                    <a:pt x="7784" y="593780"/>
                  </a:cubicBezTo>
                  <a:cubicBezTo>
                    <a:pt x="9616" y="595978"/>
                    <a:pt x="10714" y="598725"/>
                    <a:pt x="12546" y="600923"/>
                  </a:cubicBezTo>
                  <a:cubicBezTo>
                    <a:pt x="14702" y="603510"/>
                    <a:pt x="17534" y="605480"/>
                    <a:pt x="19690" y="608067"/>
                  </a:cubicBezTo>
                  <a:cubicBezTo>
                    <a:pt x="26445" y="616172"/>
                    <a:pt x="23027" y="616167"/>
                    <a:pt x="31596" y="624736"/>
                  </a:cubicBezTo>
                  <a:cubicBezTo>
                    <a:pt x="33620" y="626760"/>
                    <a:pt x="36541" y="627666"/>
                    <a:pt x="38740" y="629498"/>
                  </a:cubicBezTo>
                  <a:cubicBezTo>
                    <a:pt x="57083" y="644783"/>
                    <a:pt x="35284" y="629575"/>
                    <a:pt x="53028" y="641405"/>
                  </a:cubicBezTo>
                  <a:cubicBezTo>
                    <a:pt x="54615" y="643786"/>
                    <a:pt x="56370" y="646063"/>
                    <a:pt x="57790" y="648548"/>
                  </a:cubicBezTo>
                  <a:cubicBezTo>
                    <a:pt x="59551" y="651630"/>
                    <a:pt x="60490" y="655184"/>
                    <a:pt x="62553" y="658073"/>
                  </a:cubicBezTo>
                  <a:cubicBezTo>
                    <a:pt x="64510" y="660813"/>
                    <a:pt x="67540" y="662630"/>
                    <a:pt x="69696" y="665217"/>
                  </a:cubicBezTo>
                  <a:cubicBezTo>
                    <a:pt x="71528" y="667416"/>
                    <a:pt x="72871" y="669980"/>
                    <a:pt x="74459" y="672361"/>
                  </a:cubicBezTo>
                  <a:cubicBezTo>
                    <a:pt x="76046" y="677123"/>
                    <a:pt x="77182" y="682061"/>
                    <a:pt x="79221" y="686648"/>
                  </a:cubicBezTo>
                  <a:cubicBezTo>
                    <a:pt x="80383" y="689263"/>
                    <a:pt x="82564" y="691307"/>
                    <a:pt x="83984" y="693792"/>
                  </a:cubicBezTo>
                  <a:cubicBezTo>
                    <a:pt x="85745" y="696874"/>
                    <a:pt x="87159" y="700142"/>
                    <a:pt x="88746" y="703317"/>
                  </a:cubicBezTo>
                  <a:cubicBezTo>
                    <a:pt x="87952" y="712842"/>
                    <a:pt x="88239" y="722520"/>
                    <a:pt x="86365" y="731892"/>
                  </a:cubicBezTo>
                  <a:cubicBezTo>
                    <a:pt x="85804" y="734698"/>
                    <a:pt x="82730" y="736406"/>
                    <a:pt x="81603" y="739036"/>
                  </a:cubicBezTo>
                  <a:cubicBezTo>
                    <a:pt x="80314" y="742044"/>
                    <a:pt x="80161" y="745426"/>
                    <a:pt x="79221" y="748561"/>
                  </a:cubicBezTo>
                  <a:cubicBezTo>
                    <a:pt x="77778" y="753369"/>
                    <a:pt x="76046" y="758086"/>
                    <a:pt x="74459" y="762848"/>
                  </a:cubicBezTo>
                  <a:lnTo>
                    <a:pt x="72078" y="769992"/>
                  </a:lnTo>
                  <a:lnTo>
                    <a:pt x="69696" y="786661"/>
                  </a:lnTo>
                  <a:lnTo>
                    <a:pt x="67315" y="789042"/>
                  </a:lnTo>
                  <a:lnTo>
                    <a:pt x="64934" y="805711"/>
                  </a:lnTo>
                  <a:lnTo>
                    <a:pt x="91128" y="839048"/>
                  </a:lnTo>
                  <a:lnTo>
                    <a:pt x="224478" y="850955"/>
                  </a:lnTo>
                  <a:lnTo>
                    <a:pt x="219715" y="967636"/>
                  </a:lnTo>
                  <a:lnTo>
                    <a:pt x="253053" y="967636"/>
                  </a:lnTo>
                  <a:lnTo>
                    <a:pt x="291153" y="950967"/>
                  </a:lnTo>
                  <a:lnTo>
                    <a:pt x="317346" y="939061"/>
                  </a:lnTo>
                  <a:lnTo>
                    <a:pt x="343540" y="924773"/>
                  </a:lnTo>
                  <a:lnTo>
                    <a:pt x="348303" y="896198"/>
                  </a:lnTo>
                  <a:lnTo>
                    <a:pt x="348303" y="865242"/>
                  </a:lnTo>
                  <a:lnTo>
                    <a:pt x="350684" y="853336"/>
                  </a:lnTo>
                  <a:lnTo>
                    <a:pt x="381640" y="853336"/>
                  </a:lnTo>
                  <a:lnTo>
                    <a:pt x="391165" y="848573"/>
                  </a:lnTo>
                  <a:lnTo>
                    <a:pt x="403071" y="831905"/>
                  </a:lnTo>
                  <a:lnTo>
                    <a:pt x="419740" y="805711"/>
                  </a:lnTo>
                  <a:lnTo>
                    <a:pt x="441171" y="784280"/>
                  </a:lnTo>
                  <a:lnTo>
                    <a:pt x="474509" y="779517"/>
                  </a:lnTo>
                  <a:lnTo>
                    <a:pt x="491178" y="781898"/>
                  </a:lnTo>
                  <a:lnTo>
                    <a:pt x="517371" y="791423"/>
                  </a:lnTo>
                  <a:lnTo>
                    <a:pt x="550709" y="798567"/>
                  </a:lnTo>
                  <a:lnTo>
                    <a:pt x="564996" y="812855"/>
                  </a:lnTo>
                  <a:lnTo>
                    <a:pt x="593571" y="839048"/>
                  </a:lnTo>
                  <a:lnTo>
                    <a:pt x="617384" y="853336"/>
                  </a:lnTo>
                  <a:lnTo>
                    <a:pt x="645959" y="867623"/>
                  </a:lnTo>
                  <a:lnTo>
                    <a:pt x="695965" y="874767"/>
                  </a:lnTo>
                  <a:close/>
                </a:path>
              </a:pathLst>
            </a:custGeom>
            <a:solidFill>
              <a:srgbClr val="002060">
                <a:alpha val="50196"/>
              </a:srgbClr>
            </a:solid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Arial" panose="020B0604020202020204"/>
              </a:endParaRPr>
            </a:p>
          </p:txBody>
        </p:sp>
        <p:sp>
          <p:nvSpPr>
            <p:cNvPr id="21" name="CaixaDeTexto 20">
              <a:extLst>
                <a:ext uri="{FF2B5EF4-FFF2-40B4-BE49-F238E27FC236}">
                  <a16:creationId xmlns:a16="http://schemas.microsoft.com/office/drawing/2014/main" id="{6D0B8A05-5F31-A7EF-DC41-1493ED7C0EBA}"/>
                </a:ext>
              </a:extLst>
            </p:cNvPr>
            <p:cNvSpPr txBox="1"/>
            <p:nvPr/>
          </p:nvSpPr>
          <p:spPr>
            <a:xfrm>
              <a:off x="16330748" y="8439411"/>
              <a:ext cx="1190352" cy="367760"/>
            </a:xfrm>
            <a:prstGeom prst="rect">
              <a:avLst/>
            </a:prstGeom>
            <a:noFill/>
          </p:spPr>
          <p:txBody>
            <a:bodyPr wrap="square" rtlCol="0">
              <a:spAutoFit/>
            </a:bodyPr>
            <a:lstStyle/>
            <a:p>
              <a:pPr defTabSz="554492"/>
              <a:r>
                <a:rPr lang="en-GB" sz="849" b="1" i="1" kern="0">
                  <a:solidFill>
                    <a:srgbClr val="FFFFFF"/>
                  </a:solidFill>
                  <a:latin typeface="Arial" panose="020B0604020202020204"/>
                </a:rPr>
                <a:t>IT-NORTH</a:t>
              </a:r>
            </a:p>
          </p:txBody>
        </p:sp>
      </p:grpSp>
      <p:cxnSp>
        <p:nvCxnSpPr>
          <p:cNvPr id="26" name="Conexão reta 25">
            <a:extLst>
              <a:ext uri="{FF2B5EF4-FFF2-40B4-BE49-F238E27FC236}">
                <a16:creationId xmlns:a16="http://schemas.microsoft.com/office/drawing/2014/main" id="{BE3C0AAE-16C8-0274-745A-69142300E421}"/>
              </a:ext>
            </a:extLst>
          </p:cNvPr>
          <p:cNvCxnSpPr>
            <a:stCxn id="24" idx="96"/>
          </p:cNvCxnSpPr>
          <p:nvPr/>
        </p:nvCxnSpPr>
        <p:spPr>
          <a:xfrm flipH="1">
            <a:off x="9819186" y="3364502"/>
            <a:ext cx="165004" cy="55109"/>
          </a:xfrm>
          <a:prstGeom prst="line">
            <a:avLst/>
          </a:prstGeom>
        </p:spPr>
        <p:style>
          <a:lnRef idx="1">
            <a:schemeClr val="accent6"/>
          </a:lnRef>
          <a:fillRef idx="0">
            <a:schemeClr val="accent6"/>
          </a:fillRef>
          <a:effectRef idx="0">
            <a:schemeClr val="accent6"/>
          </a:effectRef>
          <a:fontRef idx="minor">
            <a:schemeClr val="tx1"/>
          </a:fontRef>
        </p:style>
      </p:cxnSp>
      <p:grpSp>
        <p:nvGrpSpPr>
          <p:cNvPr id="35" name="Agrupar 34">
            <a:extLst>
              <a:ext uri="{FF2B5EF4-FFF2-40B4-BE49-F238E27FC236}">
                <a16:creationId xmlns:a16="http://schemas.microsoft.com/office/drawing/2014/main" id="{124D61AF-437F-EE3D-93E4-FD4563FBDB06}"/>
              </a:ext>
            </a:extLst>
          </p:cNvPr>
          <p:cNvGrpSpPr/>
          <p:nvPr/>
        </p:nvGrpSpPr>
        <p:grpSpPr>
          <a:xfrm>
            <a:off x="9468878" y="3077109"/>
            <a:ext cx="1359565" cy="773025"/>
            <a:chOff x="15614176" y="5074380"/>
            <a:chExt cx="2242024" cy="1274776"/>
          </a:xfrm>
        </p:grpSpPr>
        <p:sp>
          <p:nvSpPr>
            <p:cNvPr id="24" name="Forma livre: Forma 23">
              <a:extLst>
                <a:ext uri="{FF2B5EF4-FFF2-40B4-BE49-F238E27FC236}">
                  <a16:creationId xmlns:a16="http://schemas.microsoft.com/office/drawing/2014/main" id="{5B3DF740-C61C-4793-A9F2-BC74543F11BD}"/>
                </a:ext>
              </a:extLst>
            </p:cNvPr>
            <p:cNvSpPr/>
            <p:nvPr/>
          </p:nvSpPr>
          <p:spPr>
            <a:xfrm>
              <a:off x="16456819" y="5074380"/>
              <a:ext cx="460189" cy="845408"/>
            </a:xfrm>
            <a:custGeom>
              <a:avLst/>
              <a:gdLst>
                <a:gd name="connsiteX0" fmla="*/ 283369 w 460189"/>
                <a:gd name="connsiteY0" fmla="*/ 845408 h 845408"/>
                <a:gd name="connsiteX1" fmla="*/ 283369 w 460189"/>
                <a:gd name="connsiteY1" fmla="*/ 845408 h 845408"/>
                <a:gd name="connsiteX2" fmla="*/ 280987 w 460189"/>
                <a:gd name="connsiteY2" fmla="*/ 790639 h 845408"/>
                <a:gd name="connsiteX3" fmla="*/ 278606 w 460189"/>
                <a:gd name="connsiteY3" fmla="*/ 781114 h 845408"/>
                <a:gd name="connsiteX4" fmla="*/ 259556 w 460189"/>
                <a:gd name="connsiteY4" fmla="*/ 769208 h 845408"/>
                <a:gd name="connsiteX5" fmla="*/ 245269 w 460189"/>
                <a:gd name="connsiteY5" fmla="*/ 757301 h 845408"/>
                <a:gd name="connsiteX6" fmla="*/ 240506 w 460189"/>
                <a:gd name="connsiteY6" fmla="*/ 750158 h 845408"/>
                <a:gd name="connsiteX7" fmla="*/ 245269 w 460189"/>
                <a:gd name="connsiteY7" fmla="*/ 740633 h 845408"/>
                <a:gd name="connsiteX8" fmla="*/ 257175 w 460189"/>
                <a:gd name="connsiteY8" fmla="*/ 723964 h 845408"/>
                <a:gd name="connsiteX9" fmla="*/ 259556 w 460189"/>
                <a:gd name="connsiteY9" fmla="*/ 716820 h 845408"/>
                <a:gd name="connsiteX10" fmla="*/ 264319 w 460189"/>
                <a:gd name="connsiteY10" fmla="*/ 709676 h 845408"/>
                <a:gd name="connsiteX11" fmla="*/ 266700 w 460189"/>
                <a:gd name="connsiteY11" fmla="*/ 700151 h 845408"/>
                <a:gd name="connsiteX12" fmla="*/ 271462 w 460189"/>
                <a:gd name="connsiteY12" fmla="*/ 621570 h 845408"/>
                <a:gd name="connsiteX13" fmla="*/ 278606 w 460189"/>
                <a:gd name="connsiteY13" fmla="*/ 595376 h 845408"/>
                <a:gd name="connsiteX14" fmla="*/ 292894 w 460189"/>
                <a:gd name="connsiteY14" fmla="*/ 578708 h 845408"/>
                <a:gd name="connsiteX15" fmla="*/ 311944 w 460189"/>
                <a:gd name="connsiteY15" fmla="*/ 559658 h 845408"/>
                <a:gd name="connsiteX16" fmla="*/ 319087 w 460189"/>
                <a:gd name="connsiteY16" fmla="*/ 552514 h 845408"/>
                <a:gd name="connsiteX17" fmla="*/ 326231 w 460189"/>
                <a:gd name="connsiteY17" fmla="*/ 545370 h 845408"/>
                <a:gd name="connsiteX18" fmla="*/ 335756 w 460189"/>
                <a:gd name="connsiteY18" fmla="*/ 531083 h 845408"/>
                <a:gd name="connsiteX19" fmla="*/ 345281 w 460189"/>
                <a:gd name="connsiteY19" fmla="*/ 512033 h 845408"/>
                <a:gd name="connsiteX20" fmla="*/ 352425 w 460189"/>
                <a:gd name="connsiteY20" fmla="*/ 497745 h 845408"/>
                <a:gd name="connsiteX21" fmla="*/ 354806 w 460189"/>
                <a:gd name="connsiteY21" fmla="*/ 490601 h 845408"/>
                <a:gd name="connsiteX22" fmla="*/ 359569 w 460189"/>
                <a:gd name="connsiteY22" fmla="*/ 471551 h 845408"/>
                <a:gd name="connsiteX23" fmla="*/ 364331 w 460189"/>
                <a:gd name="connsiteY23" fmla="*/ 454883 h 845408"/>
                <a:gd name="connsiteX24" fmla="*/ 366712 w 460189"/>
                <a:gd name="connsiteY24" fmla="*/ 440595 h 845408"/>
                <a:gd name="connsiteX25" fmla="*/ 369094 w 460189"/>
                <a:gd name="connsiteY25" fmla="*/ 431070 h 845408"/>
                <a:gd name="connsiteX26" fmla="*/ 383381 w 460189"/>
                <a:gd name="connsiteY26" fmla="*/ 421545 h 845408"/>
                <a:gd name="connsiteX27" fmla="*/ 395287 w 460189"/>
                <a:gd name="connsiteY27" fmla="*/ 423926 h 845408"/>
                <a:gd name="connsiteX28" fmla="*/ 402431 w 460189"/>
                <a:gd name="connsiteY28" fmla="*/ 431070 h 845408"/>
                <a:gd name="connsiteX29" fmla="*/ 426244 w 460189"/>
                <a:gd name="connsiteY29" fmla="*/ 457264 h 845408"/>
                <a:gd name="connsiteX30" fmla="*/ 433387 w 460189"/>
                <a:gd name="connsiteY30" fmla="*/ 454883 h 845408"/>
                <a:gd name="connsiteX31" fmla="*/ 435769 w 460189"/>
                <a:gd name="connsiteY31" fmla="*/ 440595 h 845408"/>
                <a:gd name="connsiteX32" fmla="*/ 438150 w 460189"/>
                <a:gd name="connsiteY32" fmla="*/ 423926 h 845408"/>
                <a:gd name="connsiteX33" fmla="*/ 440531 w 460189"/>
                <a:gd name="connsiteY33" fmla="*/ 416783 h 845408"/>
                <a:gd name="connsiteX34" fmla="*/ 447675 w 460189"/>
                <a:gd name="connsiteY34" fmla="*/ 392970 h 845408"/>
                <a:gd name="connsiteX35" fmla="*/ 454819 w 460189"/>
                <a:gd name="connsiteY35" fmla="*/ 371539 h 845408"/>
                <a:gd name="connsiteX36" fmla="*/ 457200 w 460189"/>
                <a:gd name="connsiteY36" fmla="*/ 364395 h 845408"/>
                <a:gd name="connsiteX37" fmla="*/ 459581 w 460189"/>
                <a:gd name="connsiteY37" fmla="*/ 345345 h 845408"/>
                <a:gd name="connsiteX38" fmla="*/ 450056 w 460189"/>
                <a:gd name="connsiteY38" fmla="*/ 342964 h 845408"/>
                <a:gd name="connsiteX39" fmla="*/ 423862 w 460189"/>
                <a:gd name="connsiteY39" fmla="*/ 340583 h 845408"/>
                <a:gd name="connsiteX40" fmla="*/ 416719 w 460189"/>
                <a:gd name="connsiteY40" fmla="*/ 333439 h 845408"/>
                <a:gd name="connsiteX41" fmla="*/ 407194 w 460189"/>
                <a:gd name="connsiteY41" fmla="*/ 326295 h 845408"/>
                <a:gd name="connsiteX42" fmla="*/ 402431 w 460189"/>
                <a:gd name="connsiteY42" fmla="*/ 319151 h 845408"/>
                <a:gd name="connsiteX43" fmla="*/ 390525 w 460189"/>
                <a:gd name="connsiteY43" fmla="*/ 309626 h 845408"/>
                <a:gd name="connsiteX44" fmla="*/ 385762 w 460189"/>
                <a:gd name="connsiteY44" fmla="*/ 302483 h 845408"/>
                <a:gd name="connsiteX45" fmla="*/ 378619 w 460189"/>
                <a:gd name="connsiteY45" fmla="*/ 295339 h 845408"/>
                <a:gd name="connsiteX46" fmla="*/ 366712 w 460189"/>
                <a:gd name="connsiteY46" fmla="*/ 281051 h 845408"/>
                <a:gd name="connsiteX47" fmla="*/ 364331 w 460189"/>
                <a:gd name="connsiteY47" fmla="*/ 273908 h 845408"/>
                <a:gd name="connsiteX48" fmla="*/ 359569 w 460189"/>
                <a:gd name="connsiteY48" fmla="*/ 257239 h 845408"/>
                <a:gd name="connsiteX49" fmla="*/ 364331 w 460189"/>
                <a:gd name="connsiteY49" fmla="*/ 214376 h 845408"/>
                <a:gd name="connsiteX50" fmla="*/ 373856 w 460189"/>
                <a:gd name="connsiteY50" fmla="*/ 207233 h 845408"/>
                <a:gd name="connsiteX51" fmla="*/ 376237 w 460189"/>
                <a:gd name="connsiteY51" fmla="*/ 200089 h 845408"/>
                <a:gd name="connsiteX52" fmla="*/ 385762 w 460189"/>
                <a:gd name="connsiteY52" fmla="*/ 195326 h 845408"/>
                <a:gd name="connsiteX53" fmla="*/ 402431 w 460189"/>
                <a:gd name="connsiteY53" fmla="*/ 190564 h 845408"/>
                <a:gd name="connsiteX54" fmla="*/ 392906 w 460189"/>
                <a:gd name="connsiteY54" fmla="*/ 171514 h 845408"/>
                <a:gd name="connsiteX55" fmla="*/ 395287 w 460189"/>
                <a:gd name="connsiteY55" fmla="*/ 78645 h 845408"/>
                <a:gd name="connsiteX56" fmla="*/ 400050 w 460189"/>
                <a:gd name="connsiteY56" fmla="*/ 57214 h 845408"/>
                <a:gd name="connsiteX57" fmla="*/ 404812 w 460189"/>
                <a:gd name="connsiteY57" fmla="*/ 47689 h 845408"/>
                <a:gd name="connsiteX58" fmla="*/ 411956 w 460189"/>
                <a:gd name="connsiteY58" fmla="*/ 23876 h 845408"/>
                <a:gd name="connsiteX59" fmla="*/ 421481 w 460189"/>
                <a:gd name="connsiteY59" fmla="*/ 4826 h 845408"/>
                <a:gd name="connsiteX60" fmla="*/ 392906 w 460189"/>
                <a:gd name="connsiteY60" fmla="*/ 2445 h 845408"/>
                <a:gd name="connsiteX61" fmla="*/ 378619 w 460189"/>
                <a:gd name="connsiteY61" fmla="*/ 64 h 845408"/>
                <a:gd name="connsiteX62" fmla="*/ 369094 w 460189"/>
                <a:gd name="connsiteY62" fmla="*/ 4826 h 845408"/>
                <a:gd name="connsiteX63" fmla="*/ 376237 w 460189"/>
                <a:gd name="connsiteY63" fmla="*/ 19114 h 845408"/>
                <a:gd name="connsiteX64" fmla="*/ 371475 w 460189"/>
                <a:gd name="connsiteY64" fmla="*/ 42926 h 845408"/>
                <a:gd name="connsiteX65" fmla="*/ 350044 w 460189"/>
                <a:gd name="connsiteY65" fmla="*/ 52451 h 845408"/>
                <a:gd name="connsiteX66" fmla="*/ 285750 w 460189"/>
                <a:gd name="connsiteY66" fmla="*/ 57214 h 845408"/>
                <a:gd name="connsiteX67" fmla="*/ 278606 w 460189"/>
                <a:gd name="connsiteY67" fmla="*/ 64358 h 845408"/>
                <a:gd name="connsiteX68" fmla="*/ 276225 w 460189"/>
                <a:gd name="connsiteY68" fmla="*/ 71501 h 845408"/>
                <a:gd name="connsiteX69" fmla="*/ 271462 w 460189"/>
                <a:gd name="connsiteY69" fmla="*/ 81026 h 845408"/>
                <a:gd name="connsiteX70" fmla="*/ 269081 w 460189"/>
                <a:gd name="connsiteY70" fmla="*/ 90551 h 845408"/>
                <a:gd name="connsiteX71" fmla="*/ 261937 w 460189"/>
                <a:gd name="connsiteY71" fmla="*/ 100076 h 845408"/>
                <a:gd name="connsiteX72" fmla="*/ 257175 w 460189"/>
                <a:gd name="connsiteY72" fmla="*/ 107220 h 845408"/>
                <a:gd name="connsiteX73" fmla="*/ 254794 w 460189"/>
                <a:gd name="connsiteY73" fmla="*/ 114364 h 845408"/>
                <a:gd name="connsiteX74" fmla="*/ 245269 w 460189"/>
                <a:gd name="connsiteY74" fmla="*/ 128651 h 845408"/>
                <a:gd name="connsiteX75" fmla="*/ 242887 w 460189"/>
                <a:gd name="connsiteY75" fmla="*/ 135795 h 845408"/>
                <a:gd name="connsiteX76" fmla="*/ 235744 w 460189"/>
                <a:gd name="connsiteY76" fmla="*/ 142939 h 845408"/>
                <a:gd name="connsiteX77" fmla="*/ 219075 w 460189"/>
                <a:gd name="connsiteY77" fmla="*/ 166751 h 845408"/>
                <a:gd name="connsiteX78" fmla="*/ 211931 w 460189"/>
                <a:gd name="connsiteY78" fmla="*/ 173895 h 845408"/>
                <a:gd name="connsiteX79" fmla="*/ 204787 w 460189"/>
                <a:gd name="connsiteY79" fmla="*/ 183420 h 845408"/>
                <a:gd name="connsiteX80" fmla="*/ 190500 w 460189"/>
                <a:gd name="connsiteY80" fmla="*/ 195326 h 845408"/>
                <a:gd name="connsiteX81" fmla="*/ 183356 w 460189"/>
                <a:gd name="connsiteY81" fmla="*/ 197708 h 845408"/>
                <a:gd name="connsiteX82" fmla="*/ 171450 w 460189"/>
                <a:gd name="connsiteY82" fmla="*/ 202470 h 845408"/>
                <a:gd name="connsiteX83" fmla="*/ 76200 w 460189"/>
                <a:gd name="connsiteY83" fmla="*/ 204851 h 845408"/>
                <a:gd name="connsiteX84" fmla="*/ 64294 w 460189"/>
                <a:gd name="connsiteY84" fmla="*/ 219139 h 845408"/>
                <a:gd name="connsiteX85" fmla="*/ 59531 w 460189"/>
                <a:gd name="connsiteY85" fmla="*/ 231045 h 845408"/>
                <a:gd name="connsiteX86" fmla="*/ 52387 w 460189"/>
                <a:gd name="connsiteY86" fmla="*/ 259620 h 845408"/>
                <a:gd name="connsiteX87" fmla="*/ 50006 w 460189"/>
                <a:gd name="connsiteY87" fmla="*/ 269145 h 845408"/>
                <a:gd name="connsiteX88" fmla="*/ 45244 w 460189"/>
                <a:gd name="connsiteY88" fmla="*/ 278670 h 845408"/>
                <a:gd name="connsiteX89" fmla="*/ 40481 w 460189"/>
                <a:gd name="connsiteY89" fmla="*/ 290576 h 845408"/>
                <a:gd name="connsiteX90" fmla="*/ 28575 w 460189"/>
                <a:gd name="connsiteY90" fmla="*/ 304864 h 845408"/>
                <a:gd name="connsiteX91" fmla="*/ 30956 w 460189"/>
                <a:gd name="connsiteY91" fmla="*/ 321533 h 845408"/>
                <a:gd name="connsiteX92" fmla="*/ 35719 w 460189"/>
                <a:gd name="connsiteY92" fmla="*/ 333439 h 845408"/>
                <a:gd name="connsiteX93" fmla="*/ 28575 w 460189"/>
                <a:gd name="connsiteY93" fmla="*/ 400114 h 845408"/>
                <a:gd name="connsiteX94" fmla="*/ 21431 w 460189"/>
                <a:gd name="connsiteY94" fmla="*/ 416783 h 845408"/>
                <a:gd name="connsiteX95" fmla="*/ 11906 w 460189"/>
                <a:gd name="connsiteY95" fmla="*/ 440595 h 845408"/>
                <a:gd name="connsiteX96" fmla="*/ 7144 w 460189"/>
                <a:gd name="connsiteY96" fmla="*/ 473933 h 845408"/>
                <a:gd name="connsiteX97" fmla="*/ 0 w 460189"/>
                <a:gd name="connsiteY97" fmla="*/ 564420 h 845408"/>
                <a:gd name="connsiteX98" fmla="*/ 2381 w 460189"/>
                <a:gd name="connsiteY98" fmla="*/ 581089 h 845408"/>
                <a:gd name="connsiteX99" fmla="*/ 4762 w 460189"/>
                <a:gd name="connsiteY99" fmla="*/ 626333 h 845408"/>
                <a:gd name="connsiteX100" fmla="*/ 14287 w 460189"/>
                <a:gd name="connsiteY100" fmla="*/ 640620 h 845408"/>
                <a:gd name="connsiteX101" fmla="*/ 30956 w 460189"/>
                <a:gd name="connsiteY101" fmla="*/ 647764 h 845408"/>
                <a:gd name="connsiteX102" fmla="*/ 50006 w 460189"/>
                <a:gd name="connsiteY102" fmla="*/ 657289 h 845408"/>
                <a:gd name="connsiteX103" fmla="*/ 59531 w 460189"/>
                <a:gd name="connsiteY103" fmla="*/ 662051 h 845408"/>
                <a:gd name="connsiteX104" fmla="*/ 69056 w 460189"/>
                <a:gd name="connsiteY104" fmla="*/ 666814 h 845408"/>
                <a:gd name="connsiteX105" fmla="*/ 83344 w 460189"/>
                <a:gd name="connsiteY105" fmla="*/ 671576 h 845408"/>
                <a:gd name="connsiteX106" fmla="*/ 97631 w 460189"/>
                <a:gd name="connsiteY106" fmla="*/ 685864 h 845408"/>
                <a:gd name="connsiteX107" fmla="*/ 102394 w 460189"/>
                <a:gd name="connsiteY107" fmla="*/ 728726 h 845408"/>
                <a:gd name="connsiteX108" fmla="*/ 107156 w 460189"/>
                <a:gd name="connsiteY108" fmla="*/ 771589 h 845408"/>
                <a:gd name="connsiteX109" fmla="*/ 111919 w 460189"/>
                <a:gd name="connsiteY109" fmla="*/ 812070 h 845408"/>
                <a:gd name="connsiteX110" fmla="*/ 128587 w 460189"/>
                <a:gd name="connsiteY110" fmla="*/ 814451 h 845408"/>
                <a:gd name="connsiteX111" fmla="*/ 135731 w 460189"/>
                <a:gd name="connsiteY111" fmla="*/ 816833 h 845408"/>
                <a:gd name="connsiteX112" fmla="*/ 219075 w 460189"/>
                <a:gd name="connsiteY112" fmla="*/ 821595 h 845408"/>
                <a:gd name="connsiteX113" fmla="*/ 230981 w 460189"/>
                <a:gd name="connsiteY113" fmla="*/ 823976 h 845408"/>
                <a:gd name="connsiteX114" fmla="*/ 247650 w 460189"/>
                <a:gd name="connsiteY114" fmla="*/ 828739 h 845408"/>
                <a:gd name="connsiteX115" fmla="*/ 261937 w 460189"/>
                <a:gd name="connsiteY115" fmla="*/ 831120 h 845408"/>
                <a:gd name="connsiteX116" fmla="*/ 269081 w 460189"/>
                <a:gd name="connsiteY116" fmla="*/ 833501 h 845408"/>
                <a:gd name="connsiteX117" fmla="*/ 283369 w 460189"/>
                <a:gd name="connsiteY117" fmla="*/ 845408 h 84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60189" h="845408">
                  <a:moveTo>
                    <a:pt x="283369" y="845408"/>
                  </a:moveTo>
                  <a:lnTo>
                    <a:pt x="283369" y="845408"/>
                  </a:lnTo>
                  <a:cubicBezTo>
                    <a:pt x="282575" y="827152"/>
                    <a:pt x="282337" y="808863"/>
                    <a:pt x="280987" y="790639"/>
                  </a:cubicBezTo>
                  <a:cubicBezTo>
                    <a:pt x="280745" y="787375"/>
                    <a:pt x="280508" y="783777"/>
                    <a:pt x="278606" y="781114"/>
                  </a:cubicBezTo>
                  <a:cubicBezTo>
                    <a:pt x="274680" y="775617"/>
                    <a:pt x="265083" y="772366"/>
                    <a:pt x="259556" y="769208"/>
                  </a:cubicBezTo>
                  <a:cubicBezTo>
                    <a:pt x="253595" y="765802"/>
                    <a:pt x="249747" y="762675"/>
                    <a:pt x="245269" y="757301"/>
                  </a:cubicBezTo>
                  <a:cubicBezTo>
                    <a:pt x="243437" y="755103"/>
                    <a:pt x="242094" y="752539"/>
                    <a:pt x="240506" y="750158"/>
                  </a:cubicBezTo>
                  <a:cubicBezTo>
                    <a:pt x="242094" y="746983"/>
                    <a:pt x="243508" y="743715"/>
                    <a:pt x="245269" y="740633"/>
                  </a:cubicBezTo>
                  <a:cubicBezTo>
                    <a:pt x="248058" y="735752"/>
                    <a:pt x="254102" y="728061"/>
                    <a:pt x="257175" y="723964"/>
                  </a:cubicBezTo>
                  <a:cubicBezTo>
                    <a:pt x="257969" y="721583"/>
                    <a:pt x="258433" y="719065"/>
                    <a:pt x="259556" y="716820"/>
                  </a:cubicBezTo>
                  <a:cubicBezTo>
                    <a:pt x="260836" y="714260"/>
                    <a:pt x="263192" y="712307"/>
                    <a:pt x="264319" y="709676"/>
                  </a:cubicBezTo>
                  <a:cubicBezTo>
                    <a:pt x="265608" y="706668"/>
                    <a:pt x="265906" y="703326"/>
                    <a:pt x="266700" y="700151"/>
                  </a:cubicBezTo>
                  <a:cubicBezTo>
                    <a:pt x="267446" y="685972"/>
                    <a:pt x="269643" y="638848"/>
                    <a:pt x="271462" y="621570"/>
                  </a:cubicBezTo>
                  <a:cubicBezTo>
                    <a:pt x="271899" y="617415"/>
                    <a:pt x="276198" y="597784"/>
                    <a:pt x="278606" y="595376"/>
                  </a:cubicBezTo>
                  <a:cubicBezTo>
                    <a:pt x="309260" y="564726"/>
                    <a:pt x="259329" y="615324"/>
                    <a:pt x="292894" y="578708"/>
                  </a:cubicBezTo>
                  <a:cubicBezTo>
                    <a:pt x="298962" y="572088"/>
                    <a:pt x="305594" y="566008"/>
                    <a:pt x="311944" y="559658"/>
                  </a:cubicBezTo>
                  <a:lnTo>
                    <a:pt x="319087" y="552514"/>
                  </a:lnTo>
                  <a:cubicBezTo>
                    <a:pt x="321468" y="550133"/>
                    <a:pt x="324363" y="548172"/>
                    <a:pt x="326231" y="545370"/>
                  </a:cubicBezTo>
                  <a:cubicBezTo>
                    <a:pt x="329406" y="540608"/>
                    <a:pt x="333196" y="536202"/>
                    <a:pt x="335756" y="531083"/>
                  </a:cubicBezTo>
                  <a:cubicBezTo>
                    <a:pt x="338931" y="524733"/>
                    <a:pt x="343036" y="518768"/>
                    <a:pt x="345281" y="512033"/>
                  </a:cubicBezTo>
                  <a:cubicBezTo>
                    <a:pt x="348567" y="502174"/>
                    <a:pt x="346270" y="506977"/>
                    <a:pt x="352425" y="497745"/>
                  </a:cubicBezTo>
                  <a:cubicBezTo>
                    <a:pt x="353219" y="495364"/>
                    <a:pt x="354146" y="493023"/>
                    <a:pt x="354806" y="490601"/>
                  </a:cubicBezTo>
                  <a:cubicBezTo>
                    <a:pt x="356528" y="484286"/>
                    <a:pt x="357499" y="477761"/>
                    <a:pt x="359569" y="471551"/>
                  </a:cubicBezTo>
                  <a:cubicBezTo>
                    <a:pt x="361839" y="464742"/>
                    <a:pt x="362836" y="462359"/>
                    <a:pt x="364331" y="454883"/>
                  </a:cubicBezTo>
                  <a:cubicBezTo>
                    <a:pt x="365278" y="450148"/>
                    <a:pt x="365765" y="445330"/>
                    <a:pt x="366712" y="440595"/>
                  </a:cubicBezTo>
                  <a:cubicBezTo>
                    <a:pt x="367354" y="437386"/>
                    <a:pt x="366939" y="433533"/>
                    <a:pt x="369094" y="431070"/>
                  </a:cubicBezTo>
                  <a:cubicBezTo>
                    <a:pt x="372863" y="426763"/>
                    <a:pt x="383381" y="421545"/>
                    <a:pt x="383381" y="421545"/>
                  </a:cubicBezTo>
                  <a:cubicBezTo>
                    <a:pt x="387350" y="422339"/>
                    <a:pt x="391667" y="422116"/>
                    <a:pt x="395287" y="423926"/>
                  </a:cubicBezTo>
                  <a:cubicBezTo>
                    <a:pt x="398299" y="425432"/>
                    <a:pt x="400275" y="428483"/>
                    <a:pt x="402431" y="431070"/>
                  </a:cubicBezTo>
                  <a:cubicBezTo>
                    <a:pt x="423819" y="456735"/>
                    <a:pt x="410633" y="446856"/>
                    <a:pt x="426244" y="457264"/>
                  </a:cubicBezTo>
                  <a:cubicBezTo>
                    <a:pt x="428625" y="456470"/>
                    <a:pt x="432142" y="457062"/>
                    <a:pt x="433387" y="454883"/>
                  </a:cubicBezTo>
                  <a:cubicBezTo>
                    <a:pt x="435783" y="450691"/>
                    <a:pt x="435035" y="445367"/>
                    <a:pt x="435769" y="440595"/>
                  </a:cubicBezTo>
                  <a:cubicBezTo>
                    <a:pt x="436623" y="435048"/>
                    <a:pt x="437049" y="429430"/>
                    <a:pt x="438150" y="423926"/>
                  </a:cubicBezTo>
                  <a:cubicBezTo>
                    <a:pt x="438642" y="421465"/>
                    <a:pt x="439842" y="419196"/>
                    <a:pt x="440531" y="416783"/>
                  </a:cubicBezTo>
                  <a:cubicBezTo>
                    <a:pt x="447730" y="391587"/>
                    <a:pt x="436354" y="426932"/>
                    <a:pt x="447675" y="392970"/>
                  </a:cubicBezTo>
                  <a:lnTo>
                    <a:pt x="454819" y="371539"/>
                  </a:lnTo>
                  <a:lnTo>
                    <a:pt x="457200" y="364395"/>
                  </a:lnTo>
                  <a:cubicBezTo>
                    <a:pt x="457994" y="358045"/>
                    <a:pt x="461605" y="351416"/>
                    <a:pt x="459581" y="345345"/>
                  </a:cubicBezTo>
                  <a:cubicBezTo>
                    <a:pt x="458546" y="342240"/>
                    <a:pt x="453300" y="343396"/>
                    <a:pt x="450056" y="342964"/>
                  </a:cubicBezTo>
                  <a:cubicBezTo>
                    <a:pt x="441366" y="341805"/>
                    <a:pt x="432593" y="341377"/>
                    <a:pt x="423862" y="340583"/>
                  </a:cubicBezTo>
                  <a:cubicBezTo>
                    <a:pt x="421481" y="338202"/>
                    <a:pt x="419276" y="335631"/>
                    <a:pt x="416719" y="333439"/>
                  </a:cubicBezTo>
                  <a:cubicBezTo>
                    <a:pt x="413706" y="330856"/>
                    <a:pt x="410000" y="329101"/>
                    <a:pt x="407194" y="326295"/>
                  </a:cubicBezTo>
                  <a:cubicBezTo>
                    <a:pt x="405170" y="324271"/>
                    <a:pt x="404455" y="321175"/>
                    <a:pt x="402431" y="319151"/>
                  </a:cubicBezTo>
                  <a:cubicBezTo>
                    <a:pt x="398837" y="315557"/>
                    <a:pt x="394119" y="313220"/>
                    <a:pt x="390525" y="309626"/>
                  </a:cubicBezTo>
                  <a:cubicBezTo>
                    <a:pt x="388501" y="307602"/>
                    <a:pt x="387594" y="304681"/>
                    <a:pt x="385762" y="302483"/>
                  </a:cubicBezTo>
                  <a:cubicBezTo>
                    <a:pt x="383606" y="299896"/>
                    <a:pt x="380775" y="297926"/>
                    <a:pt x="378619" y="295339"/>
                  </a:cubicBezTo>
                  <a:cubicBezTo>
                    <a:pt x="362050" y="275455"/>
                    <a:pt x="387573" y="301912"/>
                    <a:pt x="366712" y="281051"/>
                  </a:cubicBezTo>
                  <a:cubicBezTo>
                    <a:pt x="365918" y="278670"/>
                    <a:pt x="365020" y="276321"/>
                    <a:pt x="364331" y="273908"/>
                  </a:cubicBezTo>
                  <a:cubicBezTo>
                    <a:pt x="358349" y="252970"/>
                    <a:pt x="365280" y="274374"/>
                    <a:pt x="359569" y="257239"/>
                  </a:cubicBezTo>
                  <a:cubicBezTo>
                    <a:pt x="361156" y="242951"/>
                    <a:pt x="360382" y="228198"/>
                    <a:pt x="364331" y="214376"/>
                  </a:cubicBezTo>
                  <a:cubicBezTo>
                    <a:pt x="365421" y="210560"/>
                    <a:pt x="371315" y="210282"/>
                    <a:pt x="373856" y="207233"/>
                  </a:cubicBezTo>
                  <a:cubicBezTo>
                    <a:pt x="375463" y="205305"/>
                    <a:pt x="374462" y="201864"/>
                    <a:pt x="376237" y="200089"/>
                  </a:cubicBezTo>
                  <a:cubicBezTo>
                    <a:pt x="378747" y="197579"/>
                    <a:pt x="382499" y="196724"/>
                    <a:pt x="385762" y="195326"/>
                  </a:cubicBezTo>
                  <a:cubicBezTo>
                    <a:pt x="390543" y="193277"/>
                    <a:pt x="397600" y="191772"/>
                    <a:pt x="402431" y="190564"/>
                  </a:cubicBezTo>
                  <a:cubicBezTo>
                    <a:pt x="394956" y="183089"/>
                    <a:pt x="392906" y="183681"/>
                    <a:pt x="392906" y="171514"/>
                  </a:cubicBezTo>
                  <a:cubicBezTo>
                    <a:pt x="392906" y="140547"/>
                    <a:pt x="393881" y="109580"/>
                    <a:pt x="395287" y="78645"/>
                  </a:cubicBezTo>
                  <a:cubicBezTo>
                    <a:pt x="395365" y="76932"/>
                    <a:pt x="399070" y="59828"/>
                    <a:pt x="400050" y="57214"/>
                  </a:cubicBezTo>
                  <a:cubicBezTo>
                    <a:pt x="401296" y="53890"/>
                    <a:pt x="403566" y="51013"/>
                    <a:pt x="404812" y="47689"/>
                  </a:cubicBezTo>
                  <a:cubicBezTo>
                    <a:pt x="408167" y="38743"/>
                    <a:pt x="406535" y="32911"/>
                    <a:pt x="411956" y="23876"/>
                  </a:cubicBezTo>
                  <a:cubicBezTo>
                    <a:pt x="420391" y="9818"/>
                    <a:pt x="417637" y="16361"/>
                    <a:pt x="421481" y="4826"/>
                  </a:cubicBezTo>
                  <a:cubicBezTo>
                    <a:pt x="411956" y="4032"/>
                    <a:pt x="402406" y="3500"/>
                    <a:pt x="392906" y="2445"/>
                  </a:cubicBezTo>
                  <a:cubicBezTo>
                    <a:pt x="388108" y="1912"/>
                    <a:pt x="383423" y="-416"/>
                    <a:pt x="378619" y="64"/>
                  </a:cubicBezTo>
                  <a:cubicBezTo>
                    <a:pt x="375087" y="417"/>
                    <a:pt x="372269" y="3239"/>
                    <a:pt x="369094" y="4826"/>
                  </a:cubicBezTo>
                  <a:cubicBezTo>
                    <a:pt x="371114" y="7857"/>
                    <a:pt x="376577" y="14694"/>
                    <a:pt x="376237" y="19114"/>
                  </a:cubicBezTo>
                  <a:cubicBezTo>
                    <a:pt x="375616" y="27185"/>
                    <a:pt x="374588" y="35454"/>
                    <a:pt x="371475" y="42926"/>
                  </a:cubicBezTo>
                  <a:cubicBezTo>
                    <a:pt x="369649" y="47309"/>
                    <a:pt x="350393" y="52335"/>
                    <a:pt x="350044" y="52451"/>
                  </a:cubicBezTo>
                  <a:cubicBezTo>
                    <a:pt x="324806" y="60864"/>
                    <a:pt x="345459" y="54726"/>
                    <a:pt x="285750" y="57214"/>
                  </a:cubicBezTo>
                  <a:cubicBezTo>
                    <a:pt x="283369" y="59595"/>
                    <a:pt x="280474" y="61556"/>
                    <a:pt x="278606" y="64358"/>
                  </a:cubicBezTo>
                  <a:cubicBezTo>
                    <a:pt x="277214" y="66446"/>
                    <a:pt x="277214" y="69194"/>
                    <a:pt x="276225" y="71501"/>
                  </a:cubicBezTo>
                  <a:cubicBezTo>
                    <a:pt x="274827" y="74764"/>
                    <a:pt x="273050" y="77851"/>
                    <a:pt x="271462" y="81026"/>
                  </a:cubicBezTo>
                  <a:cubicBezTo>
                    <a:pt x="270668" y="84201"/>
                    <a:pt x="270545" y="87624"/>
                    <a:pt x="269081" y="90551"/>
                  </a:cubicBezTo>
                  <a:cubicBezTo>
                    <a:pt x="267306" y="94101"/>
                    <a:pt x="264244" y="96846"/>
                    <a:pt x="261937" y="100076"/>
                  </a:cubicBezTo>
                  <a:cubicBezTo>
                    <a:pt x="260274" y="102405"/>
                    <a:pt x="258455" y="104660"/>
                    <a:pt x="257175" y="107220"/>
                  </a:cubicBezTo>
                  <a:cubicBezTo>
                    <a:pt x="256053" y="109465"/>
                    <a:pt x="256013" y="112170"/>
                    <a:pt x="254794" y="114364"/>
                  </a:cubicBezTo>
                  <a:cubicBezTo>
                    <a:pt x="252014" y="119367"/>
                    <a:pt x="248049" y="123648"/>
                    <a:pt x="245269" y="128651"/>
                  </a:cubicBezTo>
                  <a:cubicBezTo>
                    <a:pt x="244050" y="130845"/>
                    <a:pt x="244279" y="133706"/>
                    <a:pt x="242887" y="135795"/>
                  </a:cubicBezTo>
                  <a:cubicBezTo>
                    <a:pt x="241019" y="138597"/>
                    <a:pt x="237811" y="140281"/>
                    <a:pt x="235744" y="142939"/>
                  </a:cubicBezTo>
                  <a:cubicBezTo>
                    <a:pt x="224274" y="157687"/>
                    <a:pt x="229476" y="154617"/>
                    <a:pt x="219075" y="166751"/>
                  </a:cubicBezTo>
                  <a:cubicBezTo>
                    <a:pt x="216883" y="169308"/>
                    <a:pt x="214123" y="171338"/>
                    <a:pt x="211931" y="173895"/>
                  </a:cubicBezTo>
                  <a:cubicBezTo>
                    <a:pt x="209348" y="176908"/>
                    <a:pt x="207370" y="180407"/>
                    <a:pt x="204787" y="183420"/>
                  </a:cubicBezTo>
                  <a:cubicBezTo>
                    <a:pt x="200835" y="188031"/>
                    <a:pt x="196015" y="192569"/>
                    <a:pt x="190500" y="195326"/>
                  </a:cubicBezTo>
                  <a:cubicBezTo>
                    <a:pt x="188255" y="196449"/>
                    <a:pt x="185706" y="196827"/>
                    <a:pt x="183356" y="197708"/>
                  </a:cubicBezTo>
                  <a:cubicBezTo>
                    <a:pt x="179354" y="199209"/>
                    <a:pt x="175715" y="202186"/>
                    <a:pt x="171450" y="202470"/>
                  </a:cubicBezTo>
                  <a:cubicBezTo>
                    <a:pt x="139760" y="204582"/>
                    <a:pt x="107950" y="204057"/>
                    <a:pt x="76200" y="204851"/>
                  </a:cubicBezTo>
                  <a:cubicBezTo>
                    <a:pt x="70932" y="210119"/>
                    <a:pt x="67610" y="212506"/>
                    <a:pt x="64294" y="219139"/>
                  </a:cubicBezTo>
                  <a:cubicBezTo>
                    <a:pt x="62382" y="222962"/>
                    <a:pt x="61119" y="227076"/>
                    <a:pt x="59531" y="231045"/>
                  </a:cubicBezTo>
                  <a:cubicBezTo>
                    <a:pt x="53298" y="268448"/>
                    <a:pt x="61824" y="221868"/>
                    <a:pt x="52387" y="259620"/>
                  </a:cubicBezTo>
                  <a:cubicBezTo>
                    <a:pt x="51593" y="262795"/>
                    <a:pt x="51155" y="266081"/>
                    <a:pt x="50006" y="269145"/>
                  </a:cubicBezTo>
                  <a:cubicBezTo>
                    <a:pt x="48760" y="272469"/>
                    <a:pt x="46686" y="275426"/>
                    <a:pt x="45244" y="278670"/>
                  </a:cubicBezTo>
                  <a:cubicBezTo>
                    <a:pt x="43508" y="282576"/>
                    <a:pt x="42393" y="286753"/>
                    <a:pt x="40481" y="290576"/>
                  </a:cubicBezTo>
                  <a:cubicBezTo>
                    <a:pt x="37165" y="297209"/>
                    <a:pt x="33843" y="299596"/>
                    <a:pt x="28575" y="304864"/>
                  </a:cubicBezTo>
                  <a:cubicBezTo>
                    <a:pt x="29369" y="310420"/>
                    <a:pt x="29595" y="316088"/>
                    <a:pt x="30956" y="321533"/>
                  </a:cubicBezTo>
                  <a:cubicBezTo>
                    <a:pt x="31993" y="325680"/>
                    <a:pt x="35719" y="329165"/>
                    <a:pt x="35719" y="333439"/>
                  </a:cubicBezTo>
                  <a:cubicBezTo>
                    <a:pt x="35719" y="344731"/>
                    <a:pt x="33420" y="380731"/>
                    <a:pt x="28575" y="400114"/>
                  </a:cubicBezTo>
                  <a:cubicBezTo>
                    <a:pt x="26341" y="409052"/>
                    <a:pt x="25522" y="407238"/>
                    <a:pt x="21431" y="416783"/>
                  </a:cubicBezTo>
                  <a:cubicBezTo>
                    <a:pt x="18063" y="424641"/>
                    <a:pt x="11906" y="440595"/>
                    <a:pt x="11906" y="440595"/>
                  </a:cubicBezTo>
                  <a:cubicBezTo>
                    <a:pt x="10135" y="451224"/>
                    <a:pt x="7921" y="463308"/>
                    <a:pt x="7144" y="473933"/>
                  </a:cubicBezTo>
                  <a:cubicBezTo>
                    <a:pt x="500" y="564738"/>
                    <a:pt x="7779" y="525520"/>
                    <a:pt x="0" y="564420"/>
                  </a:cubicBezTo>
                  <a:cubicBezTo>
                    <a:pt x="794" y="569976"/>
                    <a:pt x="1951" y="575493"/>
                    <a:pt x="2381" y="581089"/>
                  </a:cubicBezTo>
                  <a:cubicBezTo>
                    <a:pt x="3539" y="596147"/>
                    <a:pt x="1800" y="611524"/>
                    <a:pt x="4762" y="626333"/>
                  </a:cubicBezTo>
                  <a:cubicBezTo>
                    <a:pt x="5884" y="631946"/>
                    <a:pt x="9525" y="637445"/>
                    <a:pt x="14287" y="640620"/>
                  </a:cubicBezTo>
                  <a:cubicBezTo>
                    <a:pt x="31325" y="651980"/>
                    <a:pt x="10454" y="639222"/>
                    <a:pt x="30956" y="647764"/>
                  </a:cubicBezTo>
                  <a:cubicBezTo>
                    <a:pt x="37509" y="650495"/>
                    <a:pt x="43656" y="654114"/>
                    <a:pt x="50006" y="657289"/>
                  </a:cubicBezTo>
                  <a:lnTo>
                    <a:pt x="59531" y="662051"/>
                  </a:lnTo>
                  <a:cubicBezTo>
                    <a:pt x="62706" y="663639"/>
                    <a:pt x="65688" y="665692"/>
                    <a:pt x="69056" y="666814"/>
                  </a:cubicBezTo>
                  <a:lnTo>
                    <a:pt x="83344" y="671576"/>
                  </a:lnTo>
                  <a:cubicBezTo>
                    <a:pt x="88106" y="676339"/>
                    <a:pt x="97183" y="679144"/>
                    <a:pt x="97631" y="685864"/>
                  </a:cubicBezTo>
                  <a:cubicBezTo>
                    <a:pt x="100179" y="724087"/>
                    <a:pt x="96237" y="710263"/>
                    <a:pt x="102394" y="728726"/>
                  </a:cubicBezTo>
                  <a:cubicBezTo>
                    <a:pt x="107338" y="763337"/>
                    <a:pt x="102200" y="725337"/>
                    <a:pt x="107156" y="771589"/>
                  </a:cubicBezTo>
                  <a:cubicBezTo>
                    <a:pt x="108603" y="785098"/>
                    <a:pt x="105843" y="799918"/>
                    <a:pt x="111919" y="812070"/>
                  </a:cubicBezTo>
                  <a:cubicBezTo>
                    <a:pt x="114429" y="817090"/>
                    <a:pt x="123031" y="813657"/>
                    <a:pt x="128587" y="814451"/>
                  </a:cubicBezTo>
                  <a:cubicBezTo>
                    <a:pt x="130968" y="815245"/>
                    <a:pt x="133317" y="816143"/>
                    <a:pt x="135731" y="816833"/>
                  </a:cubicBezTo>
                  <a:cubicBezTo>
                    <a:pt x="164426" y="825032"/>
                    <a:pt x="177446" y="820252"/>
                    <a:pt x="219075" y="821595"/>
                  </a:cubicBezTo>
                  <a:cubicBezTo>
                    <a:pt x="223044" y="822389"/>
                    <a:pt x="227055" y="822994"/>
                    <a:pt x="230981" y="823976"/>
                  </a:cubicBezTo>
                  <a:cubicBezTo>
                    <a:pt x="249146" y="828518"/>
                    <a:pt x="225369" y="824283"/>
                    <a:pt x="247650" y="828739"/>
                  </a:cubicBezTo>
                  <a:cubicBezTo>
                    <a:pt x="252384" y="829686"/>
                    <a:pt x="257224" y="830073"/>
                    <a:pt x="261937" y="831120"/>
                  </a:cubicBezTo>
                  <a:cubicBezTo>
                    <a:pt x="264387" y="831664"/>
                    <a:pt x="266631" y="832956"/>
                    <a:pt x="269081" y="833501"/>
                  </a:cubicBezTo>
                  <a:cubicBezTo>
                    <a:pt x="273794" y="834548"/>
                    <a:pt x="280988" y="843424"/>
                    <a:pt x="283369" y="845408"/>
                  </a:cubicBezTo>
                  <a:close/>
                </a:path>
              </a:pathLst>
            </a:custGeom>
            <a:solidFill>
              <a:srgbClr val="002060">
                <a:alpha val="50196"/>
              </a:srgbClr>
            </a:solid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Arial" panose="020B0604020202020204"/>
              </a:endParaRPr>
            </a:p>
          </p:txBody>
        </p:sp>
        <p:sp>
          <p:nvSpPr>
            <p:cNvPr id="27" name="CaixaDeTexto 26">
              <a:extLst>
                <a:ext uri="{FF2B5EF4-FFF2-40B4-BE49-F238E27FC236}">
                  <a16:creationId xmlns:a16="http://schemas.microsoft.com/office/drawing/2014/main" id="{EB0E7796-D193-C352-857B-91BE3275805E}"/>
                </a:ext>
              </a:extLst>
            </p:cNvPr>
            <p:cNvSpPr txBox="1"/>
            <p:nvPr/>
          </p:nvSpPr>
          <p:spPr>
            <a:xfrm>
              <a:off x="15614176" y="5482735"/>
              <a:ext cx="713734" cy="367760"/>
            </a:xfrm>
            <a:prstGeom prst="rect">
              <a:avLst/>
            </a:prstGeom>
            <a:noFill/>
          </p:spPr>
          <p:txBody>
            <a:bodyPr wrap="square" rtlCol="0">
              <a:spAutoFit/>
            </a:bodyPr>
            <a:lstStyle/>
            <a:p>
              <a:pPr algn="ctr" defTabSz="554492"/>
              <a:r>
                <a:rPr lang="en-GB" sz="849" b="1" i="1" kern="0">
                  <a:solidFill>
                    <a:srgbClr val="002060"/>
                  </a:solidFill>
                  <a:latin typeface="Arial" panose="020B0604020202020204"/>
                </a:rPr>
                <a:t>DK1</a:t>
              </a:r>
            </a:p>
          </p:txBody>
        </p:sp>
        <p:sp>
          <p:nvSpPr>
            <p:cNvPr id="30" name="Forma livre: Forma 29">
              <a:extLst>
                <a:ext uri="{FF2B5EF4-FFF2-40B4-BE49-F238E27FC236}">
                  <a16:creationId xmlns:a16="http://schemas.microsoft.com/office/drawing/2014/main" id="{38A36C08-8866-D26D-ABF7-F3FA352638B6}"/>
                </a:ext>
              </a:extLst>
            </p:cNvPr>
            <p:cNvSpPr/>
            <p:nvPr/>
          </p:nvSpPr>
          <p:spPr>
            <a:xfrm>
              <a:off x="16764000" y="5691188"/>
              <a:ext cx="169069" cy="164306"/>
            </a:xfrm>
            <a:custGeom>
              <a:avLst/>
              <a:gdLst>
                <a:gd name="connsiteX0" fmla="*/ 140494 w 169069"/>
                <a:gd name="connsiteY0" fmla="*/ 164306 h 164306"/>
                <a:gd name="connsiteX1" fmla="*/ 140494 w 169069"/>
                <a:gd name="connsiteY1" fmla="*/ 164306 h 164306"/>
                <a:gd name="connsiteX2" fmla="*/ 145256 w 169069"/>
                <a:gd name="connsiteY2" fmla="*/ 128587 h 164306"/>
                <a:gd name="connsiteX3" fmla="*/ 147638 w 169069"/>
                <a:gd name="connsiteY3" fmla="*/ 119062 h 164306"/>
                <a:gd name="connsiteX4" fmla="*/ 154781 w 169069"/>
                <a:gd name="connsiteY4" fmla="*/ 109537 h 164306"/>
                <a:gd name="connsiteX5" fmla="*/ 169069 w 169069"/>
                <a:gd name="connsiteY5" fmla="*/ 85725 h 164306"/>
                <a:gd name="connsiteX6" fmla="*/ 159544 w 169069"/>
                <a:gd name="connsiteY6" fmla="*/ 66675 h 164306"/>
                <a:gd name="connsiteX7" fmla="*/ 157163 w 169069"/>
                <a:gd name="connsiteY7" fmla="*/ 59531 h 164306"/>
                <a:gd name="connsiteX8" fmla="*/ 150019 w 169069"/>
                <a:gd name="connsiteY8" fmla="*/ 47625 h 164306"/>
                <a:gd name="connsiteX9" fmla="*/ 133350 w 169069"/>
                <a:gd name="connsiteY9" fmla="*/ 26193 h 164306"/>
                <a:gd name="connsiteX10" fmla="*/ 126206 w 169069"/>
                <a:gd name="connsiteY10" fmla="*/ 16668 h 164306"/>
                <a:gd name="connsiteX11" fmla="*/ 116681 w 169069"/>
                <a:gd name="connsiteY11" fmla="*/ 2381 h 164306"/>
                <a:gd name="connsiteX12" fmla="*/ 109538 w 169069"/>
                <a:gd name="connsiteY12" fmla="*/ 0 h 164306"/>
                <a:gd name="connsiteX13" fmla="*/ 64294 w 169069"/>
                <a:gd name="connsiteY13" fmla="*/ 2381 h 164306"/>
                <a:gd name="connsiteX14" fmla="*/ 40481 w 169069"/>
                <a:gd name="connsiteY14" fmla="*/ 7143 h 164306"/>
                <a:gd name="connsiteX15" fmla="*/ 16669 w 169069"/>
                <a:gd name="connsiteY15" fmla="*/ 11906 h 164306"/>
                <a:gd name="connsiteX16" fmla="*/ 11906 w 169069"/>
                <a:gd name="connsiteY16" fmla="*/ 19050 h 164306"/>
                <a:gd name="connsiteX17" fmla="*/ 2381 w 169069"/>
                <a:gd name="connsiteY17" fmla="*/ 28575 h 164306"/>
                <a:gd name="connsiteX18" fmla="*/ 0 w 169069"/>
                <a:gd name="connsiteY18" fmla="*/ 35718 h 164306"/>
                <a:gd name="connsiteX19" fmla="*/ 4763 w 169069"/>
                <a:gd name="connsiteY19" fmla="*/ 95250 h 164306"/>
                <a:gd name="connsiteX20" fmla="*/ 7144 w 169069"/>
                <a:gd name="connsiteY20" fmla="*/ 104775 h 164306"/>
                <a:gd name="connsiteX21" fmla="*/ 38100 w 169069"/>
                <a:gd name="connsiteY21" fmla="*/ 123825 h 164306"/>
                <a:gd name="connsiteX22" fmla="*/ 57150 w 169069"/>
                <a:gd name="connsiteY22" fmla="*/ 128587 h 164306"/>
                <a:gd name="connsiteX23" fmla="*/ 66675 w 169069"/>
                <a:gd name="connsiteY23" fmla="*/ 130968 h 164306"/>
                <a:gd name="connsiteX24" fmla="*/ 76200 w 169069"/>
                <a:gd name="connsiteY24" fmla="*/ 135731 h 164306"/>
                <a:gd name="connsiteX25" fmla="*/ 92869 w 169069"/>
                <a:gd name="connsiteY25" fmla="*/ 140493 h 164306"/>
                <a:gd name="connsiteX26" fmla="*/ 100013 w 169069"/>
                <a:gd name="connsiteY26" fmla="*/ 145256 h 164306"/>
                <a:gd name="connsiteX27" fmla="*/ 114300 w 169069"/>
                <a:gd name="connsiteY27" fmla="*/ 150018 h 164306"/>
                <a:gd name="connsiteX28" fmla="*/ 121444 w 169069"/>
                <a:gd name="connsiteY28" fmla="*/ 154781 h 164306"/>
                <a:gd name="connsiteX29" fmla="*/ 135731 w 169069"/>
                <a:gd name="connsiteY29" fmla="*/ 159543 h 164306"/>
                <a:gd name="connsiteX30" fmla="*/ 140494 w 169069"/>
                <a:gd name="connsiteY30" fmla="*/ 164306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9069" h="164306">
                  <a:moveTo>
                    <a:pt x="140494" y="164306"/>
                  </a:moveTo>
                  <a:lnTo>
                    <a:pt x="140494" y="164306"/>
                  </a:lnTo>
                  <a:cubicBezTo>
                    <a:pt x="142570" y="143547"/>
                    <a:pt x="141670" y="144723"/>
                    <a:pt x="145256" y="128587"/>
                  </a:cubicBezTo>
                  <a:cubicBezTo>
                    <a:pt x="145966" y="125392"/>
                    <a:pt x="146174" y="121989"/>
                    <a:pt x="147638" y="119062"/>
                  </a:cubicBezTo>
                  <a:cubicBezTo>
                    <a:pt x="149413" y="115512"/>
                    <a:pt x="152505" y="112788"/>
                    <a:pt x="154781" y="109537"/>
                  </a:cubicBezTo>
                  <a:cubicBezTo>
                    <a:pt x="164840" y="95167"/>
                    <a:pt x="162636" y="98589"/>
                    <a:pt x="169069" y="85725"/>
                  </a:cubicBezTo>
                  <a:cubicBezTo>
                    <a:pt x="163905" y="54738"/>
                    <a:pt x="172076" y="82340"/>
                    <a:pt x="159544" y="66675"/>
                  </a:cubicBezTo>
                  <a:cubicBezTo>
                    <a:pt x="157976" y="64715"/>
                    <a:pt x="158286" y="61776"/>
                    <a:pt x="157163" y="59531"/>
                  </a:cubicBezTo>
                  <a:cubicBezTo>
                    <a:pt x="155093" y="55391"/>
                    <a:pt x="152504" y="51530"/>
                    <a:pt x="150019" y="47625"/>
                  </a:cubicBezTo>
                  <a:cubicBezTo>
                    <a:pt x="132804" y="20572"/>
                    <a:pt x="147967" y="43246"/>
                    <a:pt x="133350" y="26193"/>
                  </a:cubicBezTo>
                  <a:cubicBezTo>
                    <a:pt x="130767" y="23180"/>
                    <a:pt x="128482" y="19919"/>
                    <a:pt x="126206" y="16668"/>
                  </a:cubicBezTo>
                  <a:cubicBezTo>
                    <a:pt x="122924" y="11979"/>
                    <a:pt x="122111" y="4191"/>
                    <a:pt x="116681" y="2381"/>
                  </a:cubicBezTo>
                  <a:lnTo>
                    <a:pt x="109538" y="0"/>
                  </a:lnTo>
                  <a:cubicBezTo>
                    <a:pt x="94457" y="794"/>
                    <a:pt x="79352" y="1223"/>
                    <a:pt x="64294" y="2381"/>
                  </a:cubicBezTo>
                  <a:cubicBezTo>
                    <a:pt x="32527" y="4824"/>
                    <a:pt x="58591" y="3118"/>
                    <a:pt x="40481" y="7143"/>
                  </a:cubicBezTo>
                  <a:cubicBezTo>
                    <a:pt x="-12110" y="18831"/>
                    <a:pt x="54654" y="2411"/>
                    <a:pt x="16669" y="11906"/>
                  </a:cubicBezTo>
                  <a:cubicBezTo>
                    <a:pt x="15081" y="14287"/>
                    <a:pt x="13769" y="16877"/>
                    <a:pt x="11906" y="19050"/>
                  </a:cubicBezTo>
                  <a:cubicBezTo>
                    <a:pt x="8984" y="22459"/>
                    <a:pt x="4991" y="24921"/>
                    <a:pt x="2381" y="28575"/>
                  </a:cubicBezTo>
                  <a:cubicBezTo>
                    <a:pt x="922" y="30617"/>
                    <a:pt x="794" y="33337"/>
                    <a:pt x="0" y="35718"/>
                  </a:cubicBezTo>
                  <a:cubicBezTo>
                    <a:pt x="1588" y="55562"/>
                    <a:pt x="2714" y="75448"/>
                    <a:pt x="4763" y="95250"/>
                  </a:cubicBezTo>
                  <a:cubicBezTo>
                    <a:pt x="5100" y="98505"/>
                    <a:pt x="4955" y="102342"/>
                    <a:pt x="7144" y="104775"/>
                  </a:cubicBezTo>
                  <a:cubicBezTo>
                    <a:pt x="15399" y="113947"/>
                    <a:pt x="26479" y="120249"/>
                    <a:pt x="38100" y="123825"/>
                  </a:cubicBezTo>
                  <a:cubicBezTo>
                    <a:pt x="44356" y="125750"/>
                    <a:pt x="50800" y="127000"/>
                    <a:pt x="57150" y="128587"/>
                  </a:cubicBezTo>
                  <a:lnTo>
                    <a:pt x="66675" y="130968"/>
                  </a:lnTo>
                  <a:cubicBezTo>
                    <a:pt x="69850" y="132556"/>
                    <a:pt x="72937" y="134333"/>
                    <a:pt x="76200" y="135731"/>
                  </a:cubicBezTo>
                  <a:cubicBezTo>
                    <a:pt x="80981" y="137780"/>
                    <a:pt x="88038" y="139285"/>
                    <a:pt x="92869" y="140493"/>
                  </a:cubicBezTo>
                  <a:cubicBezTo>
                    <a:pt x="95250" y="142081"/>
                    <a:pt x="97398" y="144094"/>
                    <a:pt x="100013" y="145256"/>
                  </a:cubicBezTo>
                  <a:cubicBezTo>
                    <a:pt x="104600" y="147295"/>
                    <a:pt x="114300" y="150018"/>
                    <a:pt x="114300" y="150018"/>
                  </a:cubicBezTo>
                  <a:cubicBezTo>
                    <a:pt x="116681" y="151606"/>
                    <a:pt x="118829" y="153619"/>
                    <a:pt x="121444" y="154781"/>
                  </a:cubicBezTo>
                  <a:cubicBezTo>
                    <a:pt x="126031" y="156820"/>
                    <a:pt x="131241" y="157298"/>
                    <a:pt x="135731" y="159543"/>
                  </a:cubicBezTo>
                  <a:lnTo>
                    <a:pt x="140494" y="164306"/>
                  </a:lnTo>
                  <a:close/>
                </a:path>
              </a:pathLst>
            </a:custGeom>
            <a:solidFill>
              <a:srgbClr val="002060">
                <a:alpha val="50196"/>
              </a:srgbClr>
            </a:solid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Arial" panose="020B0604020202020204"/>
              </a:endParaRPr>
            </a:p>
          </p:txBody>
        </p:sp>
        <p:sp>
          <p:nvSpPr>
            <p:cNvPr id="31" name="Forma livre: Forma 30">
              <a:extLst>
                <a:ext uri="{FF2B5EF4-FFF2-40B4-BE49-F238E27FC236}">
                  <a16:creationId xmlns:a16="http://schemas.microsoft.com/office/drawing/2014/main" id="{0EC7188D-A96E-B832-E9F3-67344B6DA7AC}"/>
                </a:ext>
              </a:extLst>
            </p:cNvPr>
            <p:cNvSpPr/>
            <p:nvPr/>
          </p:nvSpPr>
          <p:spPr>
            <a:xfrm>
              <a:off x="16930688" y="5531644"/>
              <a:ext cx="269333" cy="328612"/>
            </a:xfrm>
            <a:custGeom>
              <a:avLst/>
              <a:gdLst>
                <a:gd name="connsiteX0" fmla="*/ 216693 w 269333"/>
                <a:gd name="connsiteY0" fmla="*/ 326231 h 328612"/>
                <a:gd name="connsiteX1" fmla="*/ 216693 w 269333"/>
                <a:gd name="connsiteY1" fmla="*/ 326231 h 328612"/>
                <a:gd name="connsiteX2" fmla="*/ 221456 w 269333"/>
                <a:gd name="connsiteY2" fmla="*/ 285750 h 328612"/>
                <a:gd name="connsiteX3" fmla="*/ 211931 w 269333"/>
                <a:gd name="connsiteY3" fmla="*/ 278606 h 328612"/>
                <a:gd name="connsiteX4" fmla="*/ 209550 w 269333"/>
                <a:gd name="connsiteY4" fmla="*/ 250031 h 328612"/>
                <a:gd name="connsiteX5" fmla="*/ 216693 w 269333"/>
                <a:gd name="connsiteY5" fmla="*/ 247650 h 328612"/>
                <a:gd name="connsiteX6" fmla="*/ 233362 w 269333"/>
                <a:gd name="connsiteY6" fmla="*/ 238125 h 328612"/>
                <a:gd name="connsiteX7" fmla="*/ 250031 w 269333"/>
                <a:gd name="connsiteY7" fmla="*/ 233362 h 328612"/>
                <a:gd name="connsiteX8" fmla="*/ 266700 w 269333"/>
                <a:gd name="connsiteY8" fmla="*/ 226219 h 328612"/>
                <a:gd name="connsiteX9" fmla="*/ 264318 w 269333"/>
                <a:gd name="connsiteY9" fmla="*/ 204787 h 328612"/>
                <a:gd name="connsiteX10" fmla="*/ 257175 w 269333"/>
                <a:gd name="connsiteY10" fmla="*/ 200025 h 328612"/>
                <a:gd name="connsiteX11" fmla="*/ 242887 w 269333"/>
                <a:gd name="connsiteY11" fmla="*/ 188119 h 328612"/>
                <a:gd name="connsiteX12" fmla="*/ 238125 w 269333"/>
                <a:gd name="connsiteY12" fmla="*/ 176212 h 328612"/>
                <a:gd name="connsiteX13" fmla="*/ 233362 w 269333"/>
                <a:gd name="connsiteY13" fmla="*/ 169069 h 328612"/>
                <a:gd name="connsiteX14" fmla="*/ 228600 w 269333"/>
                <a:gd name="connsiteY14" fmla="*/ 150019 h 328612"/>
                <a:gd name="connsiteX15" fmla="*/ 235743 w 269333"/>
                <a:gd name="connsiteY15" fmla="*/ 138112 h 328612"/>
                <a:gd name="connsiteX16" fmla="*/ 250031 w 269333"/>
                <a:gd name="connsiteY16" fmla="*/ 128587 h 328612"/>
                <a:gd name="connsiteX17" fmla="*/ 266700 w 269333"/>
                <a:gd name="connsiteY17" fmla="*/ 116681 h 328612"/>
                <a:gd name="connsiteX18" fmla="*/ 266700 w 269333"/>
                <a:gd name="connsiteY18" fmla="*/ 92869 h 328612"/>
                <a:gd name="connsiteX19" fmla="*/ 264318 w 269333"/>
                <a:gd name="connsiteY19" fmla="*/ 78581 h 328612"/>
                <a:gd name="connsiteX20" fmla="*/ 259556 w 269333"/>
                <a:gd name="connsiteY20" fmla="*/ 52387 h 328612"/>
                <a:gd name="connsiteX21" fmla="*/ 257175 w 269333"/>
                <a:gd name="connsiteY21" fmla="*/ 26194 h 328612"/>
                <a:gd name="connsiteX22" fmla="*/ 254793 w 269333"/>
                <a:gd name="connsiteY22" fmla="*/ 16669 h 328612"/>
                <a:gd name="connsiteX23" fmla="*/ 238125 w 269333"/>
                <a:gd name="connsiteY23" fmla="*/ 14287 h 328612"/>
                <a:gd name="connsiteX24" fmla="*/ 214312 w 269333"/>
                <a:gd name="connsiteY24" fmla="*/ 9525 h 328612"/>
                <a:gd name="connsiteX25" fmla="*/ 192881 w 269333"/>
                <a:gd name="connsiteY25" fmla="*/ 2381 h 328612"/>
                <a:gd name="connsiteX26" fmla="*/ 185737 w 269333"/>
                <a:gd name="connsiteY26" fmla="*/ 0 h 328612"/>
                <a:gd name="connsiteX27" fmla="*/ 169068 w 269333"/>
                <a:gd name="connsiteY27" fmla="*/ 119062 h 328612"/>
                <a:gd name="connsiteX28" fmla="*/ 154781 w 269333"/>
                <a:gd name="connsiteY28" fmla="*/ 123825 h 328612"/>
                <a:gd name="connsiteX29" fmla="*/ 128587 w 269333"/>
                <a:gd name="connsiteY29" fmla="*/ 116681 h 328612"/>
                <a:gd name="connsiteX30" fmla="*/ 126206 w 269333"/>
                <a:gd name="connsiteY30" fmla="*/ 109537 h 328612"/>
                <a:gd name="connsiteX31" fmla="*/ 121443 w 269333"/>
                <a:gd name="connsiteY31" fmla="*/ 69056 h 328612"/>
                <a:gd name="connsiteX32" fmla="*/ 114300 w 269333"/>
                <a:gd name="connsiteY32" fmla="*/ 52387 h 328612"/>
                <a:gd name="connsiteX33" fmla="*/ 100012 w 269333"/>
                <a:gd name="connsiteY33" fmla="*/ 45244 h 328612"/>
                <a:gd name="connsiteX34" fmla="*/ 90487 w 269333"/>
                <a:gd name="connsiteY34" fmla="*/ 47625 h 328612"/>
                <a:gd name="connsiteX35" fmla="*/ 85725 w 269333"/>
                <a:gd name="connsiteY35" fmla="*/ 61912 h 328612"/>
                <a:gd name="connsiteX36" fmla="*/ 80962 w 269333"/>
                <a:gd name="connsiteY36" fmla="*/ 73819 h 328612"/>
                <a:gd name="connsiteX37" fmla="*/ 78581 w 269333"/>
                <a:gd name="connsiteY37" fmla="*/ 85725 h 328612"/>
                <a:gd name="connsiteX38" fmla="*/ 61912 w 269333"/>
                <a:gd name="connsiteY38" fmla="*/ 102394 h 328612"/>
                <a:gd name="connsiteX39" fmla="*/ 54768 w 269333"/>
                <a:gd name="connsiteY39" fmla="*/ 107156 h 328612"/>
                <a:gd name="connsiteX40" fmla="*/ 47625 w 269333"/>
                <a:gd name="connsiteY40" fmla="*/ 109537 h 328612"/>
                <a:gd name="connsiteX41" fmla="*/ 28575 w 269333"/>
                <a:gd name="connsiteY41" fmla="*/ 114300 h 328612"/>
                <a:gd name="connsiteX42" fmla="*/ 0 w 269333"/>
                <a:gd name="connsiteY42" fmla="*/ 119062 h 328612"/>
                <a:gd name="connsiteX43" fmla="*/ 2381 w 269333"/>
                <a:gd name="connsiteY43" fmla="*/ 135731 h 328612"/>
                <a:gd name="connsiteX44" fmla="*/ 4762 w 269333"/>
                <a:gd name="connsiteY44" fmla="*/ 150019 h 328612"/>
                <a:gd name="connsiteX45" fmla="*/ 11906 w 269333"/>
                <a:gd name="connsiteY45" fmla="*/ 152400 h 328612"/>
                <a:gd name="connsiteX46" fmla="*/ 30956 w 269333"/>
                <a:gd name="connsiteY46" fmla="*/ 157162 h 328612"/>
                <a:gd name="connsiteX47" fmla="*/ 40481 w 269333"/>
                <a:gd name="connsiteY47" fmla="*/ 159544 h 328612"/>
                <a:gd name="connsiteX48" fmla="*/ 47625 w 269333"/>
                <a:gd name="connsiteY48" fmla="*/ 166687 h 328612"/>
                <a:gd name="connsiteX49" fmla="*/ 50006 w 269333"/>
                <a:gd name="connsiteY49" fmla="*/ 176212 h 328612"/>
                <a:gd name="connsiteX50" fmla="*/ 59531 w 269333"/>
                <a:gd name="connsiteY50" fmla="*/ 192881 h 328612"/>
                <a:gd name="connsiteX51" fmla="*/ 61912 w 269333"/>
                <a:gd name="connsiteY51" fmla="*/ 207169 h 328612"/>
                <a:gd name="connsiteX52" fmla="*/ 66675 w 269333"/>
                <a:gd name="connsiteY52" fmla="*/ 240506 h 328612"/>
                <a:gd name="connsiteX53" fmla="*/ 73818 w 269333"/>
                <a:gd name="connsiteY53" fmla="*/ 245269 h 328612"/>
                <a:gd name="connsiteX54" fmla="*/ 102393 w 269333"/>
                <a:gd name="connsiteY54" fmla="*/ 250031 h 328612"/>
                <a:gd name="connsiteX55" fmla="*/ 121443 w 269333"/>
                <a:gd name="connsiteY55" fmla="*/ 259556 h 328612"/>
                <a:gd name="connsiteX56" fmla="*/ 126206 w 269333"/>
                <a:gd name="connsiteY56" fmla="*/ 266700 h 328612"/>
                <a:gd name="connsiteX57" fmla="*/ 145256 w 269333"/>
                <a:gd name="connsiteY57" fmla="*/ 280987 h 328612"/>
                <a:gd name="connsiteX58" fmla="*/ 169068 w 269333"/>
                <a:gd name="connsiteY58" fmla="*/ 300037 h 328612"/>
                <a:gd name="connsiteX59" fmla="*/ 173831 w 269333"/>
                <a:gd name="connsiteY59" fmla="*/ 307181 h 328612"/>
                <a:gd name="connsiteX60" fmla="*/ 197643 w 269333"/>
                <a:gd name="connsiteY60" fmla="*/ 321469 h 328612"/>
                <a:gd name="connsiteX61" fmla="*/ 211931 w 269333"/>
                <a:gd name="connsiteY61" fmla="*/ 328612 h 328612"/>
                <a:gd name="connsiteX62" fmla="*/ 216693 w 269333"/>
                <a:gd name="connsiteY62" fmla="*/ 326231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9333" h="328612">
                  <a:moveTo>
                    <a:pt x="216693" y="326231"/>
                  </a:moveTo>
                  <a:lnTo>
                    <a:pt x="216693" y="326231"/>
                  </a:lnTo>
                  <a:cubicBezTo>
                    <a:pt x="224656" y="308313"/>
                    <a:pt x="231647" y="304434"/>
                    <a:pt x="221456" y="285750"/>
                  </a:cubicBezTo>
                  <a:cubicBezTo>
                    <a:pt x="219556" y="282266"/>
                    <a:pt x="215106" y="280987"/>
                    <a:pt x="211931" y="278606"/>
                  </a:cubicBezTo>
                  <a:cubicBezTo>
                    <a:pt x="210532" y="273009"/>
                    <a:pt x="203501" y="257592"/>
                    <a:pt x="209550" y="250031"/>
                  </a:cubicBezTo>
                  <a:cubicBezTo>
                    <a:pt x="211118" y="248071"/>
                    <a:pt x="214312" y="248444"/>
                    <a:pt x="216693" y="247650"/>
                  </a:cubicBezTo>
                  <a:cubicBezTo>
                    <a:pt x="222616" y="243701"/>
                    <a:pt x="226454" y="240715"/>
                    <a:pt x="233362" y="238125"/>
                  </a:cubicBezTo>
                  <a:cubicBezTo>
                    <a:pt x="249490" y="232078"/>
                    <a:pt x="236586" y="239124"/>
                    <a:pt x="250031" y="233362"/>
                  </a:cubicBezTo>
                  <a:cubicBezTo>
                    <a:pt x="270616" y="224540"/>
                    <a:pt x="249955" y="231800"/>
                    <a:pt x="266700" y="226219"/>
                  </a:cubicBezTo>
                  <a:cubicBezTo>
                    <a:pt x="265906" y="219075"/>
                    <a:pt x="266774" y="211542"/>
                    <a:pt x="264318" y="204787"/>
                  </a:cubicBezTo>
                  <a:cubicBezTo>
                    <a:pt x="263340" y="202098"/>
                    <a:pt x="259373" y="201857"/>
                    <a:pt x="257175" y="200025"/>
                  </a:cubicBezTo>
                  <a:cubicBezTo>
                    <a:pt x="238846" y="184751"/>
                    <a:pt x="260618" y="199938"/>
                    <a:pt x="242887" y="188119"/>
                  </a:cubicBezTo>
                  <a:cubicBezTo>
                    <a:pt x="241300" y="184150"/>
                    <a:pt x="240037" y="180035"/>
                    <a:pt x="238125" y="176212"/>
                  </a:cubicBezTo>
                  <a:cubicBezTo>
                    <a:pt x="236845" y="173652"/>
                    <a:pt x="234340" y="171758"/>
                    <a:pt x="233362" y="169069"/>
                  </a:cubicBezTo>
                  <a:cubicBezTo>
                    <a:pt x="231125" y="162918"/>
                    <a:pt x="228600" y="150019"/>
                    <a:pt x="228600" y="150019"/>
                  </a:cubicBezTo>
                  <a:cubicBezTo>
                    <a:pt x="230981" y="146050"/>
                    <a:pt x="232470" y="141385"/>
                    <a:pt x="235743" y="138112"/>
                  </a:cubicBezTo>
                  <a:cubicBezTo>
                    <a:pt x="239790" y="134064"/>
                    <a:pt x="245452" y="132021"/>
                    <a:pt x="250031" y="128587"/>
                  </a:cubicBezTo>
                  <a:cubicBezTo>
                    <a:pt x="261846" y="119727"/>
                    <a:pt x="256254" y="123645"/>
                    <a:pt x="266700" y="116681"/>
                  </a:cubicBezTo>
                  <a:cubicBezTo>
                    <a:pt x="270791" y="104406"/>
                    <a:pt x="269580" y="111589"/>
                    <a:pt x="266700" y="92869"/>
                  </a:cubicBezTo>
                  <a:cubicBezTo>
                    <a:pt x="265966" y="88097"/>
                    <a:pt x="265182" y="83332"/>
                    <a:pt x="264318" y="78581"/>
                  </a:cubicBezTo>
                  <a:cubicBezTo>
                    <a:pt x="262564" y="68934"/>
                    <a:pt x="260725" y="62324"/>
                    <a:pt x="259556" y="52387"/>
                  </a:cubicBezTo>
                  <a:cubicBezTo>
                    <a:pt x="258532" y="43680"/>
                    <a:pt x="258334" y="34884"/>
                    <a:pt x="257175" y="26194"/>
                  </a:cubicBezTo>
                  <a:cubicBezTo>
                    <a:pt x="256742" y="22950"/>
                    <a:pt x="257568" y="18404"/>
                    <a:pt x="254793" y="16669"/>
                  </a:cubicBezTo>
                  <a:cubicBezTo>
                    <a:pt x="250034" y="13694"/>
                    <a:pt x="243672" y="15141"/>
                    <a:pt x="238125" y="14287"/>
                  </a:cubicBezTo>
                  <a:cubicBezTo>
                    <a:pt x="229318" y="12932"/>
                    <a:pt x="222618" y="12017"/>
                    <a:pt x="214312" y="9525"/>
                  </a:cubicBezTo>
                  <a:cubicBezTo>
                    <a:pt x="207099" y="7361"/>
                    <a:pt x="200025" y="4762"/>
                    <a:pt x="192881" y="2381"/>
                  </a:cubicBezTo>
                  <a:lnTo>
                    <a:pt x="185737" y="0"/>
                  </a:lnTo>
                  <a:cubicBezTo>
                    <a:pt x="131274" y="9076"/>
                    <a:pt x="186078" y="-4867"/>
                    <a:pt x="169068" y="119062"/>
                  </a:cubicBezTo>
                  <a:cubicBezTo>
                    <a:pt x="168385" y="124035"/>
                    <a:pt x="154781" y="123825"/>
                    <a:pt x="154781" y="123825"/>
                  </a:cubicBezTo>
                  <a:cubicBezTo>
                    <a:pt x="147346" y="122896"/>
                    <a:pt x="134591" y="124186"/>
                    <a:pt x="128587" y="116681"/>
                  </a:cubicBezTo>
                  <a:cubicBezTo>
                    <a:pt x="127019" y="114721"/>
                    <a:pt x="127000" y="111918"/>
                    <a:pt x="126206" y="109537"/>
                  </a:cubicBezTo>
                  <a:cubicBezTo>
                    <a:pt x="122397" y="56205"/>
                    <a:pt x="127630" y="90710"/>
                    <a:pt x="121443" y="69056"/>
                  </a:cubicBezTo>
                  <a:cubicBezTo>
                    <a:pt x="119257" y="61406"/>
                    <a:pt x="120100" y="58187"/>
                    <a:pt x="114300" y="52387"/>
                  </a:cubicBezTo>
                  <a:cubicBezTo>
                    <a:pt x="109685" y="47772"/>
                    <a:pt x="105821" y="47180"/>
                    <a:pt x="100012" y="45244"/>
                  </a:cubicBezTo>
                  <a:cubicBezTo>
                    <a:pt x="96837" y="46038"/>
                    <a:pt x="92617" y="45140"/>
                    <a:pt x="90487" y="47625"/>
                  </a:cubicBezTo>
                  <a:cubicBezTo>
                    <a:pt x="87220" y="51436"/>
                    <a:pt x="87589" y="57251"/>
                    <a:pt x="85725" y="61912"/>
                  </a:cubicBezTo>
                  <a:lnTo>
                    <a:pt x="80962" y="73819"/>
                  </a:lnTo>
                  <a:cubicBezTo>
                    <a:pt x="80168" y="77788"/>
                    <a:pt x="80225" y="82027"/>
                    <a:pt x="78581" y="85725"/>
                  </a:cubicBezTo>
                  <a:cubicBezTo>
                    <a:pt x="75037" y="93698"/>
                    <a:pt x="68630" y="97595"/>
                    <a:pt x="61912" y="102394"/>
                  </a:cubicBezTo>
                  <a:cubicBezTo>
                    <a:pt x="59583" y="104057"/>
                    <a:pt x="57328" y="105876"/>
                    <a:pt x="54768" y="107156"/>
                  </a:cubicBezTo>
                  <a:cubicBezTo>
                    <a:pt x="52523" y="108278"/>
                    <a:pt x="50046" y="108877"/>
                    <a:pt x="47625" y="109537"/>
                  </a:cubicBezTo>
                  <a:cubicBezTo>
                    <a:pt x="41310" y="111259"/>
                    <a:pt x="34785" y="112230"/>
                    <a:pt x="28575" y="114300"/>
                  </a:cubicBezTo>
                  <a:cubicBezTo>
                    <a:pt x="14612" y="118954"/>
                    <a:pt x="23926" y="116404"/>
                    <a:pt x="0" y="119062"/>
                  </a:cubicBezTo>
                  <a:cubicBezTo>
                    <a:pt x="794" y="124618"/>
                    <a:pt x="1528" y="130184"/>
                    <a:pt x="2381" y="135731"/>
                  </a:cubicBezTo>
                  <a:cubicBezTo>
                    <a:pt x="3115" y="140503"/>
                    <a:pt x="2366" y="145827"/>
                    <a:pt x="4762" y="150019"/>
                  </a:cubicBezTo>
                  <a:cubicBezTo>
                    <a:pt x="6007" y="152198"/>
                    <a:pt x="9484" y="151740"/>
                    <a:pt x="11906" y="152400"/>
                  </a:cubicBezTo>
                  <a:cubicBezTo>
                    <a:pt x="18221" y="154122"/>
                    <a:pt x="24606" y="155574"/>
                    <a:pt x="30956" y="157162"/>
                  </a:cubicBezTo>
                  <a:lnTo>
                    <a:pt x="40481" y="159544"/>
                  </a:lnTo>
                  <a:cubicBezTo>
                    <a:pt x="42862" y="161925"/>
                    <a:pt x="45954" y="163763"/>
                    <a:pt x="47625" y="166687"/>
                  </a:cubicBezTo>
                  <a:cubicBezTo>
                    <a:pt x="49249" y="169528"/>
                    <a:pt x="48857" y="173148"/>
                    <a:pt x="50006" y="176212"/>
                  </a:cubicBezTo>
                  <a:cubicBezTo>
                    <a:pt x="52596" y="183120"/>
                    <a:pt x="55582" y="186958"/>
                    <a:pt x="59531" y="192881"/>
                  </a:cubicBezTo>
                  <a:cubicBezTo>
                    <a:pt x="60325" y="197644"/>
                    <a:pt x="61196" y="202394"/>
                    <a:pt x="61912" y="207169"/>
                  </a:cubicBezTo>
                  <a:cubicBezTo>
                    <a:pt x="63577" y="218270"/>
                    <a:pt x="63327" y="229792"/>
                    <a:pt x="66675" y="240506"/>
                  </a:cubicBezTo>
                  <a:cubicBezTo>
                    <a:pt x="67529" y="243238"/>
                    <a:pt x="71258" y="243989"/>
                    <a:pt x="73818" y="245269"/>
                  </a:cubicBezTo>
                  <a:cubicBezTo>
                    <a:pt x="81795" y="249258"/>
                    <a:pt x="95609" y="249277"/>
                    <a:pt x="102393" y="250031"/>
                  </a:cubicBezTo>
                  <a:cubicBezTo>
                    <a:pt x="112431" y="252540"/>
                    <a:pt x="113347" y="251460"/>
                    <a:pt x="121443" y="259556"/>
                  </a:cubicBezTo>
                  <a:cubicBezTo>
                    <a:pt x="123467" y="261580"/>
                    <a:pt x="124079" y="264785"/>
                    <a:pt x="126206" y="266700"/>
                  </a:cubicBezTo>
                  <a:cubicBezTo>
                    <a:pt x="132106" y="272010"/>
                    <a:pt x="139643" y="275374"/>
                    <a:pt x="145256" y="280987"/>
                  </a:cubicBezTo>
                  <a:cubicBezTo>
                    <a:pt x="163700" y="299431"/>
                    <a:pt x="154470" y="295171"/>
                    <a:pt x="169068" y="300037"/>
                  </a:cubicBezTo>
                  <a:cubicBezTo>
                    <a:pt x="170656" y="302418"/>
                    <a:pt x="171677" y="305296"/>
                    <a:pt x="173831" y="307181"/>
                  </a:cubicBezTo>
                  <a:cubicBezTo>
                    <a:pt x="184792" y="316772"/>
                    <a:pt x="186893" y="315326"/>
                    <a:pt x="197643" y="321469"/>
                  </a:cubicBezTo>
                  <a:cubicBezTo>
                    <a:pt x="210565" y="328853"/>
                    <a:pt x="198836" y="324248"/>
                    <a:pt x="211931" y="328612"/>
                  </a:cubicBezTo>
                  <a:cubicBezTo>
                    <a:pt x="224615" y="326075"/>
                    <a:pt x="215899" y="326628"/>
                    <a:pt x="216693" y="326231"/>
                  </a:cubicBezTo>
                  <a:close/>
                </a:path>
              </a:pathLst>
            </a:custGeom>
            <a:solidFill>
              <a:srgbClr val="002060">
                <a:alpha val="50196"/>
              </a:srgbClr>
            </a:solid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Arial" panose="020B0604020202020204"/>
              </a:endParaRPr>
            </a:p>
          </p:txBody>
        </p:sp>
        <p:cxnSp>
          <p:nvCxnSpPr>
            <p:cNvPr id="33" name="Conexão reta 32">
              <a:extLst>
                <a:ext uri="{FF2B5EF4-FFF2-40B4-BE49-F238E27FC236}">
                  <a16:creationId xmlns:a16="http://schemas.microsoft.com/office/drawing/2014/main" id="{25042DF3-6ACC-C3AE-7300-F815ADC880C9}"/>
                </a:ext>
              </a:extLst>
            </p:cNvPr>
            <p:cNvCxnSpPr/>
            <p:nvPr/>
          </p:nvCxnSpPr>
          <p:spPr>
            <a:xfrm>
              <a:off x="16933069" y="5855494"/>
              <a:ext cx="415131" cy="6429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CaixaDeTexto 33">
              <a:extLst>
                <a:ext uri="{FF2B5EF4-FFF2-40B4-BE49-F238E27FC236}">
                  <a16:creationId xmlns:a16="http://schemas.microsoft.com/office/drawing/2014/main" id="{D8EC782A-9C59-EEAA-D468-BA45271790C0}"/>
                </a:ext>
              </a:extLst>
            </p:cNvPr>
            <p:cNvSpPr txBox="1"/>
            <p:nvPr/>
          </p:nvSpPr>
          <p:spPr>
            <a:xfrm>
              <a:off x="17297400" y="5765900"/>
              <a:ext cx="558800" cy="583256"/>
            </a:xfrm>
            <a:prstGeom prst="rect">
              <a:avLst/>
            </a:prstGeom>
            <a:noFill/>
          </p:spPr>
          <p:txBody>
            <a:bodyPr wrap="square" rtlCol="0">
              <a:spAutoFit/>
            </a:bodyPr>
            <a:lstStyle/>
            <a:p>
              <a:pPr defTabSz="554492"/>
              <a:r>
                <a:rPr lang="en-GB" sz="849" b="1" i="1" kern="0">
                  <a:solidFill>
                    <a:srgbClr val="002060"/>
                  </a:solidFill>
                </a:rPr>
                <a:t>DK2</a:t>
              </a:r>
            </a:p>
          </p:txBody>
        </p:sp>
      </p:grpSp>
      <p:grpSp>
        <p:nvGrpSpPr>
          <p:cNvPr id="58" name="Agrupar 57">
            <a:extLst>
              <a:ext uri="{FF2B5EF4-FFF2-40B4-BE49-F238E27FC236}">
                <a16:creationId xmlns:a16="http://schemas.microsoft.com/office/drawing/2014/main" id="{5FFC7F3A-E224-63BC-B08E-7BAE1E8C6A6D}"/>
              </a:ext>
            </a:extLst>
          </p:cNvPr>
          <p:cNvGrpSpPr/>
          <p:nvPr/>
        </p:nvGrpSpPr>
        <p:grpSpPr>
          <a:xfrm>
            <a:off x="9735190" y="2681493"/>
            <a:ext cx="456935" cy="438153"/>
            <a:chOff x="16053343" y="4421981"/>
            <a:chExt cx="753520" cy="722546"/>
          </a:xfrm>
        </p:grpSpPr>
        <p:sp>
          <p:nvSpPr>
            <p:cNvPr id="39" name="Forma livre: Forma 38">
              <a:extLst>
                <a:ext uri="{FF2B5EF4-FFF2-40B4-BE49-F238E27FC236}">
                  <a16:creationId xmlns:a16="http://schemas.microsoft.com/office/drawing/2014/main" id="{F9257B37-6E2D-7588-6BED-AABCC39792E6}"/>
                </a:ext>
              </a:extLst>
            </p:cNvPr>
            <p:cNvSpPr/>
            <p:nvPr/>
          </p:nvSpPr>
          <p:spPr>
            <a:xfrm>
              <a:off x="16053343" y="4421981"/>
              <a:ext cx="753520" cy="586359"/>
            </a:xfrm>
            <a:custGeom>
              <a:avLst/>
              <a:gdLst>
                <a:gd name="connsiteX0" fmla="*/ 753520 w 753520"/>
                <a:gd name="connsiteY0" fmla="*/ 295275 h 586359"/>
                <a:gd name="connsiteX1" fmla="*/ 753520 w 753520"/>
                <a:gd name="connsiteY1" fmla="*/ 295275 h 586359"/>
                <a:gd name="connsiteX2" fmla="*/ 732088 w 753520"/>
                <a:gd name="connsiteY2" fmla="*/ 300038 h 586359"/>
                <a:gd name="connsiteX3" fmla="*/ 722563 w 753520"/>
                <a:gd name="connsiteY3" fmla="*/ 302419 h 586359"/>
                <a:gd name="connsiteX4" fmla="*/ 713038 w 753520"/>
                <a:gd name="connsiteY4" fmla="*/ 307182 h 586359"/>
                <a:gd name="connsiteX5" fmla="*/ 651126 w 753520"/>
                <a:gd name="connsiteY5" fmla="*/ 316707 h 586359"/>
                <a:gd name="connsiteX6" fmla="*/ 627313 w 753520"/>
                <a:gd name="connsiteY6" fmla="*/ 321469 h 586359"/>
                <a:gd name="connsiteX7" fmla="*/ 613026 w 753520"/>
                <a:gd name="connsiteY7" fmla="*/ 326232 h 586359"/>
                <a:gd name="connsiteX8" fmla="*/ 605882 w 753520"/>
                <a:gd name="connsiteY8" fmla="*/ 328613 h 586359"/>
                <a:gd name="connsiteX9" fmla="*/ 591595 w 753520"/>
                <a:gd name="connsiteY9" fmla="*/ 342900 h 586359"/>
                <a:gd name="connsiteX10" fmla="*/ 577307 w 753520"/>
                <a:gd name="connsiteY10" fmla="*/ 361950 h 586359"/>
                <a:gd name="connsiteX11" fmla="*/ 574926 w 753520"/>
                <a:gd name="connsiteY11" fmla="*/ 369094 h 586359"/>
                <a:gd name="connsiteX12" fmla="*/ 570163 w 753520"/>
                <a:gd name="connsiteY12" fmla="*/ 376238 h 586359"/>
                <a:gd name="connsiteX13" fmla="*/ 558257 w 753520"/>
                <a:gd name="connsiteY13" fmla="*/ 407194 h 586359"/>
                <a:gd name="connsiteX14" fmla="*/ 539207 w 753520"/>
                <a:gd name="connsiteY14" fmla="*/ 433388 h 586359"/>
                <a:gd name="connsiteX15" fmla="*/ 527301 w 753520"/>
                <a:gd name="connsiteY15" fmla="*/ 452438 h 586359"/>
                <a:gd name="connsiteX16" fmla="*/ 515395 w 753520"/>
                <a:gd name="connsiteY16" fmla="*/ 469107 h 586359"/>
                <a:gd name="connsiteX17" fmla="*/ 508251 w 753520"/>
                <a:gd name="connsiteY17" fmla="*/ 473869 h 586359"/>
                <a:gd name="connsiteX18" fmla="*/ 503488 w 753520"/>
                <a:gd name="connsiteY18" fmla="*/ 481013 h 586359"/>
                <a:gd name="connsiteX19" fmla="*/ 496345 w 753520"/>
                <a:gd name="connsiteY19" fmla="*/ 492919 h 586359"/>
                <a:gd name="connsiteX20" fmla="*/ 486820 w 753520"/>
                <a:gd name="connsiteY20" fmla="*/ 500063 h 586359"/>
                <a:gd name="connsiteX21" fmla="*/ 482057 w 753520"/>
                <a:gd name="connsiteY21" fmla="*/ 507207 h 586359"/>
                <a:gd name="connsiteX22" fmla="*/ 467770 w 753520"/>
                <a:gd name="connsiteY22" fmla="*/ 521494 h 586359"/>
                <a:gd name="connsiteX23" fmla="*/ 465388 w 753520"/>
                <a:gd name="connsiteY23" fmla="*/ 528638 h 586359"/>
                <a:gd name="connsiteX24" fmla="*/ 443957 w 753520"/>
                <a:gd name="connsiteY24" fmla="*/ 545307 h 586359"/>
                <a:gd name="connsiteX25" fmla="*/ 427288 w 753520"/>
                <a:gd name="connsiteY25" fmla="*/ 559594 h 586359"/>
                <a:gd name="connsiteX26" fmla="*/ 420145 w 753520"/>
                <a:gd name="connsiteY26" fmla="*/ 561975 h 586359"/>
                <a:gd name="connsiteX27" fmla="*/ 410620 w 753520"/>
                <a:gd name="connsiteY27" fmla="*/ 569119 h 586359"/>
                <a:gd name="connsiteX28" fmla="*/ 403476 w 753520"/>
                <a:gd name="connsiteY28" fmla="*/ 571500 h 586359"/>
                <a:gd name="connsiteX29" fmla="*/ 377282 w 753520"/>
                <a:gd name="connsiteY29" fmla="*/ 576263 h 586359"/>
                <a:gd name="connsiteX30" fmla="*/ 329657 w 753520"/>
                <a:gd name="connsiteY30" fmla="*/ 581025 h 586359"/>
                <a:gd name="connsiteX31" fmla="*/ 320132 w 753520"/>
                <a:gd name="connsiteY31" fmla="*/ 583407 h 586359"/>
                <a:gd name="connsiteX32" fmla="*/ 196307 w 753520"/>
                <a:gd name="connsiteY32" fmla="*/ 583407 h 586359"/>
                <a:gd name="connsiteX33" fmla="*/ 179638 w 753520"/>
                <a:gd name="connsiteY33" fmla="*/ 578644 h 586359"/>
                <a:gd name="connsiteX34" fmla="*/ 162970 w 753520"/>
                <a:gd name="connsiteY34" fmla="*/ 573882 h 586359"/>
                <a:gd name="connsiteX35" fmla="*/ 158207 w 753520"/>
                <a:gd name="connsiteY35" fmla="*/ 564357 h 586359"/>
                <a:gd name="connsiteX36" fmla="*/ 153445 w 753520"/>
                <a:gd name="connsiteY36" fmla="*/ 557213 h 586359"/>
                <a:gd name="connsiteX37" fmla="*/ 151063 w 753520"/>
                <a:gd name="connsiteY37" fmla="*/ 526257 h 586359"/>
                <a:gd name="connsiteX38" fmla="*/ 148682 w 753520"/>
                <a:gd name="connsiteY38" fmla="*/ 514350 h 586359"/>
                <a:gd name="connsiteX39" fmla="*/ 141538 w 753520"/>
                <a:gd name="connsiteY39" fmla="*/ 507207 h 586359"/>
                <a:gd name="connsiteX40" fmla="*/ 127251 w 753520"/>
                <a:gd name="connsiteY40" fmla="*/ 490538 h 586359"/>
                <a:gd name="connsiteX41" fmla="*/ 115345 w 753520"/>
                <a:gd name="connsiteY41" fmla="*/ 483394 h 586359"/>
                <a:gd name="connsiteX42" fmla="*/ 105820 w 753520"/>
                <a:gd name="connsiteY42" fmla="*/ 473869 h 586359"/>
                <a:gd name="connsiteX43" fmla="*/ 96295 w 753520"/>
                <a:gd name="connsiteY43" fmla="*/ 466725 h 586359"/>
                <a:gd name="connsiteX44" fmla="*/ 91532 w 753520"/>
                <a:gd name="connsiteY44" fmla="*/ 459582 h 586359"/>
                <a:gd name="connsiteX45" fmla="*/ 74863 w 753520"/>
                <a:gd name="connsiteY45" fmla="*/ 445294 h 586359"/>
                <a:gd name="connsiteX46" fmla="*/ 65338 w 753520"/>
                <a:gd name="connsiteY46" fmla="*/ 435769 h 586359"/>
                <a:gd name="connsiteX47" fmla="*/ 55813 w 753520"/>
                <a:gd name="connsiteY47" fmla="*/ 428625 h 586359"/>
                <a:gd name="connsiteX48" fmla="*/ 51051 w 753520"/>
                <a:gd name="connsiteY48" fmla="*/ 421482 h 586359"/>
                <a:gd name="connsiteX49" fmla="*/ 43907 w 753520"/>
                <a:gd name="connsiteY49" fmla="*/ 416719 h 586359"/>
                <a:gd name="connsiteX50" fmla="*/ 36763 w 753520"/>
                <a:gd name="connsiteY50" fmla="*/ 409575 h 586359"/>
                <a:gd name="connsiteX51" fmla="*/ 15332 w 753520"/>
                <a:gd name="connsiteY51" fmla="*/ 390525 h 586359"/>
                <a:gd name="connsiteX52" fmla="*/ 5807 w 753520"/>
                <a:gd name="connsiteY52" fmla="*/ 376238 h 586359"/>
                <a:gd name="connsiteX53" fmla="*/ 1045 w 753520"/>
                <a:gd name="connsiteY53" fmla="*/ 369094 h 586359"/>
                <a:gd name="connsiteX54" fmla="*/ 3426 w 753520"/>
                <a:gd name="connsiteY54" fmla="*/ 311944 h 586359"/>
                <a:gd name="connsiteX55" fmla="*/ 20095 w 753520"/>
                <a:gd name="connsiteY55" fmla="*/ 316707 h 586359"/>
                <a:gd name="connsiteX56" fmla="*/ 39145 w 753520"/>
                <a:gd name="connsiteY56" fmla="*/ 323850 h 586359"/>
                <a:gd name="connsiteX57" fmla="*/ 48670 w 753520"/>
                <a:gd name="connsiteY57" fmla="*/ 326232 h 586359"/>
                <a:gd name="connsiteX58" fmla="*/ 55813 w 753520"/>
                <a:gd name="connsiteY58" fmla="*/ 328613 h 586359"/>
                <a:gd name="connsiteX59" fmla="*/ 96295 w 753520"/>
                <a:gd name="connsiteY59" fmla="*/ 335757 h 586359"/>
                <a:gd name="connsiteX60" fmla="*/ 120107 w 753520"/>
                <a:gd name="connsiteY60" fmla="*/ 335757 h 586359"/>
                <a:gd name="connsiteX61" fmla="*/ 122488 w 753520"/>
                <a:gd name="connsiteY61" fmla="*/ 323850 h 586359"/>
                <a:gd name="connsiteX62" fmla="*/ 127251 w 753520"/>
                <a:gd name="connsiteY62" fmla="*/ 261938 h 586359"/>
                <a:gd name="connsiteX63" fmla="*/ 129632 w 753520"/>
                <a:gd name="connsiteY63" fmla="*/ 252413 h 586359"/>
                <a:gd name="connsiteX64" fmla="*/ 132013 w 753520"/>
                <a:gd name="connsiteY64" fmla="*/ 228600 h 586359"/>
                <a:gd name="connsiteX65" fmla="*/ 129632 w 753520"/>
                <a:gd name="connsiteY65" fmla="*/ 219075 h 586359"/>
                <a:gd name="connsiteX66" fmla="*/ 110582 w 753520"/>
                <a:gd name="connsiteY66" fmla="*/ 221457 h 586359"/>
                <a:gd name="connsiteX67" fmla="*/ 91532 w 753520"/>
                <a:gd name="connsiteY67" fmla="*/ 228600 h 586359"/>
                <a:gd name="connsiteX68" fmla="*/ 74863 w 753520"/>
                <a:gd name="connsiteY68" fmla="*/ 233363 h 586359"/>
                <a:gd name="connsiteX69" fmla="*/ 8188 w 753520"/>
                <a:gd name="connsiteY69" fmla="*/ 228600 h 586359"/>
                <a:gd name="connsiteX70" fmla="*/ 1045 w 753520"/>
                <a:gd name="connsiteY70" fmla="*/ 226219 h 586359"/>
                <a:gd name="connsiteX71" fmla="*/ 3426 w 753520"/>
                <a:gd name="connsiteY71" fmla="*/ 152400 h 586359"/>
                <a:gd name="connsiteX72" fmla="*/ 15332 w 753520"/>
                <a:gd name="connsiteY72" fmla="*/ 150019 h 586359"/>
                <a:gd name="connsiteX73" fmla="*/ 32001 w 753520"/>
                <a:gd name="connsiteY73" fmla="*/ 140494 h 586359"/>
                <a:gd name="connsiteX74" fmla="*/ 58195 w 753520"/>
                <a:gd name="connsiteY74" fmla="*/ 126207 h 586359"/>
                <a:gd name="connsiteX75" fmla="*/ 67720 w 753520"/>
                <a:gd name="connsiteY75" fmla="*/ 116682 h 586359"/>
                <a:gd name="connsiteX76" fmla="*/ 74863 w 753520"/>
                <a:gd name="connsiteY76" fmla="*/ 111919 h 586359"/>
                <a:gd name="connsiteX77" fmla="*/ 93913 w 753520"/>
                <a:gd name="connsiteY77" fmla="*/ 126207 h 586359"/>
                <a:gd name="connsiteX78" fmla="*/ 101057 w 753520"/>
                <a:gd name="connsiteY78" fmla="*/ 128588 h 586359"/>
                <a:gd name="connsiteX79" fmla="*/ 129632 w 753520"/>
                <a:gd name="connsiteY79" fmla="*/ 140494 h 586359"/>
                <a:gd name="connsiteX80" fmla="*/ 155826 w 753520"/>
                <a:gd name="connsiteY80" fmla="*/ 135732 h 586359"/>
                <a:gd name="connsiteX81" fmla="*/ 160588 w 753520"/>
                <a:gd name="connsiteY81" fmla="*/ 126207 h 586359"/>
                <a:gd name="connsiteX82" fmla="*/ 167732 w 753520"/>
                <a:gd name="connsiteY82" fmla="*/ 121444 h 586359"/>
                <a:gd name="connsiteX83" fmla="*/ 177257 w 753520"/>
                <a:gd name="connsiteY83" fmla="*/ 100013 h 586359"/>
                <a:gd name="connsiteX84" fmla="*/ 182020 w 753520"/>
                <a:gd name="connsiteY84" fmla="*/ 92869 h 586359"/>
                <a:gd name="connsiteX85" fmla="*/ 196307 w 753520"/>
                <a:gd name="connsiteY85" fmla="*/ 69057 h 586359"/>
                <a:gd name="connsiteX86" fmla="*/ 208213 w 753520"/>
                <a:gd name="connsiteY86" fmla="*/ 57150 h 586359"/>
                <a:gd name="connsiteX87" fmla="*/ 212976 w 753520"/>
                <a:gd name="connsiteY87" fmla="*/ 50007 h 586359"/>
                <a:gd name="connsiteX88" fmla="*/ 222501 w 753520"/>
                <a:gd name="connsiteY88" fmla="*/ 42863 h 586359"/>
                <a:gd name="connsiteX89" fmla="*/ 236788 w 753520"/>
                <a:gd name="connsiteY89" fmla="*/ 33338 h 586359"/>
                <a:gd name="connsiteX90" fmla="*/ 258220 w 753520"/>
                <a:gd name="connsiteY90" fmla="*/ 28575 h 586359"/>
                <a:gd name="connsiteX91" fmla="*/ 277270 w 753520"/>
                <a:gd name="connsiteY91" fmla="*/ 26194 h 586359"/>
                <a:gd name="connsiteX92" fmla="*/ 274888 w 753520"/>
                <a:gd name="connsiteY92" fmla="*/ 50007 h 586359"/>
                <a:gd name="connsiteX93" fmla="*/ 270126 w 753520"/>
                <a:gd name="connsiteY93" fmla="*/ 73819 h 586359"/>
                <a:gd name="connsiteX94" fmla="*/ 272507 w 753520"/>
                <a:gd name="connsiteY94" fmla="*/ 95250 h 586359"/>
                <a:gd name="connsiteX95" fmla="*/ 286795 w 753520"/>
                <a:gd name="connsiteY95" fmla="*/ 92869 h 586359"/>
                <a:gd name="connsiteX96" fmla="*/ 305845 w 753520"/>
                <a:gd name="connsiteY96" fmla="*/ 88107 h 586359"/>
                <a:gd name="connsiteX97" fmla="*/ 320132 w 753520"/>
                <a:gd name="connsiteY97" fmla="*/ 83344 h 586359"/>
                <a:gd name="connsiteX98" fmla="*/ 336801 w 753520"/>
                <a:gd name="connsiteY98" fmla="*/ 78582 h 586359"/>
                <a:gd name="connsiteX99" fmla="*/ 348707 w 753520"/>
                <a:gd name="connsiteY99" fmla="*/ 69057 h 586359"/>
                <a:gd name="connsiteX100" fmla="*/ 362995 w 753520"/>
                <a:gd name="connsiteY100" fmla="*/ 59532 h 586359"/>
                <a:gd name="connsiteX101" fmla="*/ 370138 w 753520"/>
                <a:gd name="connsiteY101" fmla="*/ 52388 h 586359"/>
                <a:gd name="connsiteX102" fmla="*/ 374901 w 753520"/>
                <a:gd name="connsiteY102" fmla="*/ 45244 h 586359"/>
                <a:gd name="connsiteX103" fmla="*/ 382045 w 753520"/>
                <a:gd name="connsiteY103" fmla="*/ 40482 h 586359"/>
                <a:gd name="connsiteX104" fmla="*/ 391570 w 753520"/>
                <a:gd name="connsiteY104" fmla="*/ 30957 h 586359"/>
                <a:gd name="connsiteX105" fmla="*/ 401095 w 753520"/>
                <a:gd name="connsiteY105" fmla="*/ 21432 h 586359"/>
                <a:gd name="connsiteX106" fmla="*/ 413001 w 753520"/>
                <a:gd name="connsiteY106" fmla="*/ 11907 h 586359"/>
                <a:gd name="connsiteX107" fmla="*/ 420145 w 753520"/>
                <a:gd name="connsiteY107" fmla="*/ 4763 h 586359"/>
                <a:gd name="connsiteX108" fmla="*/ 429670 w 753520"/>
                <a:gd name="connsiteY108" fmla="*/ 2382 h 586359"/>
                <a:gd name="connsiteX109" fmla="*/ 436813 w 753520"/>
                <a:gd name="connsiteY109" fmla="*/ 0 h 586359"/>
                <a:gd name="connsiteX110" fmla="*/ 567782 w 753520"/>
                <a:gd name="connsiteY110" fmla="*/ 2382 h 586359"/>
                <a:gd name="connsiteX111" fmla="*/ 586832 w 753520"/>
                <a:gd name="connsiteY111" fmla="*/ 11907 h 586359"/>
                <a:gd name="connsiteX112" fmla="*/ 593976 w 753520"/>
                <a:gd name="connsiteY112" fmla="*/ 21432 h 586359"/>
                <a:gd name="connsiteX113" fmla="*/ 622551 w 753520"/>
                <a:gd name="connsiteY113" fmla="*/ 40482 h 586359"/>
                <a:gd name="connsiteX114" fmla="*/ 634457 w 753520"/>
                <a:gd name="connsiteY114" fmla="*/ 57150 h 586359"/>
                <a:gd name="connsiteX115" fmla="*/ 643982 w 753520"/>
                <a:gd name="connsiteY115" fmla="*/ 76200 h 586359"/>
                <a:gd name="connsiteX116" fmla="*/ 651126 w 753520"/>
                <a:gd name="connsiteY116" fmla="*/ 85725 h 586359"/>
                <a:gd name="connsiteX117" fmla="*/ 663032 w 753520"/>
                <a:gd name="connsiteY117" fmla="*/ 100013 h 586359"/>
                <a:gd name="connsiteX118" fmla="*/ 670176 w 753520"/>
                <a:gd name="connsiteY118" fmla="*/ 119063 h 586359"/>
                <a:gd name="connsiteX119" fmla="*/ 672557 w 753520"/>
                <a:gd name="connsiteY119" fmla="*/ 126207 h 586359"/>
                <a:gd name="connsiteX120" fmla="*/ 677320 w 753520"/>
                <a:gd name="connsiteY120" fmla="*/ 138113 h 586359"/>
                <a:gd name="connsiteX121" fmla="*/ 686845 w 753520"/>
                <a:gd name="connsiteY121" fmla="*/ 154782 h 586359"/>
                <a:gd name="connsiteX122" fmla="*/ 689226 w 753520"/>
                <a:gd name="connsiteY122" fmla="*/ 166688 h 586359"/>
                <a:gd name="connsiteX123" fmla="*/ 701132 w 753520"/>
                <a:gd name="connsiteY123" fmla="*/ 185738 h 586359"/>
                <a:gd name="connsiteX124" fmla="*/ 703513 w 753520"/>
                <a:gd name="connsiteY124" fmla="*/ 195263 h 586359"/>
                <a:gd name="connsiteX125" fmla="*/ 713038 w 753520"/>
                <a:gd name="connsiteY125" fmla="*/ 214313 h 586359"/>
                <a:gd name="connsiteX126" fmla="*/ 720182 w 753520"/>
                <a:gd name="connsiteY126" fmla="*/ 235744 h 586359"/>
                <a:gd name="connsiteX127" fmla="*/ 724945 w 753520"/>
                <a:gd name="connsiteY127" fmla="*/ 242888 h 586359"/>
                <a:gd name="connsiteX128" fmla="*/ 727326 w 753520"/>
                <a:gd name="connsiteY128" fmla="*/ 257175 h 586359"/>
                <a:gd name="connsiteX129" fmla="*/ 729707 w 753520"/>
                <a:gd name="connsiteY129" fmla="*/ 264319 h 586359"/>
                <a:gd name="connsiteX130" fmla="*/ 732088 w 753520"/>
                <a:gd name="connsiteY130" fmla="*/ 273844 h 586359"/>
                <a:gd name="connsiteX131" fmla="*/ 734470 w 753520"/>
                <a:gd name="connsiteY131" fmla="*/ 280988 h 586359"/>
                <a:gd name="connsiteX132" fmla="*/ 753520 w 753520"/>
                <a:gd name="connsiteY132" fmla="*/ 295275 h 5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753520" h="586359">
                  <a:moveTo>
                    <a:pt x="753520" y="295275"/>
                  </a:moveTo>
                  <a:lnTo>
                    <a:pt x="753520" y="295275"/>
                  </a:lnTo>
                  <a:lnTo>
                    <a:pt x="732088" y="300038"/>
                  </a:lnTo>
                  <a:cubicBezTo>
                    <a:pt x="728899" y="300774"/>
                    <a:pt x="725627" y="301270"/>
                    <a:pt x="722563" y="302419"/>
                  </a:cubicBezTo>
                  <a:cubicBezTo>
                    <a:pt x="719239" y="303665"/>
                    <a:pt x="716471" y="306279"/>
                    <a:pt x="713038" y="307182"/>
                  </a:cubicBezTo>
                  <a:cubicBezTo>
                    <a:pt x="678227" y="316343"/>
                    <a:pt x="682549" y="313010"/>
                    <a:pt x="651126" y="316707"/>
                  </a:cubicBezTo>
                  <a:cubicBezTo>
                    <a:pt x="644068" y="317537"/>
                    <a:pt x="634434" y="319333"/>
                    <a:pt x="627313" y="321469"/>
                  </a:cubicBezTo>
                  <a:cubicBezTo>
                    <a:pt x="622505" y="322912"/>
                    <a:pt x="617788" y="324644"/>
                    <a:pt x="613026" y="326232"/>
                  </a:cubicBezTo>
                  <a:lnTo>
                    <a:pt x="605882" y="328613"/>
                  </a:lnTo>
                  <a:cubicBezTo>
                    <a:pt x="601120" y="333375"/>
                    <a:pt x="595331" y="337296"/>
                    <a:pt x="591595" y="342900"/>
                  </a:cubicBezTo>
                  <a:cubicBezTo>
                    <a:pt x="584013" y="354273"/>
                    <a:pt x="588620" y="347809"/>
                    <a:pt x="577307" y="361950"/>
                  </a:cubicBezTo>
                  <a:cubicBezTo>
                    <a:pt x="576513" y="364331"/>
                    <a:pt x="576049" y="366849"/>
                    <a:pt x="574926" y="369094"/>
                  </a:cubicBezTo>
                  <a:cubicBezTo>
                    <a:pt x="573646" y="371654"/>
                    <a:pt x="571264" y="373596"/>
                    <a:pt x="570163" y="376238"/>
                  </a:cubicBezTo>
                  <a:cubicBezTo>
                    <a:pt x="565963" y="386319"/>
                    <a:pt x="564471" y="397872"/>
                    <a:pt x="558257" y="407194"/>
                  </a:cubicBezTo>
                  <a:cubicBezTo>
                    <a:pt x="557019" y="409052"/>
                    <a:pt x="543049" y="426665"/>
                    <a:pt x="539207" y="433388"/>
                  </a:cubicBezTo>
                  <a:cubicBezTo>
                    <a:pt x="526420" y="455766"/>
                    <a:pt x="543563" y="429672"/>
                    <a:pt x="527301" y="452438"/>
                  </a:cubicBezTo>
                  <a:cubicBezTo>
                    <a:pt x="523924" y="457166"/>
                    <a:pt x="519281" y="465221"/>
                    <a:pt x="515395" y="469107"/>
                  </a:cubicBezTo>
                  <a:cubicBezTo>
                    <a:pt x="513371" y="471131"/>
                    <a:pt x="510632" y="472282"/>
                    <a:pt x="508251" y="473869"/>
                  </a:cubicBezTo>
                  <a:cubicBezTo>
                    <a:pt x="506663" y="476250"/>
                    <a:pt x="505005" y="478586"/>
                    <a:pt x="503488" y="481013"/>
                  </a:cubicBezTo>
                  <a:cubicBezTo>
                    <a:pt x="501035" y="484938"/>
                    <a:pt x="499393" y="489436"/>
                    <a:pt x="496345" y="492919"/>
                  </a:cubicBezTo>
                  <a:cubicBezTo>
                    <a:pt x="493732" y="495906"/>
                    <a:pt x="489626" y="497257"/>
                    <a:pt x="486820" y="500063"/>
                  </a:cubicBezTo>
                  <a:cubicBezTo>
                    <a:pt x="484796" y="502087"/>
                    <a:pt x="483958" y="505068"/>
                    <a:pt x="482057" y="507207"/>
                  </a:cubicBezTo>
                  <a:cubicBezTo>
                    <a:pt x="477583" y="512241"/>
                    <a:pt x="467770" y="521494"/>
                    <a:pt x="467770" y="521494"/>
                  </a:cubicBezTo>
                  <a:cubicBezTo>
                    <a:pt x="466976" y="523875"/>
                    <a:pt x="467163" y="526863"/>
                    <a:pt x="465388" y="528638"/>
                  </a:cubicBezTo>
                  <a:cubicBezTo>
                    <a:pt x="458989" y="535037"/>
                    <a:pt x="450356" y="538908"/>
                    <a:pt x="443957" y="545307"/>
                  </a:cubicBezTo>
                  <a:cubicBezTo>
                    <a:pt x="438096" y="551168"/>
                    <a:pt x="434543" y="555967"/>
                    <a:pt x="427288" y="559594"/>
                  </a:cubicBezTo>
                  <a:cubicBezTo>
                    <a:pt x="425043" y="560716"/>
                    <a:pt x="422526" y="561181"/>
                    <a:pt x="420145" y="561975"/>
                  </a:cubicBezTo>
                  <a:cubicBezTo>
                    <a:pt x="416970" y="564356"/>
                    <a:pt x="414066" y="567150"/>
                    <a:pt x="410620" y="569119"/>
                  </a:cubicBezTo>
                  <a:cubicBezTo>
                    <a:pt x="408441" y="570364"/>
                    <a:pt x="405890" y="570810"/>
                    <a:pt x="403476" y="571500"/>
                  </a:cubicBezTo>
                  <a:cubicBezTo>
                    <a:pt x="393673" y="574301"/>
                    <a:pt x="388330" y="575036"/>
                    <a:pt x="377282" y="576263"/>
                  </a:cubicBezTo>
                  <a:cubicBezTo>
                    <a:pt x="361425" y="578025"/>
                    <a:pt x="345532" y="579438"/>
                    <a:pt x="329657" y="581025"/>
                  </a:cubicBezTo>
                  <a:cubicBezTo>
                    <a:pt x="326482" y="581819"/>
                    <a:pt x="323372" y="582944"/>
                    <a:pt x="320132" y="583407"/>
                  </a:cubicBezTo>
                  <a:cubicBezTo>
                    <a:pt x="277801" y="589455"/>
                    <a:pt x="242997" y="584519"/>
                    <a:pt x="196307" y="583407"/>
                  </a:cubicBezTo>
                  <a:cubicBezTo>
                    <a:pt x="179192" y="577700"/>
                    <a:pt x="200550" y="584619"/>
                    <a:pt x="179638" y="578644"/>
                  </a:cubicBezTo>
                  <a:cubicBezTo>
                    <a:pt x="155725" y="571812"/>
                    <a:pt x="192749" y="581326"/>
                    <a:pt x="162970" y="573882"/>
                  </a:cubicBezTo>
                  <a:cubicBezTo>
                    <a:pt x="161382" y="570707"/>
                    <a:pt x="159968" y="567439"/>
                    <a:pt x="158207" y="564357"/>
                  </a:cubicBezTo>
                  <a:cubicBezTo>
                    <a:pt x="156787" y="561872"/>
                    <a:pt x="153972" y="560026"/>
                    <a:pt x="153445" y="557213"/>
                  </a:cubicBezTo>
                  <a:cubicBezTo>
                    <a:pt x="151538" y="547041"/>
                    <a:pt x="152206" y="536543"/>
                    <a:pt x="151063" y="526257"/>
                  </a:cubicBezTo>
                  <a:cubicBezTo>
                    <a:pt x="150616" y="522234"/>
                    <a:pt x="150492" y="517970"/>
                    <a:pt x="148682" y="514350"/>
                  </a:cubicBezTo>
                  <a:cubicBezTo>
                    <a:pt x="147176" y="511338"/>
                    <a:pt x="143694" y="509794"/>
                    <a:pt x="141538" y="507207"/>
                  </a:cubicBezTo>
                  <a:cubicBezTo>
                    <a:pt x="133002" y="496964"/>
                    <a:pt x="140813" y="501087"/>
                    <a:pt x="127251" y="490538"/>
                  </a:cubicBezTo>
                  <a:cubicBezTo>
                    <a:pt x="123598" y="487696"/>
                    <a:pt x="118998" y="486236"/>
                    <a:pt x="115345" y="483394"/>
                  </a:cubicBezTo>
                  <a:cubicBezTo>
                    <a:pt x="111801" y="480637"/>
                    <a:pt x="109199" y="476826"/>
                    <a:pt x="105820" y="473869"/>
                  </a:cubicBezTo>
                  <a:cubicBezTo>
                    <a:pt x="102833" y="471256"/>
                    <a:pt x="99101" y="469531"/>
                    <a:pt x="96295" y="466725"/>
                  </a:cubicBezTo>
                  <a:cubicBezTo>
                    <a:pt x="94271" y="464701"/>
                    <a:pt x="93395" y="461755"/>
                    <a:pt x="91532" y="459582"/>
                  </a:cubicBezTo>
                  <a:cubicBezTo>
                    <a:pt x="75694" y="441106"/>
                    <a:pt x="88477" y="456963"/>
                    <a:pt x="74863" y="445294"/>
                  </a:cubicBezTo>
                  <a:cubicBezTo>
                    <a:pt x="71454" y="442372"/>
                    <a:pt x="68717" y="438726"/>
                    <a:pt x="65338" y="435769"/>
                  </a:cubicBezTo>
                  <a:cubicBezTo>
                    <a:pt x="62351" y="433156"/>
                    <a:pt x="58619" y="431431"/>
                    <a:pt x="55813" y="428625"/>
                  </a:cubicBezTo>
                  <a:cubicBezTo>
                    <a:pt x="53790" y="426602"/>
                    <a:pt x="53074" y="423505"/>
                    <a:pt x="51051" y="421482"/>
                  </a:cubicBezTo>
                  <a:cubicBezTo>
                    <a:pt x="49027" y="419458"/>
                    <a:pt x="46106" y="418551"/>
                    <a:pt x="43907" y="416719"/>
                  </a:cubicBezTo>
                  <a:cubicBezTo>
                    <a:pt x="41320" y="414563"/>
                    <a:pt x="39350" y="411731"/>
                    <a:pt x="36763" y="409575"/>
                  </a:cubicBezTo>
                  <a:cubicBezTo>
                    <a:pt x="26026" y="400627"/>
                    <a:pt x="26912" y="407895"/>
                    <a:pt x="15332" y="390525"/>
                  </a:cubicBezTo>
                  <a:lnTo>
                    <a:pt x="5807" y="376238"/>
                  </a:lnTo>
                  <a:lnTo>
                    <a:pt x="1045" y="369094"/>
                  </a:lnTo>
                  <a:cubicBezTo>
                    <a:pt x="1839" y="350044"/>
                    <a:pt x="-3090" y="329863"/>
                    <a:pt x="3426" y="311944"/>
                  </a:cubicBezTo>
                  <a:cubicBezTo>
                    <a:pt x="5401" y="306513"/>
                    <a:pt x="14560" y="315046"/>
                    <a:pt x="20095" y="316707"/>
                  </a:cubicBezTo>
                  <a:cubicBezTo>
                    <a:pt x="36805" y="321720"/>
                    <a:pt x="15520" y="315975"/>
                    <a:pt x="39145" y="323850"/>
                  </a:cubicBezTo>
                  <a:cubicBezTo>
                    <a:pt x="42250" y="324885"/>
                    <a:pt x="45523" y="325333"/>
                    <a:pt x="48670" y="326232"/>
                  </a:cubicBezTo>
                  <a:cubicBezTo>
                    <a:pt x="51083" y="326922"/>
                    <a:pt x="53367" y="328049"/>
                    <a:pt x="55813" y="328613"/>
                  </a:cubicBezTo>
                  <a:cubicBezTo>
                    <a:pt x="74860" y="333008"/>
                    <a:pt x="78733" y="333247"/>
                    <a:pt x="96295" y="335757"/>
                  </a:cubicBezTo>
                  <a:cubicBezTo>
                    <a:pt x="103962" y="338313"/>
                    <a:pt x="111688" y="342071"/>
                    <a:pt x="120107" y="335757"/>
                  </a:cubicBezTo>
                  <a:cubicBezTo>
                    <a:pt x="123345" y="333328"/>
                    <a:pt x="121694" y="327819"/>
                    <a:pt x="122488" y="323850"/>
                  </a:cubicBezTo>
                  <a:cubicBezTo>
                    <a:pt x="123675" y="302484"/>
                    <a:pt x="123788" y="282716"/>
                    <a:pt x="127251" y="261938"/>
                  </a:cubicBezTo>
                  <a:cubicBezTo>
                    <a:pt x="127789" y="258710"/>
                    <a:pt x="128838" y="255588"/>
                    <a:pt x="129632" y="252413"/>
                  </a:cubicBezTo>
                  <a:cubicBezTo>
                    <a:pt x="130426" y="244475"/>
                    <a:pt x="132013" y="236577"/>
                    <a:pt x="132013" y="228600"/>
                  </a:cubicBezTo>
                  <a:cubicBezTo>
                    <a:pt x="132013" y="225327"/>
                    <a:pt x="132737" y="220110"/>
                    <a:pt x="129632" y="219075"/>
                  </a:cubicBezTo>
                  <a:cubicBezTo>
                    <a:pt x="123561" y="217051"/>
                    <a:pt x="116894" y="220405"/>
                    <a:pt x="110582" y="221457"/>
                  </a:cubicBezTo>
                  <a:cubicBezTo>
                    <a:pt x="95152" y="224029"/>
                    <a:pt x="106654" y="223101"/>
                    <a:pt x="91532" y="228600"/>
                  </a:cubicBezTo>
                  <a:cubicBezTo>
                    <a:pt x="86101" y="230575"/>
                    <a:pt x="80419" y="231775"/>
                    <a:pt x="74863" y="233363"/>
                  </a:cubicBezTo>
                  <a:cubicBezTo>
                    <a:pt x="48629" y="232223"/>
                    <a:pt x="30797" y="234253"/>
                    <a:pt x="8188" y="228600"/>
                  </a:cubicBezTo>
                  <a:cubicBezTo>
                    <a:pt x="5753" y="227991"/>
                    <a:pt x="3426" y="227013"/>
                    <a:pt x="1045" y="226219"/>
                  </a:cubicBezTo>
                  <a:cubicBezTo>
                    <a:pt x="1839" y="201613"/>
                    <a:pt x="-1111" y="176597"/>
                    <a:pt x="3426" y="152400"/>
                  </a:cubicBezTo>
                  <a:cubicBezTo>
                    <a:pt x="4172" y="148422"/>
                    <a:pt x="11712" y="151829"/>
                    <a:pt x="15332" y="150019"/>
                  </a:cubicBezTo>
                  <a:cubicBezTo>
                    <a:pt x="43704" y="135833"/>
                    <a:pt x="828" y="148286"/>
                    <a:pt x="32001" y="140494"/>
                  </a:cubicBezTo>
                  <a:cubicBezTo>
                    <a:pt x="49845" y="128598"/>
                    <a:pt x="40974" y="133094"/>
                    <a:pt x="58195" y="126207"/>
                  </a:cubicBezTo>
                  <a:cubicBezTo>
                    <a:pt x="61370" y="123032"/>
                    <a:pt x="64311" y="119604"/>
                    <a:pt x="67720" y="116682"/>
                  </a:cubicBezTo>
                  <a:cubicBezTo>
                    <a:pt x="69893" y="114819"/>
                    <a:pt x="72023" y="111564"/>
                    <a:pt x="74863" y="111919"/>
                  </a:cubicBezTo>
                  <a:cubicBezTo>
                    <a:pt x="85497" y="113248"/>
                    <a:pt x="86524" y="121281"/>
                    <a:pt x="93913" y="126207"/>
                  </a:cubicBezTo>
                  <a:cubicBezTo>
                    <a:pt x="96002" y="127599"/>
                    <a:pt x="98772" y="127549"/>
                    <a:pt x="101057" y="128588"/>
                  </a:cubicBezTo>
                  <a:cubicBezTo>
                    <a:pt x="127919" y="140798"/>
                    <a:pt x="110968" y="135828"/>
                    <a:pt x="129632" y="140494"/>
                  </a:cubicBezTo>
                  <a:cubicBezTo>
                    <a:pt x="138363" y="138907"/>
                    <a:pt x="147768" y="139451"/>
                    <a:pt x="155826" y="135732"/>
                  </a:cubicBezTo>
                  <a:cubicBezTo>
                    <a:pt x="159049" y="134245"/>
                    <a:pt x="158316" y="128934"/>
                    <a:pt x="160588" y="126207"/>
                  </a:cubicBezTo>
                  <a:cubicBezTo>
                    <a:pt x="162420" y="124008"/>
                    <a:pt x="165351" y="123032"/>
                    <a:pt x="167732" y="121444"/>
                  </a:cubicBezTo>
                  <a:cubicBezTo>
                    <a:pt x="171132" y="112946"/>
                    <a:pt x="172811" y="107794"/>
                    <a:pt x="177257" y="100013"/>
                  </a:cubicBezTo>
                  <a:cubicBezTo>
                    <a:pt x="178677" y="97528"/>
                    <a:pt x="180740" y="95429"/>
                    <a:pt x="182020" y="92869"/>
                  </a:cubicBezTo>
                  <a:cubicBezTo>
                    <a:pt x="193104" y="70701"/>
                    <a:pt x="178839" y="90892"/>
                    <a:pt x="196307" y="69057"/>
                  </a:cubicBezTo>
                  <a:cubicBezTo>
                    <a:pt x="201090" y="54705"/>
                    <a:pt x="194633" y="68466"/>
                    <a:pt x="208213" y="57150"/>
                  </a:cubicBezTo>
                  <a:cubicBezTo>
                    <a:pt x="210412" y="55318"/>
                    <a:pt x="210952" y="52031"/>
                    <a:pt x="212976" y="50007"/>
                  </a:cubicBezTo>
                  <a:cubicBezTo>
                    <a:pt x="215782" y="47201"/>
                    <a:pt x="219250" y="45139"/>
                    <a:pt x="222501" y="42863"/>
                  </a:cubicBezTo>
                  <a:cubicBezTo>
                    <a:pt x="227190" y="39581"/>
                    <a:pt x="231235" y="34726"/>
                    <a:pt x="236788" y="33338"/>
                  </a:cubicBezTo>
                  <a:cubicBezTo>
                    <a:pt x="250240" y="29975"/>
                    <a:pt x="243104" y="31599"/>
                    <a:pt x="258220" y="28575"/>
                  </a:cubicBezTo>
                  <a:cubicBezTo>
                    <a:pt x="260967" y="26744"/>
                    <a:pt x="273538" y="15931"/>
                    <a:pt x="277270" y="26194"/>
                  </a:cubicBezTo>
                  <a:cubicBezTo>
                    <a:pt x="279996" y="33691"/>
                    <a:pt x="276071" y="42118"/>
                    <a:pt x="274888" y="50007"/>
                  </a:cubicBezTo>
                  <a:cubicBezTo>
                    <a:pt x="273687" y="58012"/>
                    <a:pt x="270126" y="73819"/>
                    <a:pt x="270126" y="73819"/>
                  </a:cubicBezTo>
                  <a:cubicBezTo>
                    <a:pt x="270920" y="80963"/>
                    <a:pt x="267774" y="89841"/>
                    <a:pt x="272507" y="95250"/>
                  </a:cubicBezTo>
                  <a:cubicBezTo>
                    <a:pt x="275687" y="98884"/>
                    <a:pt x="282074" y="93881"/>
                    <a:pt x="286795" y="92869"/>
                  </a:cubicBezTo>
                  <a:cubicBezTo>
                    <a:pt x="293195" y="91498"/>
                    <a:pt x="299495" y="89694"/>
                    <a:pt x="305845" y="88107"/>
                  </a:cubicBezTo>
                  <a:cubicBezTo>
                    <a:pt x="310715" y="86890"/>
                    <a:pt x="315262" y="84561"/>
                    <a:pt x="320132" y="83344"/>
                  </a:cubicBezTo>
                  <a:cubicBezTo>
                    <a:pt x="332092" y="80354"/>
                    <a:pt x="326552" y="81998"/>
                    <a:pt x="336801" y="78582"/>
                  </a:cubicBezTo>
                  <a:cubicBezTo>
                    <a:pt x="347451" y="62605"/>
                    <a:pt x="334905" y="78258"/>
                    <a:pt x="348707" y="69057"/>
                  </a:cubicBezTo>
                  <a:cubicBezTo>
                    <a:pt x="366545" y="57166"/>
                    <a:pt x="346008" y="65193"/>
                    <a:pt x="362995" y="59532"/>
                  </a:cubicBezTo>
                  <a:cubicBezTo>
                    <a:pt x="365376" y="57151"/>
                    <a:pt x="367982" y="54975"/>
                    <a:pt x="370138" y="52388"/>
                  </a:cubicBezTo>
                  <a:cubicBezTo>
                    <a:pt x="371970" y="50189"/>
                    <a:pt x="372877" y="47268"/>
                    <a:pt x="374901" y="45244"/>
                  </a:cubicBezTo>
                  <a:cubicBezTo>
                    <a:pt x="376925" y="43220"/>
                    <a:pt x="379664" y="42069"/>
                    <a:pt x="382045" y="40482"/>
                  </a:cubicBezTo>
                  <a:cubicBezTo>
                    <a:pt x="388394" y="21431"/>
                    <a:pt x="378870" y="43657"/>
                    <a:pt x="391570" y="30957"/>
                  </a:cubicBezTo>
                  <a:cubicBezTo>
                    <a:pt x="404270" y="18257"/>
                    <a:pt x="382044" y="27781"/>
                    <a:pt x="401095" y="21432"/>
                  </a:cubicBezTo>
                  <a:cubicBezTo>
                    <a:pt x="405725" y="7541"/>
                    <a:pt x="399458" y="19646"/>
                    <a:pt x="413001" y="11907"/>
                  </a:cubicBezTo>
                  <a:cubicBezTo>
                    <a:pt x="415925" y="10236"/>
                    <a:pt x="417221" y="6434"/>
                    <a:pt x="420145" y="4763"/>
                  </a:cubicBezTo>
                  <a:cubicBezTo>
                    <a:pt x="422987" y="3139"/>
                    <a:pt x="426523" y="3281"/>
                    <a:pt x="429670" y="2382"/>
                  </a:cubicBezTo>
                  <a:cubicBezTo>
                    <a:pt x="432083" y="1692"/>
                    <a:pt x="434432" y="794"/>
                    <a:pt x="436813" y="0"/>
                  </a:cubicBezTo>
                  <a:lnTo>
                    <a:pt x="567782" y="2382"/>
                  </a:lnTo>
                  <a:cubicBezTo>
                    <a:pt x="574859" y="2944"/>
                    <a:pt x="586832" y="11907"/>
                    <a:pt x="586832" y="11907"/>
                  </a:cubicBezTo>
                  <a:cubicBezTo>
                    <a:pt x="589213" y="15082"/>
                    <a:pt x="590766" y="19098"/>
                    <a:pt x="593976" y="21432"/>
                  </a:cubicBezTo>
                  <a:cubicBezTo>
                    <a:pt x="636263" y="52186"/>
                    <a:pt x="595850" y="13781"/>
                    <a:pt x="622551" y="40482"/>
                  </a:cubicBezTo>
                  <a:cubicBezTo>
                    <a:pt x="628457" y="58201"/>
                    <a:pt x="619391" y="34551"/>
                    <a:pt x="634457" y="57150"/>
                  </a:cubicBezTo>
                  <a:cubicBezTo>
                    <a:pt x="638395" y="63057"/>
                    <a:pt x="639722" y="70520"/>
                    <a:pt x="643982" y="76200"/>
                  </a:cubicBezTo>
                  <a:cubicBezTo>
                    <a:pt x="646363" y="79375"/>
                    <a:pt x="648543" y="82712"/>
                    <a:pt x="651126" y="85725"/>
                  </a:cubicBezTo>
                  <a:cubicBezTo>
                    <a:pt x="664874" y="101764"/>
                    <a:pt x="652510" y="84228"/>
                    <a:pt x="663032" y="100013"/>
                  </a:cubicBezTo>
                  <a:cubicBezTo>
                    <a:pt x="667422" y="117576"/>
                    <a:pt x="662704" y="101628"/>
                    <a:pt x="670176" y="119063"/>
                  </a:cubicBezTo>
                  <a:cubicBezTo>
                    <a:pt x="671165" y="121370"/>
                    <a:pt x="671676" y="123857"/>
                    <a:pt x="672557" y="126207"/>
                  </a:cubicBezTo>
                  <a:cubicBezTo>
                    <a:pt x="674058" y="130209"/>
                    <a:pt x="675584" y="134207"/>
                    <a:pt x="677320" y="138113"/>
                  </a:cubicBezTo>
                  <a:cubicBezTo>
                    <a:pt x="681350" y="147180"/>
                    <a:pt x="681735" y="147118"/>
                    <a:pt x="686845" y="154782"/>
                  </a:cubicBezTo>
                  <a:cubicBezTo>
                    <a:pt x="687639" y="158751"/>
                    <a:pt x="687946" y="162848"/>
                    <a:pt x="689226" y="166688"/>
                  </a:cubicBezTo>
                  <a:cubicBezTo>
                    <a:pt x="691841" y="174534"/>
                    <a:pt x="696243" y="179219"/>
                    <a:pt x="701132" y="185738"/>
                  </a:cubicBezTo>
                  <a:cubicBezTo>
                    <a:pt x="701926" y="188913"/>
                    <a:pt x="702254" y="192242"/>
                    <a:pt x="703513" y="195263"/>
                  </a:cubicBezTo>
                  <a:cubicBezTo>
                    <a:pt x="706244" y="201816"/>
                    <a:pt x="711316" y="207426"/>
                    <a:pt x="713038" y="214313"/>
                  </a:cubicBezTo>
                  <a:cubicBezTo>
                    <a:pt x="715312" y="223405"/>
                    <a:pt x="715701" y="226781"/>
                    <a:pt x="720182" y="235744"/>
                  </a:cubicBezTo>
                  <a:cubicBezTo>
                    <a:pt x="721462" y="238304"/>
                    <a:pt x="723357" y="240507"/>
                    <a:pt x="724945" y="242888"/>
                  </a:cubicBezTo>
                  <a:cubicBezTo>
                    <a:pt x="725739" y="247650"/>
                    <a:pt x="726279" y="252462"/>
                    <a:pt x="727326" y="257175"/>
                  </a:cubicBezTo>
                  <a:cubicBezTo>
                    <a:pt x="727870" y="259625"/>
                    <a:pt x="729017" y="261905"/>
                    <a:pt x="729707" y="264319"/>
                  </a:cubicBezTo>
                  <a:cubicBezTo>
                    <a:pt x="730606" y="267466"/>
                    <a:pt x="731189" y="270697"/>
                    <a:pt x="732088" y="273844"/>
                  </a:cubicBezTo>
                  <a:cubicBezTo>
                    <a:pt x="732778" y="276258"/>
                    <a:pt x="733780" y="278574"/>
                    <a:pt x="734470" y="280988"/>
                  </a:cubicBezTo>
                  <a:cubicBezTo>
                    <a:pt x="738220" y="294112"/>
                    <a:pt x="734878" y="286568"/>
                    <a:pt x="753520" y="295275"/>
                  </a:cubicBezTo>
                  <a:close/>
                </a:path>
              </a:pathLst>
            </a:custGeom>
            <a:solidFill>
              <a:srgbClr val="002060">
                <a:alpha val="50196"/>
              </a:srgbClr>
            </a:solid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Arial" panose="020B0604020202020204"/>
              </a:endParaRPr>
            </a:p>
          </p:txBody>
        </p:sp>
        <p:sp>
          <p:nvSpPr>
            <p:cNvPr id="56" name="CaixaDeTexto 55">
              <a:extLst>
                <a:ext uri="{FF2B5EF4-FFF2-40B4-BE49-F238E27FC236}">
                  <a16:creationId xmlns:a16="http://schemas.microsoft.com/office/drawing/2014/main" id="{E4832A0D-E75D-5545-194F-63852743B472}"/>
                </a:ext>
              </a:extLst>
            </p:cNvPr>
            <p:cNvSpPr txBox="1"/>
            <p:nvPr/>
          </p:nvSpPr>
          <p:spPr>
            <a:xfrm>
              <a:off x="16124304" y="4561272"/>
              <a:ext cx="611597" cy="583255"/>
            </a:xfrm>
            <a:prstGeom prst="rect">
              <a:avLst/>
            </a:prstGeom>
            <a:noFill/>
          </p:spPr>
          <p:txBody>
            <a:bodyPr wrap="square" rtlCol="0">
              <a:spAutoFit/>
            </a:bodyPr>
            <a:lstStyle/>
            <a:p>
              <a:pPr defTabSz="554492"/>
              <a:r>
                <a:rPr lang="en-GB" sz="849" b="1" i="1" kern="0">
                  <a:solidFill>
                    <a:srgbClr val="FFFFFF"/>
                  </a:solidFill>
                </a:rPr>
                <a:t>NO2</a:t>
              </a:r>
            </a:p>
          </p:txBody>
        </p:sp>
      </p:grpSp>
      <p:sp>
        <p:nvSpPr>
          <p:cNvPr id="15" name="CaixaDeTexto 14">
            <a:extLst>
              <a:ext uri="{FF2B5EF4-FFF2-40B4-BE49-F238E27FC236}">
                <a16:creationId xmlns:a16="http://schemas.microsoft.com/office/drawing/2014/main" id="{4A61A4AE-58D4-CC8E-E42D-62CA90DCBB70}"/>
              </a:ext>
            </a:extLst>
          </p:cNvPr>
          <p:cNvSpPr txBox="1"/>
          <p:nvPr/>
        </p:nvSpPr>
        <p:spPr>
          <a:xfrm>
            <a:off x="9178654" y="4886709"/>
            <a:ext cx="290224" cy="353687"/>
          </a:xfrm>
          <a:prstGeom prst="rect">
            <a:avLst/>
          </a:prstGeom>
          <a:solidFill>
            <a:schemeClr val="bg1"/>
          </a:solidFill>
        </p:spPr>
        <p:txBody>
          <a:bodyPr wrap="square" rtlCol="0">
            <a:spAutoFit/>
          </a:bodyPr>
          <a:lstStyle/>
          <a:p>
            <a:pPr algn="ctr" defTabSz="554492"/>
            <a:r>
              <a:rPr lang="en-GB" sz="849" b="1" i="1" kern="0">
                <a:solidFill>
                  <a:srgbClr val="35447B"/>
                </a:solidFill>
                <a:latin typeface="Arial" panose="020B0604020202020204"/>
              </a:rPr>
              <a:t>FR</a:t>
            </a:r>
          </a:p>
        </p:txBody>
      </p:sp>
      <p:sp>
        <p:nvSpPr>
          <p:cNvPr id="20" name="CaixaDeTexto 19">
            <a:extLst>
              <a:ext uri="{FF2B5EF4-FFF2-40B4-BE49-F238E27FC236}">
                <a16:creationId xmlns:a16="http://schemas.microsoft.com/office/drawing/2014/main" id="{313A9918-E68E-38E3-2563-2516CEF2F0EB}"/>
              </a:ext>
            </a:extLst>
          </p:cNvPr>
          <p:cNvSpPr txBox="1"/>
          <p:nvPr/>
        </p:nvSpPr>
        <p:spPr>
          <a:xfrm>
            <a:off x="8277297" y="5884174"/>
            <a:ext cx="290224" cy="353687"/>
          </a:xfrm>
          <a:prstGeom prst="rect">
            <a:avLst/>
          </a:prstGeom>
          <a:solidFill>
            <a:schemeClr val="bg1"/>
          </a:solidFill>
        </p:spPr>
        <p:txBody>
          <a:bodyPr wrap="square" rtlCol="0">
            <a:spAutoFit/>
          </a:bodyPr>
          <a:lstStyle/>
          <a:p>
            <a:pPr algn="ctr" defTabSz="554492"/>
            <a:r>
              <a:rPr lang="en-GB" sz="849" b="1" i="1" kern="0">
                <a:solidFill>
                  <a:srgbClr val="35447B"/>
                </a:solidFill>
                <a:latin typeface="Arial" panose="020B0604020202020204"/>
              </a:rPr>
              <a:t>ES</a:t>
            </a:r>
          </a:p>
        </p:txBody>
      </p:sp>
      <p:sp>
        <p:nvSpPr>
          <p:cNvPr id="22" name="CaixaDeTexto 21">
            <a:extLst>
              <a:ext uri="{FF2B5EF4-FFF2-40B4-BE49-F238E27FC236}">
                <a16:creationId xmlns:a16="http://schemas.microsoft.com/office/drawing/2014/main" id="{871821E2-21F8-DCF4-1876-D734331C2759}"/>
              </a:ext>
            </a:extLst>
          </p:cNvPr>
          <p:cNvSpPr txBox="1"/>
          <p:nvPr/>
        </p:nvSpPr>
        <p:spPr>
          <a:xfrm>
            <a:off x="7704607" y="5932883"/>
            <a:ext cx="200234" cy="174763"/>
          </a:xfrm>
          <a:prstGeom prst="rect">
            <a:avLst/>
          </a:prstGeom>
          <a:solidFill>
            <a:schemeClr val="bg1"/>
          </a:solidFill>
        </p:spPr>
        <p:txBody>
          <a:bodyPr wrap="square" lIns="21830" tIns="21830" rIns="21830" bIns="21830" rtlCol="0">
            <a:spAutoFit/>
          </a:bodyPr>
          <a:lstStyle/>
          <a:p>
            <a:pPr algn="ctr" defTabSz="554492"/>
            <a:r>
              <a:rPr lang="en-GB" sz="849" b="1" i="1" kern="0">
                <a:solidFill>
                  <a:srgbClr val="35447B"/>
                </a:solidFill>
                <a:latin typeface="Arial" panose="020B0604020202020204"/>
              </a:rPr>
              <a:t>PT</a:t>
            </a:r>
          </a:p>
        </p:txBody>
      </p:sp>
      <p:sp>
        <p:nvSpPr>
          <p:cNvPr id="23" name="CaixaDeTexto 22">
            <a:extLst>
              <a:ext uri="{FF2B5EF4-FFF2-40B4-BE49-F238E27FC236}">
                <a16:creationId xmlns:a16="http://schemas.microsoft.com/office/drawing/2014/main" id="{7785DC7D-02C2-25CD-F1E8-9FE35BE7C974}"/>
              </a:ext>
            </a:extLst>
          </p:cNvPr>
          <p:cNvSpPr txBox="1"/>
          <p:nvPr/>
        </p:nvSpPr>
        <p:spPr>
          <a:xfrm>
            <a:off x="10072282" y="4187782"/>
            <a:ext cx="290224" cy="353687"/>
          </a:xfrm>
          <a:prstGeom prst="rect">
            <a:avLst/>
          </a:prstGeom>
          <a:solidFill>
            <a:schemeClr val="bg1"/>
          </a:solidFill>
        </p:spPr>
        <p:txBody>
          <a:bodyPr wrap="square" rtlCol="0">
            <a:spAutoFit/>
          </a:bodyPr>
          <a:lstStyle/>
          <a:p>
            <a:pPr algn="ctr" defTabSz="554492"/>
            <a:r>
              <a:rPr lang="en-GB" sz="849" b="1" i="1" kern="0">
                <a:solidFill>
                  <a:srgbClr val="35447B"/>
                </a:solidFill>
                <a:latin typeface="Arial" panose="020B0604020202020204"/>
              </a:rPr>
              <a:t>DE</a:t>
            </a:r>
          </a:p>
        </p:txBody>
      </p:sp>
      <p:sp>
        <p:nvSpPr>
          <p:cNvPr id="25" name="CaixaDeTexto 24">
            <a:extLst>
              <a:ext uri="{FF2B5EF4-FFF2-40B4-BE49-F238E27FC236}">
                <a16:creationId xmlns:a16="http://schemas.microsoft.com/office/drawing/2014/main" id="{2CB187B5-A4FC-8FBE-13B9-9EC2F8AEBD47}"/>
              </a:ext>
            </a:extLst>
          </p:cNvPr>
          <p:cNvSpPr txBox="1"/>
          <p:nvPr/>
        </p:nvSpPr>
        <p:spPr>
          <a:xfrm>
            <a:off x="10669469" y="4700073"/>
            <a:ext cx="290224" cy="353687"/>
          </a:xfrm>
          <a:prstGeom prst="rect">
            <a:avLst/>
          </a:prstGeom>
          <a:solidFill>
            <a:schemeClr val="bg1"/>
          </a:solidFill>
        </p:spPr>
        <p:txBody>
          <a:bodyPr wrap="square" rtlCol="0">
            <a:spAutoFit/>
          </a:bodyPr>
          <a:lstStyle/>
          <a:p>
            <a:pPr algn="ctr" defTabSz="554492"/>
            <a:r>
              <a:rPr lang="en-GB" sz="849" b="1" i="1" kern="0">
                <a:solidFill>
                  <a:srgbClr val="35447B"/>
                </a:solidFill>
                <a:latin typeface="Arial" panose="020B0604020202020204"/>
              </a:rPr>
              <a:t>AT</a:t>
            </a:r>
          </a:p>
        </p:txBody>
      </p:sp>
      <p:grpSp>
        <p:nvGrpSpPr>
          <p:cNvPr id="29" name="Agrupar 28">
            <a:extLst>
              <a:ext uri="{FF2B5EF4-FFF2-40B4-BE49-F238E27FC236}">
                <a16:creationId xmlns:a16="http://schemas.microsoft.com/office/drawing/2014/main" id="{450AF5D6-0A3B-8582-9A49-FB25BB39CBE9}"/>
              </a:ext>
            </a:extLst>
          </p:cNvPr>
          <p:cNvGrpSpPr/>
          <p:nvPr/>
        </p:nvGrpSpPr>
        <p:grpSpPr>
          <a:xfrm>
            <a:off x="4996367" y="1513636"/>
            <a:ext cx="2232889" cy="4699495"/>
            <a:chOff x="8187151" y="1641316"/>
            <a:chExt cx="3682200" cy="7749815"/>
          </a:xfrm>
        </p:grpSpPr>
        <p:pic>
          <p:nvPicPr>
            <p:cNvPr id="32" name="Picture 13">
              <a:extLst>
                <a:ext uri="{FF2B5EF4-FFF2-40B4-BE49-F238E27FC236}">
                  <a16:creationId xmlns:a16="http://schemas.microsoft.com/office/drawing/2014/main" id="{38D205CB-B3F6-F5D2-89E3-0EF61FE9999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5940" y="2485443"/>
              <a:ext cx="3612220" cy="589341"/>
            </a:xfrm>
            <a:prstGeom prst="rect">
              <a:avLst/>
            </a:prstGeom>
          </p:spPr>
        </p:pic>
        <p:pic>
          <p:nvPicPr>
            <p:cNvPr id="36" name="Picture 48">
              <a:extLst>
                <a:ext uri="{FF2B5EF4-FFF2-40B4-BE49-F238E27FC236}">
                  <a16:creationId xmlns:a16="http://schemas.microsoft.com/office/drawing/2014/main" id="{5FE8E46F-E22A-C33A-14AE-FC6B02BF9F0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5940" y="1641316"/>
              <a:ext cx="3612220" cy="589341"/>
            </a:xfrm>
            <a:prstGeom prst="rect">
              <a:avLst/>
            </a:prstGeom>
          </p:spPr>
        </p:pic>
        <p:pic>
          <p:nvPicPr>
            <p:cNvPr id="37" name="Picture 49">
              <a:extLst>
                <a:ext uri="{FF2B5EF4-FFF2-40B4-BE49-F238E27FC236}">
                  <a16:creationId xmlns:a16="http://schemas.microsoft.com/office/drawing/2014/main" id="{147F3888-8109-E385-BA47-994886521BE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87151" y="3325115"/>
              <a:ext cx="3612220" cy="589341"/>
            </a:xfrm>
            <a:prstGeom prst="rect">
              <a:avLst/>
            </a:prstGeom>
          </p:spPr>
        </p:pic>
        <p:pic>
          <p:nvPicPr>
            <p:cNvPr id="48" name="Picture 50">
              <a:extLst>
                <a:ext uri="{FF2B5EF4-FFF2-40B4-BE49-F238E27FC236}">
                  <a16:creationId xmlns:a16="http://schemas.microsoft.com/office/drawing/2014/main" id="{710845DA-8008-809A-6561-F794BCDC2C8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5940" y="5205543"/>
              <a:ext cx="3612220" cy="589341"/>
            </a:xfrm>
            <a:prstGeom prst="rect">
              <a:avLst/>
            </a:prstGeom>
          </p:spPr>
        </p:pic>
        <p:pic>
          <p:nvPicPr>
            <p:cNvPr id="57" name="Picture 51">
              <a:extLst>
                <a:ext uri="{FF2B5EF4-FFF2-40B4-BE49-F238E27FC236}">
                  <a16:creationId xmlns:a16="http://schemas.microsoft.com/office/drawing/2014/main" id="{FC5EA6C6-2EDC-9AED-1A5C-F469D2B8445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87151" y="4350311"/>
              <a:ext cx="3612220" cy="589341"/>
            </a:xfrm>
            <a:prstGeom prst="rect">
              <a:avLst/>
            </a:prstGeom>
          </p:spPr>
        </p:pic>
        <p:pic>
          <p:nvPicPr>
            <p:cNvPr id="59" name="Picture 52">
              <a:extLst>
                <a:ext uri="{FF2B5EF4-FFF2-40B4-BE49-F238E27FC236}">
                  <a16:creationId xmlns:a16="http://schemas.microsoft.com/office/drawing/2014/main" id="{91E3DC0B-6738-8B90-4826-0564E2DDD56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5940" y="6060775"/>
              <a:ext cx="3612220" cy="589341"/>
            </a:xfrm>
            <a:prstGeom prst="rect">
              <a:avLst/>
            </a:prstGeom>
          </p:spPr>
        </p:pic>
        <p:pic>
          <p:nvPicPr>
            <p:cNvPr id="60" name="Picture 53">
              <a:extLst>
                <a:ext uri="{FF2B5EF4-FFF2-40B4-BE49-F238E27FC236}">
                  <a16:creationId xmlns:a16="http://schemas.microsoft.com/office/drawing/2014/main" id="{B8B2433D-EAA5-1B9B-BEC3-A8968F0E3E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7131" y="7027115"/>
              <a:ext cx="3612220" cy="589341"/>
            </a:xfrm>
            <a:prstGeom prst="rect">
              <a:avLst/>
            </a:prstGeom>
          </p:spPr>
        </p:pic>
        <p:pic>
          <p:nvPicPr>
            <p:cNvPr id="61" name="Picture 54">
              <a:extLst>
                <a:ext uri="{FF2B5EF4-FFF2-40B4-BE49-F238E27FC236}">
                  <a16:creationId xmlns:a16="http://schemas.microsoft.com/office/drawing/2014/main" id="{1BCB7CC1-E1A1-C2A2-87A7-D989615718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94418" y="8801790"/>
              <a:ext cx="3612220" cy="589341"/>
            </a:xfrm>
            <a:prstGeom prst="rect">
              <a:avLst/>
            </a:prstGeom>
          </p:spPr>
        </p:pic>
        <p:pic>
          <p:nvPicPr>
            <p:cNvPr id="62" name="Picture 53">
              <a:extLst>
                <a:ext uri="{FF2B5EF4-FFF2-40B4-BE49-F238E27FC236}">
                  <a16:creationId xmlns:a16="http://schemas.microsoft.com/office/drawing/2014/main" id="{C5FEF9C8-C259-A94C-C948-7214928E362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5940" y="7961874"/>
              <a:ext cx="3612220" cy="589341"/>
            </a:xfrm>
            <a:prstGeom prst="rect">
              <a:avLst/>
            </a:prstGeom>
          </p:spPr>
        </p:pic>
      </p:grpSp>
      <p:grpSp>
        <p:nvGrpSpPr>
          <p:cNvPr id="64" name="Agrupar 63">
            <a:extLst>
              <a:ext uri="{FF2B5EF4-FFF2-40B4-BE49-F238E27FC236}">
                <a16:creationId xmlns:a16="http://schemas.microsoft.com/office/drawing/2014/main" id="{111280D2-DD1E-46D1-51FE-7ADAF9CBCFEA}"/>
              </a:ext>
            </a:extLst>
          </p:cNvPr>
          <p:cNvGrpSpPr/>
          <p:nvPr/>
        </p:nvGrpSpPr>
        <p:grpSpPr>
          <a:xfrm>
            <a:off x="516354" y="4723253"/>
            <a:ext cx="4075921" cy="1474410"/>
            <a:chOff x="850801" y="7788993"/>
            <a:chExt cx="6721496" cy="2431412"/>
          </a:xfrm>
        </p:grpSpPr>
        <p:pic>
          <p:nvPicPr>
            <p:cNvPr id="65" name="Picture 12">
              <a:extLst>
                <a:ext uri="{FF2B5EF4-FFF2-40B4-BE49-F238E27FC236}">
                  <a16:creationId xmlns:a16="http://schemas.microsoft.com/office/drawing/2014/main" id="{9C471732-B6D9-6AA1-D1C5-5D4569A503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801" y="8862510"/>
              <a:ext cx="3215740" cy="571630"/>
            </a:xfrm>
            <a:prstGeom prst="rect">
              <a:avLst/>
            </a:prstGeom>
          </p:spPr>
        </p:pic>
        <p:pic>
          <p:nvPicPr>
            <p:cNvPr id="66" name="Picture 42">
              <a:extLst>
                <a:ext uri="{FF2B5EF4-FFF2-40B4-BE49-F238E27FC236}">
                  <a16:creationId xmlns:a16="http://schemas.microsoft.com/office/drawing/2014/main" id="{76ABB353-E79F-A7EF-A1DD-DF9DD6C102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802" y="9648775"/>
              <a:ext cx="3215740" cy="571630"/>
            </a:xfrm>
            <a:prstGeom prst="rect">
              <a:avLst/>
            </a:prstGeom>
          </p:spPr>
        </p:pic>
        <p:pic>
          <p:nvPicPr>
            <p:cNvPr id="67" name="Picture 43">
              <a:extLst>
                <a:ext uri="{FF2B5EF4-FFF2-40B4-BE49-F238E27FC236}">
                  <a16:creationId xmlns:a16="http://schemas.microsoft.com/office/drawing/2014/main" id="{B61D866F-278D-3972-C629-4259B187E5E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801" y="7788993"/>
              <a:ext cx="3215740" cy="571630"/>
            </a:xfrm>
            <a:prstGeom prst="rect">
              <a:avLst/>
            </a:prstGeom>
          </p:spPr>
        </p:pic>
        <p:pic>
          <p:nvPicPr>
            <p:cNvPr id="68" name="Picture 44">
              <a:extLst>
                <a:ext uri="{FF2B5EF4-FFF2-40B4-BE49-F238E27FC236}">
                  <a16:creationId xmlns:a16="http://schemas.microsoft.com/office/drawing/2014/main" id="{ABA0CB0F-BB4E-7266-F31E-589AF8A647A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6556" y="8851080"/>
              <a:ext cx="3215740" cy="571630"/>
            </a:xfrm>
            <a:prstGeom prst="rect">
              <a:avLst/>
            </a:prstGeom>
          </p:spPr>
        </p:pic>
        <p:pic>
          <p:nvPicPr>
            <p:cNvPr id="69" name="Picture 45">
              <a:extLst>
                <a:ext uri="{FF2B5EF4-FFF2-40B4-BE49-F238E27FC236}">
                  <a16:creationId xmlns:a16="http://schemas.microsoft.com/office/drawing/2014/main" id="{0A442E2E-4FDF-8CC1-695C-35D8293DDAF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6557" y="9648775"/>
              <a:ext cx="3215740" cy="571630"/>
            </a:xfrm>
            <a:prstGeom prst="rect">
              <a:avLst/>
            </a:prstGeom>
          </p:spPr>
        </p:pic>
        <p:pic>
          <p:nvPicPr>
            <p:cNvPr id="70" name="Picture 46">
              <a:extLst>
                <a:ext uri="{FF2B5EF4-FFF2-40B4-BE49-F238E27FC236}">
                  <a16:creationId xmlns:a16="http://schemas.microsoft.com/office/drawing/2014/main" id="{48528800-6641-AB6D-5394-5FED611955C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6556" y="7788993"/>
              <a:ext cx="3215740" cy="571630"/>
            </a:xfrm>
            <a:prstGeom prst="rect">
              <a:avLst/>
            </a:prstGeom>
          </p:spPr>
        </p:pic>
      </p:grpSp>
      <p:sp>
        <p:nvSpPr>
          <p:cNvPr id="72" name="Isosceles Triangle 10">
            <a:extLst>
              <a:ext uri="{FF2B5EF4-FFF2-40B4-BE49-F238E27FC236}">
                <a16:creationId xmlns:a16="http://schemas.microsoft.com/office/drawing/2014/main" id="{A47737D5-1DC9-2CD9-0F38-E5F21B2661AB}"/>
              </a:ext>
            </a:extLst>
          </p:cNvPr>
          <p:cNvSpPr/>
          <p:nvPr/>
        </p:nvSpPr>
        <p:spPr>
          <a:xfrm rot="10800000">
            <a:off x="603753" y="3987133"/>
            <a:ext cx="218304" cy="218304"/>
          </a:xfrm>
          <a:prstGeom prst="triangle">
            <a:avLst/>
          </a:prstGeom>
          <a:noFill/>
          <a:ln>
            <a:solidFill>
              <a:srgbClr val="2627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Arial" panose="020B0604020202020204"/>
            </a:endParaRPr>
          </a:p>
        </p:txBody>
      </p:sp>
      <p:sp>
        <p:nvSpPr>
          <p:cNvPr id="74" name="Isosceles Triangle 37">
            <a:extLst>
              <a:ext uri="{FF2B5EF4-FFF2-40B4-BE49-F238E27FC236}">
                <a16:creationId xmlns:a16="http://schemas.microsoft.com/office/drawing/2014/main" id="{CF42B140-E701-04F9-F190-E49594C56D95}"/>
              </a:ext>
            </a:extLst>
          </p:cNvPr>
          <p:cNvSpPr/>
          <p:nvPr/>
        </p:nvSpPr>
        <p:spPr>
          <a:xfrm>
            <a:off x="2838131" y="3995901"/>
            <a:ext cx="218304" cy="218304"/>
          </a:xfrm>
          <a:prstGeom prst="triangle">
            <a:avLst/>
          </a:prstGeom>
          <a:noFill/>
          <a:ln>
            <a:solidFill>
              <a:srgbClr val="2627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Arial" panose="020B0604020202020204"/>
            </a:endParaRPr>
          </a:p>
        </p:txBody>
      </p:sp>
      <p:sp>
        <p:nvSpPr>
          <p:cNvPr id="13" name="Text Placeholder 1">
            <a:extLst>
              <a:ext uri="{FF2B5EF4-FFF2-40B4-BE49-F238E27FC236}">
                <a16:creationId xmlns:a16="http://schemas.microsoft.com/office/drawing/2014/main" id="{210A74C4-95D4-90C2-4423-C095C78D4C2F}"/>
              </a:ext>
            </a:extLst>
          </p:cNvPr>
          <p:cNvSpPr txBox="1">
            <a:spLocks/>
          </p:cNvSpPr>
          <p:nvPr/>
        </p:nvSpPr>
        <p:spPr>
          <a:xfrm>
            <a:off x="470431" y="1692324"/>
            <a:ext cx="3806264" cy="1103674"/>
          </a:xfrm>
          <a:prstGeom prst="rect">
            <a:avLst/>
          </a:prstGeom>
          <a:noFill/>
          <a:ln>
            <a:noFill/>
          </a:ln>
        </p:spPr>
        <p:txBody>
          <a:bodyPr wrap="square" lIns="87322" tIns="0" rIns="21830" bIns="0" anchor="t">
            <a:noAutofit/>
          </a:bodyPr>
          <a:lstStyle>
            <a:lvl1pPr marL="0" eaLnBrk="1" hangingPunct="1">
              <a:lnSpc>
                <a:spcPct val="100000"/>
              </a:lnSpc>
              <a:spcAft>
                <a:spcPts val="2400"/>
              </a:spcAft>
              <a:defRPr sz="1600" b="0" baseline="0">
                <a:solidFill>
                  <a:schemeClr val="accent6"/>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just" defTabSz="554492">
              <a:spcAft>
                <a:spcPts val="1455"/>
              </a:spcAft>
            </a:pPr>
            <a:r>
              <a:rPr lang="en-GB" sz="1200" kern="0" dirty="0">
                <a:solidFill>
                  <a:srgbClr val="26275D"/>
                </a:solidFill>
                <a:latin typeface="Arial" panose="020B0604020202020204"/>
              </a:rPr>
              <a:t>During December 2025, </a:t>
            </a:r>
            <a:r>
              <a:rPr lang="en-GB" sz="1200" kern="0">
                <a:solidFill>
                  <a:srgbClr val="26275D"/>
                </a:solidFill>
                <a:latin typeface="Arial" panose="020B0604020202020204"/>
              </a:rPr>
              <a:t>Portugal recorded a minimum hourly price in MIBEL</a:t>
            </a:r>
            <a:r>
              <a:rPr lang="en-GB" sz="1200" kern="0" dirty="0">
                <a:solidFill>
                  <a:srgbClr val="26275D"/>
                </a:solidFill>
                <a:latin typeface="Arial" panose="020B0604020202020204"/>
              </a:rPr>
              <a:t> of 0.5 €/MWh*.</a:t>
            </a:r>
          </a:p>
          <a:p>
            <a:pPr algn="just" defTabSz="554492">
              <a:spcAft>
                <a:spcPts val="1455"/>
              </a:spcAft>
            </a:pPr>
            <a:r>
              <a:rPr lang="en-GB" sz="1200" b="1" kern="0" dirty="0">
                <a:solidFill>
                  <a:srgbClr val="26275D"/>
                </a:solidFill>
                <a:latin typeface="Arial" panose="020B0604020202020204"/>
              </a:rPr>
              <a:t>The maximum hourly price </a:t>
            </a:r>
            <a:r>
              <a:rPr lang="en-GB" sz="1200" kern="0" dirty="0">
                <a:solidFill>
                  <a:srgbClr val="26275D"/>
                </a:solidFill>
                <a:latin typeface="Arial" panose="020B0604020202020204"/>
              </a:rPr>
              <a:t>was 158.1 €/MWh*.</a:t>
            </a:r>
          </a:p>
        </p:txBody>
      </p:sp>
      <p:graphicFrame>
        <p:nvGraphicFramePr>
          <p:cNvPr id="4" name="Table 15">
            <a:extLst>
              <a:ext uri="{FF2B5EF4-FFF2-40B4-BE49-F238E27FC236}">
                <a16:creationId xmlns:a16="http://schemas.microsoft.com/office/drawing/2014/main" id="{7D9029EC-DF40-8494-3725-6E6C729779B2}"/>
              </a:ext>
            </a:extLst>
          </p:cNvPr>
          <p:cNvGraphicFramePr>
            <a:graphicFrameLocks noGrp="1"/>
          </p:cNvGraphicFramePr>
          <p:nvPr>
            <p:extLst>
              <p:ext uri="{D42A27DB-BD31-4B8C-83A1-F6EECF244321}">
                <p14:modId xmlns:p14="http://schemas.microsoft.com/office/powerpoint/2010/main" val="1241614336"/>
              </p:ext>
            </p:extLst>
          </p:nvPr>
        </p:nvGraphicFramePr>
        <p:xfrm>
          <a:off x="609827" y="4384817"/>
          <a:ext cx="4078667" cy="1578402"/>
        </p:xfrm>
        <a:graphic>
          <a:graphicData uri="http://schemas.openxmlformats.org/drawingml/2006/table">
            <a:tbl>
              <a:tblPr firstRow="1" bandRow="1">
                <a:tableStyleId>{2D5ABB26-0587-4C30-8999-92F81FD0307C}</a:tableStyleId>
              </a:tblPr>
              <a:tblGrid>
                <a:gridCol w="916660">
                  <a:extLst>
                    <a:ext uri="{9D8B030D-6E8A-4147-A177-3AD203B41FA5}">
                      <a16:colId xmlns:a16="http://schemas.microsoft.com/office/drawing/2014/main" val="1710273509"/>
                    </a:ext>
                  </a:extLst>
                </a:gridCol>
                <a:gridCol w="758262">
                  <a:extLst>
                    <a:ext uri="{9D8B030D-6E8A-4147-A177-3AD203B41FA5}">
                      <a16:colId xmlns:a16="http://schemas.microsoft.com/office/drawing/2014/main" val="866956514"/>
                    </a:ext>
                  </a:extLst>
                </a:gridCol>
                <a:gridCol w="426397">
                  <a:extLst>
                    <a:ext uri="{9D8B030D-6E8A-4147-A177-3AD203B41FA5}">
                      <a16:colId xmlns:a16="http://schemas.microsoft.com/office/drawing/2014/main" val="3015265402"/>
                    </a:ext>
                  </a:extLst>
                </a:gridCol>
                <a:gridCol w="1003072">
                  <a:extLst>
                    <a:ext uri="{9D8B030D-6E8A-4147-A177-3AD203B41FA5}">
                      <a16:colId xmlns:a16="http://schemas.microsoft.com/office/drawing/2014/main" val="87659761"/>
                    </a:ext>
                  </a:extLst>
                </a:gridCol>
                <a:gridCol w="974276">
                  <a:extLst>
                    <a:ext uri="{9D8B030D-6E8A-4147-A177-3AD203B41FA5}">
                      <a16:colId xmlns:a16="http://schemas.microsoft.com/office/drawing/2014/main" val="2136663923"/>
                    </a:ext>
                  </a:extLst>
                </a:gridCol>
              </a:tblGrid>
              <a:tr h="617976">
                <a:tc>
                  <a:txBody>
                    <a:bodyPr/>
                    <a:lstStyle/>
                    <a:p>
                      <a:pPr algn="ctr">
                        <a:lnSpc>
                          <a:spcPct val="90000"/>
                        </a:lnSpc>
                      </a:pPr>
                      <a:r>
                        <a:rPr lang="en-GB" sz="700" b="1">
                          <a:solidFill>
                            <a:srgbClr val="00A651"/>
                          </a:solidFill>
                        </a:rPr>
                        <a:t>1st</a:t>
                      </a:r>
                    </a:p>
                    <a:p>
                      <a:pPr algn="ctr">
                        <a:lnSpc>
                          <a:spcPct val="90000"/>
                        </a:lnSpc>
                      </a:pPr>
                      <a:r>
                        <a:rPr lang="pt-PT" sz="1000" b="1">
                          <a:solidFill>
                            <a:schemeClr val="accent6"/>
                          </a:solidFill>
                        </a:rPr>
                        <a:t>France</a:t>
                      </a:r>
                    </a:p>
                  </a:txBody>
                  <a:tcPr marL="55449" marR="55449" marT="27725" marB="27725" anchor="ctr"/>
                </a:tc>
                <a:tc>
                  <a:txBody>
                    <a:bodyPr/>
                    <a:lstStyle/>
                    <a:p>
                      <a:pPr algn="ctr">
                        <a:lnSpc>
                          <a:spcPct val="90000"/>
                        </a:lnSpc>
                      </a:pPr>
                      <a:r>
                        <a:rPr lang="pt-PT" sz="700" b="1">
                          <a:solidFill>
                            <a:schemeClr val="accent6"/>
                          </a:solidFill>
                        </a:rPr>
                        <a:t>€/MWh</a:t>
                      </a:r>
                      <a:endParaRPr lang="pt-PT" sz="700" b="1" baseline="-25000">
                        <a:solidFill>
                          <a:schemeClr val="accent6"/>
                        </a:solidFill>
                      </a:endParaRPr>
                    </a:p>
                    <a:p>
                      <a:pPr algn="ctr">
                        <a:lnSpc>
                          <a:spcPct val="90000"/>
                        </a:lnSpc>
                      </a:pPr>
                      <a:r>
                        <a:rPr lang="pt-PT" sz="1200" b="1">
                          <a:solidFill>
                            <a:schemeClr val="accent6"/>
                          </a:solidFill>
                        </a:rPr>
                        <a:t>0.00</a:t>
                      </a:r>
                      <a:endParaRPr lang="pt-PT" sz="1000"/>
                    </a:p>
                  </a:txBody>
                  <a:tcPr marL="55449" marR="55449" marT="27725" marB="27725" anchor="ctr"/>
                </a:tc>
                <a:tc>
                  <a:txBody>
                    <a:bodyPr/>
                    <a:lstStyle/>
                    <a:p>
                      <a:pPr>
                        <a:lnSpc>
                          <a:spcPct val="90000"/>
                        </a:lnSpc>
                      </a:pPr>
                      <a:endParaRPr lang="pt-PT" sz="1000"/>
                    </a:p>
                  </a:txBody>
                  <a:tcPr marL="55449" marR="55449" marT="27725" marB="27725" anchor="ctr"/>
                </a:tc>
                <a:tc>
                  <a:txBody>
                    <a:bodyPr/>
                    <a:lstStyle/>
                    <a:p>
                      <a:pPr algn="ctr">
                        <a:lnSpc>
                          <a:spcPct val="90000"/>
                        </a:lnSpc>
                      </a:pPr>
                      <a:r>
                        <a:rPr lang="pt-PT" sz="700" b="1">
                          <a:solidFill>
                            <a:schemeClr val="accent4"/>
                          </a:solidFill>
                        </a:rPr>
                        <a:t>1st</a:t>
                      </a:r>
                    </a:p>
                    <a:p>
                      <a:pPr marL="0" marR="0" lvl="0" indent="0" algn="ctr" defTabSz="914400" eaLnBrk="1" fontAlgn="auto" latinLnBrk="0" hangingPunct="1">
                        <a:lnSpc>
                          <a:spcPct val="90000"/>
                        </a:lnSpc>
                        <a:spcBef>
                          <a:spcPts val="0"/>
                        </a:spcBef>
                        <a:spcAft>
                          <a:spcPts val="0"/>
                        </a:spcAft>
                        <a:buClrTx/>
                        <a:buSzTx/>
                        <a:buFontTx/>
                        <a:buNone/>
                        <a:tabLst/>
                        <a:defRPr/>
                      </a:pPr>
                      <a:r>
                        <a:rPr lang="pt-PT" sz="1000" b="1">
                          <a:solidFill>
                            <a:schemeClr val="accent6"/>
                          </a:solidFill>
                          <a:latin typeface="+mn-lt"/>
                          <a:ea typeface="+mn-ea"/>
                          <a:cs typeface="+mn-cs"/>
                        </a:rPr>
                        <a:t>Germany</a:t>
                      </a:r>
                    </a:p>
                  </a:txBody>
                  <a:tcPr marL="55449" marR="55449" marT="27725" marB="27725" anchor="ctr"/>
                </a:tc>
                <a:tc>
                  <a:txBody>
                    <a:bodyPr/>
                    <a:lstStyle/>
                    <a:p>
                      <a:pPr algn="ctr">
                        <a:lnSpc>
                          <a:spcPct val="90000"/>
                        </a:lnSpc>
                      </a:pPr>
                      <a:r>
                        <a:rPr lang="pt-PT" sz="700" b="1">
                          <a:solidFill>
                            <a:schemeClr val="accent6"/>
                          </a:solidFill>
                        </a:rPr>
                        <a:t>€/MWh</a:t>
                      </a:r>
                      <a:endParaRPr lang="pt-PT" sz="700" b="1" baseline="-25000">
                        <a:solidFill>
                          <a:schemeClr val="accent6"/>
                        </a:solidFill>
                      </a:endParaRPr>
                    </a:p>
                    <a:p>
                      <a:pPr algn="ctr">
                        <a:lnSpc>
                          <a:spcPct val="90000"/>
                        </a:lnSpc>
                      </a:pPr>
                      <a:r>
                        <a:rPr lang="pt-PT" sz="1200" b="1">
                          <a:solidFill>
                            <a:schemeClr val="accent6"/>
                          </a:solidFill>
                          <a:latin typeface="+mn-lt"/>
                          <a:ea typeface="+mn-ea"/>
                          <a:cs typeface="+mn-cs"/>
                        </a:rPr>
                        <a:t>332.68</a:t>
                      </a:r>
                    </a:p>
                  </a:txBody>
                  <a:tcPr marL="55449" marR="55449" marT="27725" marB="27725" anchor="ctr"/>
                </a:tc>
                <a:extLst>
                  <a:ext uri="{0D108BD9-81ED-4DB2-BD59-A6C34878D82A}">
                    <a16:rowId xmlns:a16="http://schemas.microsoft.com/office/drawing/2014/main" val="3020606106"/>
                  </a:ext>
                </a:extLst>
              </a:tr>
              <a:tr h="566989">
                <a:tc>
                  <a:txBody>
                    <a:bodyPr/>
                    <a:lstStyle/>
                    <a:p>
                      <a:pPr algn="ctr">
                        <a:lnSpc>
                          <a:spcPct val="90000"/>
                        </a:lnSpc>
                      </a:pPr>
                      <a:r>
                        <a:rPr lang="en-GB" sz="700" b="1">
                          <a:solidFill>
                            <a:srgbClr val="00A651"/>
                          </a:solidFill>
                        </a:rPr>
                        <a:t>2nd</a:t>
                      </a:r>
                    </a:p>
                    <a:p>
                      <a:pPr marL="0" marR="0" lvl="0" indent="0" algn="ctr" defTabSz="914400" eaLnBrk="1" fontAlgn="auto" latinLnBrk="0" hangingPunct="1">
                        <a:lnSpc>
                          <a:spcPct val="90000"/>
                        </a:lnSpc>
                        <a:spcBef>
                          <a:spcPts val="0"/>
                        </a:spcBef>
                        <a:spcAft>
                          <a:spcPts val="0"/>
                        </a:spcAft>
                        <a:buClrTx/>
                        <a:buSzTx/>
                        <a:buFontTx/>
                        <a:buNone/>
                        <a:tabLst/>
                        <a:defRPr/>
                      </a:pPr>
                      <a:r>
                        <a:rPr lang="pt-PT" sz="1000" b="1">
                          <a:solidFill>
                            <a:schemeClr val="accent6"/>
                          </a:solidFill>
                          <a:latin typeface="+mn-lt"/>
                          <a:ea typeface="+mn-ea"/>
                          <a:cs typeface="+mn-cs"/>
                        </a:rPr>
                        <a:t>Spain</a:t>
                      </a:r>
                    </a:p>
                    <a:p>
                      <a:pPr marL="0" marR="0" lvl="0" indent="0" algn="ctr" defTabSz="914400" eaLnBrk="1" fontAlgn="auto" latinLnBrk="0" hangingPunct="1">
                        <a:lnSpc>
                          <a:spcPct val="90000"/>
                        </a:lnSpc>
                        <a:spcBef>
                          <a:spcPts val="0"/>
                        </a:spcBef>
                        <a:spcAft>
                          <a:spcPts val="0"/>
                        </a:spcAft>
                        <a:buClrTx/>
                        <a:buSzTx/>
                        <a:buFontTx/>
                        <a:buNone/>
                        <a:tabLst/>
                        <a:defRPr/>
                      </a:pPr>
                      <a:r>
                        <a:rPr lang="pt-PT" sz="1000" b="1">
                          <a:solidFill>
                            <a:schemeClr val="accent6"/>
                          </a:solidFill>
                          <a:latin typeface="+mn-lt"/>
                          <a:ea typeface="+mn-ea"/>
                          <a:cs typeface="+mn-cs"/>
                        </a:rPr>
                        <a:t>Portugal</a:t>
                      </a:r>
                    </a:p>
                    <a:p>
                      <a:pPr marL="0" marR="0" lvl="0" indent="0" algn="ctr" defTabSz="914400" eaLnBrk="1" fontAlgn="auto" latinLnBrk="0" hangingPunct="1">
                        <a:lnSpc>
                          <a:spcPct val="90000"/>
                        </a:lnSpc>
                        <a:spcBef>
                          <a:spcPts val="0"/>
                        </a:spcBef>
                        <a:spcAft>
                          <a:spcPts val="0"/>
                        </a:spcAft>
                        <a:buClrTx/>
                        <a:buSzTx/>
                        <a:buFontTx/>
                        <a:buNone/>
                        <a:tabLst/>
                        <a:defRPr/>
                      </a:pPr>
                      <a:endParaRPr lang="pt-PT" sz="1000" b="1" baseline="30000">
                        <a:solidFill>
                          <a:schemeClr val="accent6"/>
                        </a:solidFill>
                        <a:latin typeface="+mn-lt"/>
                        <a:ea typeface="+mn-ea"/>
                        <a:cs typeface="+mn-cs"/>
                      </a:endParaRPr>
                    </a:p>
                  </a:txBody>
                  <a:tcPr marL="55449" marR="55449" marT="27725" marB="27725" anchor="ctr"/>
                </a:tc>
                <a:tc>
                  <a:txBody>
                    <a:bodyPr/>
                    <a:lstStyle/>
                    <a:p>
                      <a:pPr algn="ctr">
                        <a:lnSpc>
                          <a:spcPct val="90000"/>
                        </a:lnSpc>
                      </a:pPr>
                      <a:r>
                        <a:rPr lang="pt-PT" sz="700" b="1">
                          <a:solidFill>
                            <a:schemeClr val="accent6"/>
                          </a:solidFill>
                        </a:rPr>
                        <a:t>€/MWh</a:t>
                      </a:r>
                      <a:endParaRPr lang="pt-PT" sz="700" b="1" baseline="-25000">
                        <a:solidFill>
                          <a:schemeClr val="accent6"/>
                        </a:solidFill>
                      </a:endParaRPr>
                    </a:p>
                    <a:p>
                      <a:pPr algn="ctr">
                        <a:lnSpc>
                          <a:spcPct val="90000"/>
                        </a:lnSpc>
                      </a:pPr>
                      <a:r>
                        <a:rPr lang="pt-PT" sz="1200" b="1">
                          <a:solidFill>
                            <a:schemeClr val="accent6"/>
                          </a:solidFill>
                        </a:rPr>
                        <a:t>0.50</a:t>
                      </a:r>
                      <a:endParaRPr lang="pt-PT" sz="1000"/>
                    </a:p>
                  </a:txBody>
                  <a:tcPr marL="55449" marR="55449" marT="27725" marB="27725" anchor="ctr"/>
                </a:tc>
                <a:tc>
                  <a:txBody>
                    <a:bodyPr/>
                    <a:lstStyle/>
                    <a:p>
                      <a:pPr>
                        <a:lnSpc>
                          <a:spcPct val="90000"/>
                        </a:lnSpc>
                      </a:pPr>
                      <a:endParaRPr lang="pt-PT" sz="1000"/>
                    </a:p>
                  </a:txBody>
                  <a:tcPr marL="55449" marR="55449" marT="27725" marB="27725" anchor="ctr"/>
                </a:tc>
                <a:tc>
                  <a:txBody>
                    <a:bodyPr/>
                    <a:lstStyle/>
                    <a:p>
                      <a:pPr algn="ctr">
                        <a:lnSpc>
                          <a:spcPct val="90000"/>
                        </a:lnSpc>
                      </a:pPr>
                      <a:r>
                        <a:rPr lang="en-GB" sz="700" b="1">
                          <a:solidFill>
                            <a:schemeClr val="accent4"/>
                          </a:solidFill>
                        </a:rPr>
                        <a:t>2nd</a:t>
                      </a:r>
                    </a:p>
                    <a:p>
                      <a:pPr marL="0" marR="0" lvl="0" indent="0" algn="ctr" defTabSz="914400" eaLnBrk="1" fontAlgn="auto" latinLnBrk="0" hangingPunct="1">
                        <a:lnSpc>
                          <a:spcPct val="90000"/>
                        </a:lnSpc>
                        <a:spcBef>
                          <a:spcPts val="0"/>
                        </a:spcBef>
                        <a:spcAft>
                          <a:spcPts val="0"/>
                        </a:spcAft>
                        <a:buClrTx/>
                        <a:buSzTx/>
                        <a:buFontTx/>
                        <a:buNone/>
                        <a:tabLst/>
                        <a:defRPr/>
                      </a:pPr>
                      <a:r>
                        <a:rPr lang="pt-PT" sz="1000" b="1">
                          <a:solidFill>
                            <a:schemeClr val="accent6"/>
                          </a:solidFill>
                          <a:latin typeface="+mn-lt"/>
                          <a:ea typeface="+mn-ea"/>
                          <a:cs typeface="+mn-cs"/>
                        </a:rPr>
                        <a:t>Austria</a:t>
                      </a:r>
                    </a:p>
                  </a:txBody>
                  <a:tcPr marL="55449" marR="55449" marT="27725" marB="27725" anchor="ctr"/>
                </a:tc>
                <a:tc>
                  <a:txBody>
                    <a:bodyPr/>
                    <a:lstStyle/>
                    <a:p>
                      <a:pPr algn="ctr">
                        <a:lnSpc>
                          <a:spcPct val="90000"/>
                        </a:lnSpc>
                      </a:pPr>
                      <a:r>
                        <a:rPr lang="pt-PT" sz="700" b="1">
                          <a:solidFill>
                            <a:schemeClr val="accent6"/>
                          </a:solidFill>
                        </a:rPr>
                        <a:t>€/MWh</a:t>
                      </a:r>
                      <a:endParaRPr lang="pt-PT" sz="700" b="1" baseline="-25000">
                        <a:solidFill>
                          <a:schemeClr val="accent6"/>
                        </a:solidFill>
                      </a:endParaRPr>
                    </a:p>
                    <a:p>
                      <a:pPr algn="ctr">
                        <a:lnSpc>
                          <a:spcPct val="90000"/>
                        </a:lnSpc>
                      </a:pPr>
                      <a:r>
                        <a:rPr lang="pt-PT" sz="1200" b="1">
                          <a:solidFill>
                            <a:schemeClr val="accent6"/>
                          </a:solidFill>
                          <a:latin typeface="+mn-lt"/>
                          <a:ea typeface="+mn-ea"/>
                          <a:cs typeface="+mn-cs"/>
                        </a:rPr>
                        <a:t>308.40</a:t>
                      </a:r>
                    </a:p>
                  </a:txBody>
                  <a:tcPr marL="55449" marR="55449" marT="27725" marB="27725" anchor="ctr"/>
                </a:tc>
                <a:extLst>
                  <a:ext uri="{0D108BD9-81ED-4DB2-BD59-A6C34878D82A}">
                    <a16:rowId xmlns:a16="http://schemas.microsoft.com/office/drawing/2014/main" val="527283553"/>
                  </a:ext>
                </a:extLst>
              </a:tr>
              <a:tr h="393437">
                <a:tc>
                  <a:txBody>
                    <a:bodyPr/>
                    <a:lstStyle/>
                    <a:p>
                      <a:pPr algn="ctr">
                        <a:lnSpc>
                          <a:spcPct val="90000"/>
                        </a:lnSpc>
                      </a:pPr>
                      <a:r>
                        <a:rPr lang="en-GB" sz="700" b="1">
                          <a:solidFill>
                            <a:srgbClr val="00A651"/>
                          </a:solidFill>
                        </a:rPr>
                        <a:t>3rd</a:t>
                      </a:r>
                    </a:p>
                    <a:p>
                      <a:pPr marL="0" marR="0" lvl="0" indent="0" algn="ctr" defTabSz="914400" eaLnBrk="1" fontAlgn="auto" latinLnBrk="0" hangingPunct="1">
                        <a:lnSpc>
                          <a:spcPct val="90000"/>
                        </a:lnSpc>
                        <a:spcBef>
                          <a:spcPts val="0"/>
                        </a:spcBef>
                        <a:spcAft>
                          <a:spcPts val="0"/>
                        </a:spcAft>
                        <a:buClrTx/>
                        <a:buSzTx/>
                        <a:buFontTx/>
                        <a:buNone/>
                        <a:tabLst/>
                        <a:defRPr/>
                      </a:pPr>
                      <a:r>
                        <a:rPr lang="pt-PT" sz="1000" b="1">
                          <a:solidFill>
                            <a:schemeClr val="accent6"/>
                          </a:solidFill>
                          <a:latin typeface="+mn-lt"/>
                          <a:ea typeface="+mn-ea"/>
                          <a:cs typeface="+mn-cs"/>
                        </a:rPr>
                        <a:t>Norway NO2</a:t>
                      </a:r>
                    </a:p>
                  </a:txBody>
                  <a:tcPr marL="55449" marR="55449" marT="27725" marB="27725" anchor="ctr"/>
                </a:tc>
                <a:tc>
                  <a:txBody>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pt-PT" sz="700" b="1">
                          <a:solidFill>
                            <a:schemeClr val="accent6"/>
                          </a:solidFill>
                        </a:rPr>
                        <a:t>€/MWh</a:t>
                      </a:r>
                    </a:p>
                    <a:p>
                      <a:pPr marL="0" marR="0" lvl="0" indent="0" algn="ctr" defTabSz="914400" eaLnBrk="1" fontAlgn="auto" latinLnBrk="0" hangingPunct="1">
                        <a:lnSpc>
                          <a:spcPct val="90000"/>
                        </a:lnSpc>
                        <a:spcBef>
                          <a:spcPts val="0"/>
                        </a:spcBef>
                        <a:spcAft>
                          <a:spcPts val="0"/>
                        </a:spcAft>
                        <a:buClrTx/>
                        <a:buSzTx/>
                        <a:buFontTx/>
                        <a:buNone/>
                        <a:tabLst/>
                        <a:defRPr/>
                      </a:pPr>
                      <a:r>
                        <a:rPr lang="pt-PT" sz="1200" b="1">
                          <a:solidFill>
                            <a:schemeClr val="accent6"/>
                          </a:solidFill>
                          <a:latin typeface="+mn-lt"/>
                          <a:ea typeface="+mn-ea"/>
                          <a:cs typeface="+mn-cs"/>
                        </a:rPr>
                        <a:t>3.42</a:t>
                      </a:r>
                    </a:p>
                  </a:txBody>
                  <a:tcPr marL="55449" marR="55449" marT="27725" marB="27725" anchor="ctr"/>
                </a:tc>
                <a:tc>
                  <a:txBody>
                    <a:bodyPr/>
                    <a:lstStyle/>
                    <a:p>
                      <a:pPr>
                        <a:lnSpc>
                          <a:spcPct val="90000"/>
                        </a:lnSpc>
                      </a:pPr>
                      <a:endParaRPr lang="pt-PT" sz="1000"/>
                    </a:p>
                  </a:txBody>
                  <a:tcPr marL="55449" marR="55449" marT="27725" marB="27725" anchor="ctr"/>
                </a:tc>
                <a:tc>
                  <a:txBody>
                    <a:bodyPr/>
                    <a:lstStyle/>
                    <a:p>
                      <a:pPr algn="ctr">
                        <a:lnSpc>
                          <a:spcPct val="90000"/>
                        </a:lnSpc>
                      </a:pPr>
                      <a:r>
                        <a:rPr lang="en-GB" sz="700" b="1">
                          <a:solidFill>
                            <a:schemeClr val="accent4"/>
                          </a:solidFill>
                        </a:rPr>
                        <a:t>3rd</a:t>
                      </a:r>
                    </a:p>
                    <a:p>
                      <a:pPr marL="0" marR="0" lvl="0" indent="0" algn="ctr" defTabSz="914400" eaLnBrk="1" fontAlgn="auto" latinLnBrk="0" hangingPunct="1">
                        <a:lnSpc>
                          <a:spcPct val="90000"/>
                        </a:lnSpc>
                        <a:spcBef>
                          <a:spcPts val="0"/>
                        </a:spcBef>
                        <a:spcAft>
                          <a:spcPts val="0"/>
                        </a:spcAft>
                        <a:buClrTx/>
                        <a:buSzTx/>
                        <a:buFontTx/>
                        <a:buNone/>
                        <a:tabLst/>
                        <a:defRPr/>
                      </a:pPr>
                      <a:r>
                        <a:rPr lang="pt-PT" sz="1000" b="1">
                          <a:solidFill>
                            <a:schemeClr val="accent6"/>
                          </a:solidFill>
                          <a:latin typeface="+mn-lt"/>
                          <a:ea typeface="+mn-ea"/>
                          <a:cs typeface="+mn-cs"/>
                        </a:rPr>
                        <a:t>Denmark DK2</a:t>
                      </a:r>
                    </a:p>
                  </a:txBody>
                  <a:tcPr marL="55449" marR="55449" marT="27725" marB="27725" anchor="ctr"/>
                </a:tc>
                <a:tc>
                  <a:txBody>
                    <a:bodyPr/>
                    <a:lstStyle/>
                    <a:p>
                      <a:pPr algn="ctr">
                        <a:lnSpc>
                          <a:spcPct val="90000"/>
                        </a:lnSpc>
                      </a:pPr>
                      <a:r>
                        <a:rPr lang="pt-PT" sz="700" b="1">
                          <a:solidFill>
                            <a:schemeClr val="accent6"/>
                          </a:solidFill>
                        </a:rPr>
                        <a:t>€/</a:t>
                      </a:r>
                      <a:r>
                        <a:rPr lang="pt-PT" sz="700" b="1" err="1">
                          <a:solidFill>
                            <a:schemeClr val="accent6"/>
                          </a:solidFill>
                        </a:rPr>
                        <a:t>MWh</a:t>
                      </a:r>
                      <a:endParaRPr lang="pt-PT" sz="700" b="1">
                        <a:solidFill>
                          <a:schemeClr val="accent6"/>
                        </a:solidFill>
                      </a:endParaRPr>
                    </a:p>
                    <a:p>
                      <a:pPr algn="ctr">
                        <a:lnSpc>
                          <a:spcPct val="90000"/>
                        </a:lnSpc>
                      </a:pPr>
                      <a:r>
                        <a:rPr lang="pt-PT" sz="1200" b="1">
                          <a:solidFill>
                            <a:schemeClr val="accent6"/>
                          </a:solidFill>
                        </a:rPr>
                        <a:t>308.36</a:t>
                      </a:r>
                    </a:p>
                  </a:txBody>
                  <a:tcPr marL="55449" marR="55449" marT="27725" marB="27725" anchor="ctr"/>
                </a:tc>
                <a:extLst>
                  <a:ext uri="{0D108BD9-81ED-4DB2-BD59-A6C34878D82A}">
                    <a16:rowId xmlns:a16="http://schemas.microsoft.com/office/drawing/2014/main" val="1111374068"/>
                  </a:ext>
                </a:extLst>
              </a:tr>
            </a:tbl>
          </a:graphicData>
        </a:graphic>
      </p:graphicFrame>
      <p:graphicFrame>
        <p:nvGraphicFramePr>
          <p:cNvPr id="11" name="Table 9">
            <a:extLst>
              <a:ext uri="{FF2B5EF4-FFF2-40B4-BE49-F238E27FC236}">
                <a16:creationId xmlns:a16="http://schemas.microsoft.com/office/drawing/2014/main" id="{F3C78DA9-E963-0581-6C9A-3B6ED6EFE893}"/>
              </a:ext>
            </a:extLst>
          </p:cNvPr>
          <p:cNvGraphicFramePr>
            <a:graphicFrameLocks noGrp="1"/>
          </p:cNvGraphicFramePr>
          <p:nvPr>
            <p:extLst>
              <p:ext uri="{D42A27DB-BD31-4B8C-83A1-F6EECF244321}">
                <p14:modId xmlns:p14="http://schemas.microsoft.com/office/powerpoint/2010/main" val="2463895122"/>
              </p:ext>
            </p:extLst>
          </p:nvPr>
        </p:nvGraphicFramePr>
        <p:xfrm>
          <a:off x="4989635" y="1139727"/>
          <a:ext cx="2190452" cy="5020848"/>
        </p:xfrm>
        <a:graphic>
          <a:graphicData uri="http://schemas.openxmlformats.org/drawingml/2006/table">
            <a:tbl>
              <a:tblPr firstRow="1" bandRow="1">
                <a:tableStyleId>{2D5ABB26-0587-4C30-8999-92F81FD0307C}</a:tableStyleId>
              </a:tblPr>
              <a:tblGrid>
                <a:gridCol w="1011438">
                  <a:extLst>
                    <a:ext uri="{9D8B030D-6E8A-4147-A177-3AD203B41FA5}">
                      <a16:colId xmlns:a16="http://schemas.microsoft.com/office/drawing/2014/main" val="661270776"/>
                    </a:ext>
                  </a:extLst>
                </a:gridCol>
                <a:gridCol w="616440">
                  <a:extLst>
                    <a:ext uri="{9D8B030D-6E8A-4147-A177-3AD203B41FA5}">
                      <a16:colId xmlns:a16="http://schemas.microsoft.com/office/drawing/2014/main" val="2482342054"/>
                    </a:ext>
                  </a:extLst>
                </a:gridCol>
                <a:gridCol w="562574">
                  <a:extLst>
                    <a:ext uri="{9D8B030D-6E8A-4147-A177-3AD203B41FA5}">
                      <a16:colId xmlns:a16="http://schemas.microsoft.com/office/drawing/2014/main" val="2708511042"/>
                    </a:ext>
                  </a:extLst>
                </a:gridCol>
              </a:tblGrid>
              <a:tr h="557872">
                <a:tc>
                  <a:txBody>
                    <a:bodyPr/>
                    <a:lstStyle/>
                    <a:p>
                      <a:pPr algn="ctr">
                        <a:lnSpc>
                          <a:spcPct val="90000"/>
                        </a:lnSpc>
                      </a:pPr>
                      <a:r>
                        <a:rPr lang="pt-PT" sz="1000" b="1" noProof="0">
                          <a:solidFill>
                            <a:schemeClr val="accent6"/>
                          </a:solidFill>
                        </a:rPr>
                        <a:t>Portugal</a:t>
                      </a:r>
                    </a:p>
                    <a:p>
                      <a:pPr algn="ctr">
                        <a:lnSpc>
                          <a:spcPct val="90000"/>
                        </a:lnSpc>
                      </a:pPr>
                      <a:r>
                        <a:rPr lang="pt-PT" sz="800" b="1" noProof="0">
                          <a:solidFill>
                            <a:schemeClr val="accent6"/>
                          </a:solidFill>
                        </a:rPr>
                        <a:t>€/</a:t>
                      </a:r>
                      <a:r>
                        <a:rPr lang="pt-PT" sz="800" b="1" noProof="0" err="1">
                          <a:solidFill>
                            <a:schemeClr val="accent6"/>
                          </a:solidFill>
                        </a:rPr>
                        <a:t>MWh</a:t>
                      </a:r>
                      <a:endParaRPr lang="pt-PT" sz="800" b="1" noProof="0">
                        <a:solidFill>
                          <a:schemeClr val="accent6"/>
                        </a:solidFill>
                      </a:endParaRPr>
                    </a:p>
                  </a:txBody>
                  <a:tcPr marL="55449" marR="55449" marT="27725" marB="27725" anchor="ctr"/>
                </a:tc>
                <a:tc>
                  <a:txBody>
                    <a:bodyPr/>
                    <a:lstStyle/>
                    <a:p>
                      <a:pPr algn="ctr">
                        <a:lnSpc>
                          <a:spcPct val="90000"/>
                        </a:lnSpc>
                        <a:spcBef>
                          <a:spcPts val="600"/>
                        </a:spcBef>
                        <a:spcAft>
                          <a:spcPts val="0"/>
                        </a:spcAft>
                      </a:pPr>
                      <a:r>
                        <a:rPr lang="pt-PT" sz="1000" b="1" noProof="0">
                          <a:solidFill>
                            <a:schemeClr val="accent6"/>
                          </a:solidFill>
                        </a:rPr>
                        <a:t>77.9</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1"/>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66.1</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5"/>
                        </a:solidFill>
                      </a:endParaRPr>
                    </a:p>
                  </a:txBody>
                  <a:tcPr marL="55449" marR="55449" marT="152813" marB="27725"/>
                </a:tc>
                <a:extLst>
                  <a:ext uri="{0D108BD9-81ED-4DB2-BD59-A6C34878D82A}">
                    <a16:rowId xmlns:a16="http://schemas.microsoft.com/office/drawing/2014/main" val="1261989322"/>
                  </a:ext>
                </a:extLst>
              </a:tr>
              <a:tr h="557872">
                <a:tc>
                  <a:txBody>
                    <a:bodyPr/>
                    <a:lstStyle/>
                    <a:p>
                      <a:pPr algn="ctr">
                        <a:lnSpc>
                          <a:spcPct val="90000"/>
                        </a:lnSpc>
                      </a:pPr>
                      <a:r>
                        <a:rPr lang="pt-PT" sz="1000" b="1" noProof="0" err="1">
                          <a:solidFill>
                            <a:schemeClr val="accent6"/>
                          </a:solidFill>
                        </a:rPr>
                        <a:t>Spain</a:t>
                      </a:r>
                      <a:endParaRPr lang="pt-PT" sz="1000" b="1" noProof="0">
                        <a:solidFill>
                          <a:schemeClr val="accent6"/>
                        </a:solidFill>
                      </a:endParaRPr>
                    </a:p>
                    <a:p>
                      <a:pPr algn="ctr">
                        <a:lnSpc>
                          <a:spcPct val="90000"/>
                        </a:lnSpc>
                      </a:pPr>
                      <a:r>
                        <a:rPr lang="pt-PT" sz="800" b="1" noProof="0">
                          <a:solidFill>
                            <a:schemeClr val="accent6"/>
                          </a:solidFill>
                        </a:rPr>
                        <a:t>€/</a:t>
                      </a:r>
                      <a:r>
                        <a:rPr lang="pt-PT" sz="800" b="1" noProof="0" err="1">
                          <a:solidFill>
                            <a:schemeClr val="accent6"/>
                          </a:solidFill>
                        </a:rPr>
                        <a:t>MWh</a:t>
                      </a:r>
                      <a:endParaRPr lang="pt-PT" sz="800" b="1" noProof="0">
                        <a:solidFill>
                          <a:schemeClr val="accent6"/>
                        </a:solidFill>
                      </a:endParaRP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76.7</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65.2</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2857539591"/>
                  </a:ext>
                </a:extLst>
              </a:tr>
              <a:tr h="557872">
                <a:tc>
                  <a:txBody>
                    <a:bodyPr/>
                    <a:lstStyle/>
                    <a:p>
                      <a:pPr algn="ctr">
                        <a:lnSpc>
                          <a:spcPct val="90000"/>
                        </a:lnSpc>
                      </a:pPr>
                      <a:r>
                        <a:rPr lang="pt-PT" sz="1000" b="1" noProof="0">
                          <a:solidFill>
                            <a:schemeClr val="accent6"/>
                          </a:solidFill>
                        </a:rPr>
                        <a:t>France</a:t>
                      </a:r>
                    </a:p>
                    <a:p>
                      <a:pPr algn="ctr">
                        <a:lnSpc>
                          <a:spcPct val="90000"/>
                        </a:lnSpc>
                      </a:pPr>
                      <a:r>
                        <a:rPr lang="pt-PT" sz="800" b="1" noProof="0">
                          <a:solidFill>
                            <a:schemeClr val="accent6"/>
                          </a:solidFill>
                        </a:rPr>
                        <a:t>€/</a:t>
                      </a:r>
                      <a:r>
                        <a:rPr lang="pt-PT" sz="800" b="1" noProof="0" err="1">
                          <a:solidFill>
                            <a:schemeClr val="accent6"/>
                          </a:solidFill>
                        </a:rPr>
                        <a:t>MWh</a:t>
                      </a:r>
                      <a:endParaRPr lang="pt-PT" sz="800" b="1" noProof="0">
                        <a:solidFill>
                          <a:schemeClr val="accent6"/>
                        </a:solidFill>
                      </a:endParaRP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67.5</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61.1</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1470950659"/>
                  </a:ext>
                </a:extLst>
              </a:tr>
              <a:tr h="557872">
                <a:tc>
                  <a:txBody>
                    <a:bodyPr/>
                    <a:lstStyle/>
                    <a:p>
                      <a:pPr algn="ctr">
                        <a:lnSpc>
                          <a:spcPct val="90000"/>
                        </a:lnSpc>
                      </a:pPr>
                      <a:r>
                        <a:rPr lang="pt-PT" sz="1000" b="1">
                          <a:solidFill>
                            <a:schemeClr val="accent6"/>
                          </a:solidFill>
                          <a:latin typeface="+mn-lt"/>
                          <a:ea typeface="+mn-ea"/>
                          <a:cs typeface="+mn-cs"/>
                        </a:rPr>
                        <a:t>Italy IT-NORD</a:t>
                      </a:r>
                      <a:endParaRPr lang="pt-PT" sz="1000" b="1" noProof="0">
                        <a:solidFill>
                          <a:schemeClr val="accent6"/>
                        </a:solidFill>
                      </a:endParaRPr>
                    </a:p>
                    <a:p>
                      <a:pPr algn="ctr">
                        <a:lnSpc>
                          <a:spcPct val="90000"/>
                        </a:lnSpc>
                      </a:pPr>
                      <a:r>
                        <a:rPr lang="pt-PT" sz="800" b="1" noProof="0">
                          <a:solidFill>
                            <a:schemeClr val="accent6"/>
                          </a:solidFill>
                        </a:rPr>
                        <a:t>€/MWh</a:t>
                      </a: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115.5</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116.2</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1080684163"/>
                  </a:ext>
                </a:extLst>
              </a:tr>
              <a:tr h="557872">
                <a:tc>
                  <a:txBody>
                    <a:bodyPr/>
                    <a:lstStyle/>
                    <a:p>
                      <a:pPr algn="ctr">
                        <a:lnSpc>
                          <a:spcPct val="90000"/>
                        </a:lnSpc>
                      </a:pPr>
                      <a:r>
                        <a:rPr lang="pt-PT" sz="1000" b="1" noProof="0" err="1">
                          <a:solidFill>
                            <a:schemeClr val="accent6"/>
                          </a:solidFill>
                        </a:rPr>
                        <a:t>Germany</a:t>
                      </a:r>
                      <a:endParaRPr lang="pt-PT" sz="1000" b="1" noProof="0">
                        <a:solidFill>
                          <a:schemeClr val="accent6"/>
                        </a:solidFill>
                      </a:endParaRPr>
                    </a:p>
                    <a:p>
                      <a:pPr algn="ctr">
                        <a:lnSpc>
                          <a:spcPct val="90000"/>
                        </a:lnSpc>
                      </a:pPr>
                      <a:r>
                        <a:rPr lang="pt-PT" sz="800" b="1" noProof="0">
                          <a:solidFill>
                            <a:schemeClr val="accent6"/>
                          </a:solidFill>
                        </a:rPr>
                        <a:t>€/</a:t>
                      </a:r>
                      <a:r>
                        <a:rPr lang="pt-PT" sz="800" b="1" noProof="0" err="1">
                          <a:solidFill>
                            <a:schemeClr val="accent6"/>
                          </a:solidFill>
                        </a:rPr>
                        <a:t>MWh</a:t>
                      </a:r>
                      <a:endParaRPr lang="pt-PT" sz="800" b="1" noProof="0">
                        <a:solidFill>
                          <a:schemeClr val="accent6"/>
                        </a:solidFill>
                      </a:endParaRP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94.2</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89.5</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2416080293"/>
                  </a:ext>
                </a:extLst>
              </a:tr>
              <a:tr h="557872">
                <a:tc>
                  <a:txBody>
                    <a:bodyPr/>
                    <a:lstStyle/>
                    <a:p>
                      <a:pPr algn="ctr">
                        <a:lnSpc>
                          <a:spcPct val="90000"/>
                        </a:lnSpc>
                      </a:pPr>
                      <a:r>
                        <a:rPr lang="pt-PT" sz="1000" b="1" noProof="0" err="1">
                          <a:solidFill>
                            <a:schemeClr val="accent6"/>
                          </a:solidFill>
                        </a:rPr>
                        <a:t>Austria</a:t>
                      </a:r>
                      <a:endParaRPr lang="pt-PT" sz="1000" b="1" noProof="0">
                        <a:solidFill>
                          <a:schemeClr val="accent6"/>
                        </a:solidFill>
                      </a:endParaRPr>
                    </a:p>
                    <a:p>
                      <a:pPr algn="ctr">
                        <a:lnSpc>
                          <a:spcPct val="90000"/>
                        </a:lnSpc>
                      </a:pPr>
                      <a:r>
                        <a:rPr lang="pt-PT" sz="800" b="1" noProof="0">
                          <a:solidFill>
                            <a:schemeClr val="accent6"/>
                          </a:solidFill>
                        </a:rPr>
                        <a:t>€/</a:t>
                      </a:r>
                      <a:r>
                        <a:rPr lang="pt-PT" sz="800" b="1" noProof="0" err="1">
                          <a:solidFill>
                            <a:schemeClr val="accent6"/>
                          </a:solidFill>
                        </a:rPr>
                        <a:t>MWh</a:t>
                      </a:r>
                      <a:endParaRPr lang="pt-PT" sz="800" b="1" noProof="0">
                        <a:solidFill>
                          <a:schemeClr val="accent6"/>
                        </a:solidFill>
                      </a:endParaRP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114.0</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98.6</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4262654644"/>
                  </a:ext>
                </a:extLst>
              </a:tr>
              <a:tr h="557872">
                <a:tc>
                  <a:txBody>
                    <a:bodyPr/>
                    <a:lstStyle/>
                    <a:p>
                      <a:pPr algn="ctr">
                        <a:lnSpc>
                          <a:spcPct val="90000"/>
                        </a:lnSpc>
                      </a:pPr>
                      <a:r>
                        <a:rPr lang="pt-PT" sz="1000" b="1">
                          <a:solidFill>
                            <a:schemeClr val="accent6"/>
                          </a:solidFill>
                          <a:latin typeface="+mn-lt"/>
                          <a:ea typeface="+mn-ea"/>
                          <a:cs typeface="+mn-cs"/>
                        </a:rPr>
                        <a:t>Denmark DK1</a:t>
                      </a:r>
                      <a:endParaRPr lang="pt-PT" sz="1000" b="1" noProof="0">
                        <a:solidFill>
                          <a:schemeClr val="accent6"/>
                        </a:solidFill>
                      </a:endParaRPr>
                    </a:p>
                    <a:p>
                      <a:pPr algn="ctr">
                        <a:lnSpc>
                          <a:spcPct val="90000"/>
                        </a:lnSpc>
                      </a:pPr>
                      <a:r>
                        <a:rPr lang="pt-PT" sz="800" b="1" noProof="0">
                          <a:solidFill>
                            <a:schemeClr val="accent6"/>
                          </a:solidFill>
                        </a:rPr>
                        <a:t>€/MWh</a:t>
                      </a: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82.2</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81.1</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1292345943"/>
                  </a:ext>
                </a:extLst>
              </a:tr>
              <a:tr h="557872">
                <a:tc>
                  <a:txBody>
                    <a:bodyPr/>
                    <a:lstStyle/>
                    <a:p>
                      <a:pPr algn="ctr">
                        <a:lnSpc>
                          <a:spcPct val="90000"/>
                        </a:lnSpc>
                      </a:pPr>
                      <a:r>
                        <a:rPr lang="pt-PT" sz="1000" b="1">
                          <a:solidFill>
                            <a:schemeClr val="accent6"/>
                          </a:solidFill>
                          <a:latin typeface="+mn-lt"/>
                          <a:ea typeface="+mn-ea"/>
                          <a:cs typeface="+mn-cs"/>
                        </a:rPr>
                        <a:t>Denmark DK2</a:t>
                      </a:r>
                      <a:endParaRPr lang="pt-PT" sz="1000" b="1" noProof="0">
                        <a:solidFill>
                          <a:schemeClr val="accent6"/>
                        </a:solidFill>
                      </a:endParaRPr>
                    </a:p>
                    <a:p>
                      <a:pPr algn="ctr">
                        <a:lnSpc>
                          <a:spcPct val="90000"/>
                        </a:lnSpc>
                      </a:pPr>
                      <a:r>
                        <a:rPr lang="pt-PT" sz="800" b="1" noProof="0">
                          <a:solidFill>
                            <a:schemeClr val="accent6"/>
                          </a:solidFill>
                        </a:rPr>
                        <a:t>€/MWh</a:t>
                      </a: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82.4</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82.5</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1448835982"/>
                  </a:ext>
                </a:extLst>
              </a:tr>
              <a:tr h="557872">
                <a:tc>
                  <a:txBody>
                    <a:bodyPr/>
                    <a:lstStyle/>
                    <a:p>
                      <a:pPr algn="ctr">
                        <a:lnSpc>
                          <a:spcPct val="90000"/>
                        </a:lnSpc>
                      </a:pPr>
                      <a:r>
                        <a:rPr lang="pt-PT" sz="1000" b="1">
                          <a:solidFill>
                            <a:schemeClr val="accent6"/>
                          </a:solidFill>
                          <a:latin typeface="+mn-lt"/>
                          <a:ea typeface="+mn-ea"/>
                          <a:cs typeface="+mn-cs"/>
                        </a:rPr>
                        <a:t>Norway NO2</a:t>
                      </a:r>
                      <a:endParaRPr lang="pt-PT" sz="1000" b="1" noProof="0">
                        <a:solidFill>
                          <a:schemeClr val="accent6"/>
                        </a:solidFill>
                      </a:endParaRPr>
                    </a:p>
                    <a:p>
                      <a:pPr algn="ctr">
                        <a:lnSpc>
                          <a:spcPct val="90000"/>
                        </a:lnSpc>
                      </a:pPr>
                      <a:r>
                        <a:rPr lang="pt-PT" sz="800" b="1" noProof="0">
                          <a:solidFill>
                            <a:schemeClr val="accent6"/>
                          </a:solidFill>
                        </a:rPr>
                        <a:t>€/MWh</a:t>
                      </a:r>
                    </a:p>
                  </a:txBody>
                  <a:tcPr marL="55449" marR="55449" marT="27725" marB="27725" anchor="ctr"/>
                </a:tc>
                <a:tc>
                  <a:txBody>
                    <a:bodyPr/>
                    <a:lstStyle/>
                    <a:p>
                      <a:pPr algn="ctr">
                        <a:lnSpc>
                          <a:spcPct val="90000"/>
                        </a:lnSpc>
                        <a:spcBef>
                          <a:spcPts val="0"/>
                        </a:spcBef>
                        <a:spcAft>
                          <a:spcPts val="0"/>
                        </a:spcAft>
                      </a:pPr>
                      <a:r>
                        <a:rPr lang="pt-PT" sz="1000" b="1" noProof="0">
                          <a:solidFill>
                            <a:schemeClr val="accent6"/>
                          </a:solidFill>
                        </a:rPr>
                        <a:t>68.8</a:t>
                      </a:r>
                    </a:p>
                    <a:p>
                      <a:pPr algn="ctr">
                        <a:lnSpc>
                          <a:spcPct val="90000"/>
                        </a:lnSpc>
                        <a:spcBef>
                          <a:spcPts val="0"/>
                        </a:spcBef>
                        <a:spcAft>
                          <a:spcPts val="0"/>
                        </a:spcAft>
                      </a:pPr>
                      <a:r>
                        <a:rPr lang="pt-PT" sz="1200" b="1" noProof="0">
                          <a:solidFill>
                            <a:schemeClr val="accent1"/>
                          </a:solidFill>
                          <a:sym typeface="Wingdings 2" panose="05020102010507070707" pitchFamily="18" charset="2"/>
                        </a:rPr>
                        <a:t></a:t>
                      </a:r>
                      <a:endParaRPr lang="pt-PT" sz="1000" b="1" noProof="0">
                        <a:solidFill>
                          <a:schemeClr val="accent6"/>
                        </a:solidFill>
                      </a:endParaRPr>
                    </a:p>
                  </a:txBody>
                  <a:tcPr marL="55449" marR="55449" marT="152813" marB="27725"/>
                </a:tc>
                <a:tc>
                  <a:txBody>
                    <a:bodyPr/>
                    <a:lstStyle/>
                    <a:p>
                      <a:pPr algn="ctr">
                        <a:lnSpc>
                          <a:spcPct val="90000"/>
                        </a:lnSpc>
                        <a:spcBef>
                          <a:spcPts val="0"/>
                        </a:spcBef>
                        <a:spcAft>
                          <a:spcPts val="0"/>
                        </a:spcAft>
                      </a:pPr>
                      <a:r>
                        <a:rPr lang="pt-PT" sz="1000" b="1" noProof="0">
                          <a:solidFill>
                            <a:schemeClr val="accent6"/>
                          </a:solidFill>
                        </a:rPr>
                        <a:t>66.8</a:t>
                      </a:r>
                    </a:p>
                    <a:p>
                      <a:pPr algn="ctr">
                        <a:lnSpc>
                          <a:spcPct val="90000"/>
                        </a:lnSpc>
                        <a:spcBef>
                          <a:spcPts val="0"/>
                        </a:spcBef>
                        <a:spcAft>
                          <a:spcPts val="0"/>
                        </a:spcAft>
                      </a:pPr>
                      <a:r>
                        <a:rPr lang="pt-PT" sz="1200" b="1" noProof="0">
                          <a:solidFill>
                            <a:schemeClr val="accent5"/>
                          </a:solidFill>
                          <a:sym typeface="Wingdings 2" panose="05020102010507070707" pitchFamily="18" charset="2"/>
                        </a:rPr>
                        <a:t></a:t>
                      </a:r>
                      <a:endParaRPr lang="pt-PT" sz="1000" b="1" noProof="0">
                        <a:solidFill>
                          <a:schemeClr val="accent6"/>
                        </a:solidFill>
                      </a:endParaRPr>
                    </a:p>
                  </a:txBody>
                  <a:tcPr marL="55449" marR="55449" marT="152813" marB="27725"/>
                </a:tc>
                <a:extLst>
                  <a:ext uri="{0D108BD9-81ED-4DB2-BD59-A6C34878D82A}">
                    <a16:rowId xmlns:a16="http://schemas.microsoft.com/office/drawing/2014/main" val="1909462251"/>
                  </a:ext>
                </a:extLst>
              </a:tr>
            </a:tbl>
          </a:graphicData>
        </a:graphic>
      </p:graphicFrame>
      <p:sp>
        <p:nvSpPr>
          <p:cNvPr id="16" name="Título 1">
            <a:extLst>
              <a:ext uri="{FF2B5EF4-FFF2-40B4-BE49-F238E27FC236}">
                <a16:creationId xmlns:a16="http://schemas.microsoft.com/office/drawing/2014/main" id="{5347B3ED-24B3-891F-2221-6F98BE086869}"/>
              </a:ext>
            </a:extLst>
          </p:cNvPr>
          <p:cNvSpPr txBox="1">
            <a:spLocks/>
          </p:cNvSpPr>
          <p:nvPr/>
        </p:nvSpPr>
        <p:spPr>
          <a:xfrm>
            <a:off x="470431" y="539145"/>
            <a:ext cx="10344150" cy="574675"/>
          </a:xfrm>
          <a:prstGeom prst="rect">
            <a:avLst/>
          </a:prstGeom>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224753"/>
                </a:solidFill>
                <a:latin typeface="Franklin Gothic Medium" panose="020B0603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PT" sz="3200" b="0" i="0" u="none" strike="noStrike" kern="1200" cap="none" spc="0" normalizeH="0" baseline="0" noProof="0" dirty="0" err="1">
                <a:ln>
                  <a:noFill/>
                </a:ln>
                <a:solidFill>
                  <a:srgbClr val="224753"/>
                </a:solidFill>
                <a:effectLst/>
                <a:uLnTx/>
                <a:uFillTx/>
                <a:latin typeface="Franklin Gothic Medium" panose="020B0603020102020204" pitchFamily="34" charset="0"/>
                <a:ea typeface="+mj-ea"/>
                <a:cs typeface="+mj-cs"/>
              </a:rPr>
              <a:t>Iberia</a:t>
            </a:r>
            <a:r>
              <a:rPr kumimoji="0" lang="pt-PT" sz="3200" b="0" i="0" u="none" strike="noStrike" kern="1200" cap="none" spc="0" normalizeH="0" baseline="0" noProof="0" dirty="0">
                <a:ln>
                  <a:noFill/>
                </a:ln>
                <a:solidFill>
                  <a:srgbClr val="224753"/>
                </a:solidFill>
                <a:effectLst/>
                <a:uLnTx/>
                <a:uFillTx/>
                <a:latin typeface="Franklin Gothic Medium" panose="020B0603020102020204" pitchFamily="34" charset="0"/>
                <a:ea typeface="+mj-ea"/>
                <a:cs typeface="+mj-cs"/>
              </a:rPr>
              <a:t> </a:t>
            </a:r>
            <a:r>
              <a:rPr kumimoji="0" lang="pt-PT" sz="3200" b="0" i="0" u="none" strike="noStrike" kern="1200" cap="none" spc="0" normalizeH="0" baseline="0" noProof="0" dirty="0" err="1">
                <a:ln>
                  <a:noFill/>
                </a:ln>
                <a:solidFill>
                  <a:srgbClr val="224753"/>
                </a:solidFill>
                <a:effectLst/>
                <a:uLnTx/>
                <a:uFillTx/>
                <a:latin typeface="Franklin Gothic Medium" panose="020B0603020102020204" pitchFamily="34" charset="0"/>
                <a:ea typeface="+mj-ea"/>
                <a:cs typeface="+mj-cs"/>
              </a:rPr>
              <a:t>electricity</a:t>
            </a:r>
            <a:r>
              <a:rPr kumimoji="0" lang="pt-PT" sz="3200" b="0" i="0" u="none" strike="noStrike" kern="1200" cap="none" spc="0" normalizeH="0" baseline="0" noProof="0" dirty="0">
                <a:ln>
                  <a:noFill/>
                </a:ln>
                <a:solidFill>
                  <a:srgbClr val="224753"/>
                </a:solidFill>
                <a:effectLst/>
                <a:uLnTx/>
                <a:uFillTx/>
                <a:latin typeface="Franklin Gothic Medium" panose="020B0603020102020204" pitchFamily="34" charset="0"/>
                <a:ea typeface="+mj-ea"/>
                <a:cs typeface="+mj-cs"/>
              </a:rPr>
              <a:t> </a:t>
            </a:r>
            <a:r>
              <a:rPr kumimoji="0" lang="pt-PT" sz="3200" b="0" i="0" u="none" strike="noStrike" kern="1200" cap="none" spc="0" normalizeH="0" baseline="0" noProof="0" dirty="0" err="1">
                <a:ln>
                  <a:noFill/>
                </a:ln>
                <a:solidFill>
                  <a:srgbClr val="224753"/>
                </a:solidFill>
                <a:effectLst/>
                <a:uLnTx/>
                <a:uFillTx/>
                <a:latin typeface="Franklin Gothic Medium" panose="020B0603020102020204" pitchFamily="34" charset="0"/>
                <a:ea typeface="+mj-ea"/>
                <a:cs typeface="+mj-cs"/>
              </a:rPr>
              <a:t>market</a:t>
            </a:r>
            <a:r>
              <a:rPr kumimoji="0" lang="pt-PT" sz="3200" b="0" i="0" u="none" strike="noStrike" kern="1200" cap="none" spc="0" normalizeH="0" baseline="0" noProof="0" dirty="0">
                <a:ln>
                  <a:noFill/>
                </a:ln>
                <a:solidFill>
                  <a:srgbClr val="224753"/>
                </a:solidFill>
                <a:effectLst/>
                <a:uLnTx/>
                <a:uFillTx/>
                <a:latin typeface="Franklin Gothic Medium" panose="020B0603020102020204" pitchFamily="34" charset="0"/>
                <a:ea typeface="+mj-ea"/>
                <a:cs typeface="+mj-cs"/>
              </a:rPr>
              <a:t> </a:t>
            </a:r>
            <a:r>
              <a:rPr kumimoji="0" lang="pt-PT" sz="3200" b="0" i="0" u="none" strike="noStrike" kern="1200" cap="none" spc="0" normalizeH="0" baseline="0" noProof="0" dirty="0" err="1">
                <a:ln>
                  <a:noFill/>
                </a:ln>
                <a:solidFill>
                  <a:srgbClr val="224753"/>
                </a:solidFill>
                <a:effectLst/>
                <a:uLnTx/>
                <a:uFillTx/>
                <a:latin typeface="Franklin Gothic Medium" panose="020B0603020102020204" pitchFamily="34" charset="0"/>
                <a:ea typeface="+mj-ea"/>
                <a:cs typeface="+mj-cs"/>
              </a:rPr>
              <a:t>vs</a:t>
            </a:r>
            <a:r>
              <a:rPr kumimoji="0" lang="pt-PT" sz="3200" b="0" i="0" u="none" strike="noStrike" kern="1200" cap="none" spc="0" normalizeH="0" baseline="0" noProof="0" dirty="0">
                <a:ln>
                  <a:noFill/>
                </a:ln>
                <a:solidFill>
                  <a:srgbClr val="224753"/>
                </a:solidFill>
                <a:effectLst/>
                <a:uLnTx/>
                <a:uFillTx/>
                <a:latin typeface="Franklin Gothic Medium" panose="020B0603020102020204" pitchFamily="34" charset="0"/>
                <a:ea typeface="+mj-ea"/>
                <a:cs typeface="+mj-cs"/>
              </a:rPr>
              <a:t> Europe</a:t>
            </a:r>
          </a:p>
        </p:txBody>
      </p:sp>
    </p:spTree>
    <p:extLst>
      <p:ext uri="{BB962C8B-B14F-4D97-AF65-F5344CB8AC3E}">
        <p14:creationId xmlns:p14="http://schemas.microsoft.com/office/powerpoint/2010/main" val="115007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AB679B89-122A-AA72-0BD7-BD2A6FD43AF9}"/>
              </a:ext>
            </a:extLst>
          </p:cNvPr>
          <p:cNvSpPr>
            <a:spLocks noGrp="1"/>
          </p:cNvSpPr>
          <p:nvPr>
            <p:ph type="title"/>
          </p:nvPr>
        </p:nvSpPr>
        <p:spPr>
          <a:xfrm>
            <a:off x="1009650" y="365126"/>
            <a:ext cx="10344150" cy="582326"/>
          </a:xfrm>
        </p:spPr>
        <p:txBody>
          <a:bodyPr>
            <a:normAutofit fontScale="90000"/>
          </a:bodyPr>
          <a:lstStyle/>
          <a:p>
            <a:r>
              <a:rPr lang="pt-PT" dirty="0" err="1"/>
              <a:t>Key</a:t>
            </a:r>
            <a:r>
              <a:rPr lang="pt-PT" dirty="0"/>
              <a:t> </a:t>
            </a:r>
            <a:r>
              <a:rPr lang="pt-PT" dirty="0" err="1"/>
              <a:t>bottlenecks</a:t>
            </a:r>
            <a:r>
              <a:rPr lang="pt-PT" dirty="0"/>
              <a:t> – </a:t>
            </a:r>
            <a:r>
              <a:rPr lang="pt-PT" dirty="0" err="1"/>
              <a:t>what’s</a:t>
            </a:r>
            <a:r>
              <a:rPr lang="pt-PT" dirty="0"/>
              <a:t> </a:t>
            </a:r>
            <a:r>
              <a:rPr lang="pt-PT" dirty="0" err="1"/>
              <a:t>slowing</a:t>
            </a:r>
            <a:r>
              <a:rPr lang="pt-PT" dirty="0"/>
              <a:t> Portugal </a:t>
            </a:r>
            <a:r>
              <a:rPr lang="pt-PT" dirty="0" err="1"/>
              <a:t>down</a:t>
            </a:r>
            <a:endParaRPr lang="en-US" dirty="0"/>
          </a:p>
        </p:txBody>
      </p:sp>
      <p:graphicFrame>
        <p:nvGraphicFramePr>
          <p:cNvPr id="7" name="TextBox 12">
            <a:extLst>
              <a:ext uri="{FF2B5EF4-FFF2-40B4-BE49-F238E27FC236}">
                <a16:creationId xmlns:a16="http://schemas.microsoft.com/office/drawing/2014/main" id="{AC0F05EA-D10A-93A7-C6AA-BC6F96FB4C73}"/>
              </a:ext>
            </a:extLst>
          </p:cNvPr>
          <p:cNvGraphicFramePr>
            <a:graphicFrameLocks noGrp="1"/>
          </p:cNvGraphicFramePr>
          <p:nvPr>
            <p:ph idx="1"/>
            <p:extLst>
              <p:ext uri="{D42A27DB-BD31-4B8C-83A1-F6EECF244321}">
                <p14:modId xmlns:p14="http://schemas.microsoft.com/office/powerpoint/2010/main" val="2953196749"/>
              </p:ext>
            </p:extLst>
          </p:nvPr>
        </p:nvGraphicFramePr>
        <p:xfrm>
          <a:off x="1009650" y="1186831"/>
          <a:ext cx="103441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2111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33DDAD6F-9E9A-BCF7-7BCC-DB4CA49ED202}"/>
              </a:ext>
            </a:extLst>
          </p:cNvPr>
          <p:cNvSpPr txBox="1">
            <a:spLocks/>
          </p:cNvSpPr>
          <p:nvPr/>
        </p:nvSpPr>
        <p:spPr>
          <a:xfrm>
            <a:off x="1009650" y="365126"/>
            <a:ext cx="10344150" cy="582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4753"/>
                </a:solidFill>
                <a:latin typeface="Franklin Gothic Medium" panose="020B0603020102020204" pitchFamily="34" charset="0"/>
                <a:ea typeface="+mj-ea"/>
                <a:cs typeface="+mj-cs"/>
              </a:defRPr>
            </a:lvl1pPr>
          </a:lstStyle>
          <a:p>
            <a:pPr>
              <a:spcAft>
                <a:spcPts val="600"/>
              </a:spcAft>
            </a:pPr>
            <a:r>
              <a:rPr lang="en-US" sz="3200" dirty="0"/>
              <a:t>Upcoming changes for 2026</a:t>
            </a:r>
          </a:p>
        </p:txBody>
      </p:sp>
      <p:graphicFrame>
        <p:nvGraphicFramePr>
          <p:cNvPr id="8" name="CaixaDeTexto 5">
            <a:extLst>
              <a:ext uri="{FF2B5EF4-FFF2-40B4-BE49-F238E27FC236}">
                <a16:creationId xmlns:a16="http://schemas.microsoft.com/office/drawing/2014/main" id="{8F9453D7-7C29-5081-205D-65B7C945B5D3}"/>
              </a:ext>
            </a:extLst>
          </p:cNvPr>
          <p:cNvGraphicFramePr/>
          <p:nvPr>
            <p:extLst>
              <p:ext uri="{D42A27DB-BD31-4B8C-83A1-F6EECF244321}">
                <p14:modId xmlns:p14="http://schemas.microsoft.com/office/powerpoint/2010/main" val="1726696048"/>
              </p:ext>
            </p:extLst>
          </p:nvPr>
        </p:nvGraphicFramePr>
        <p:xfrm>
          <a:off x="1009650" y="1186831"/>
          <a:ext cx="103441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63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C2900-E20A-2E95-F38E-A8F60E055288}"/>
              </a:ext>
            </a:extLst>
          </p:cNvPr>
          <p:cNvSpPr>
            <a:spLocks noGrp="1"/>
          </p:cNvSpPr>
          <p:nvPr>
            <p:ph type="title"/>
          </p:nvPr>
        </p:nvSpPr>
        <p:spPr>
          <a:xfrm>
            <a:off x="612648" y="502920"/>
            <a:ext cx="4669536" cy="1453896"/>
          </a:xfrm>
        </p:spPr>
        <p:txBody>
          <a:bodyPr wrap="square" anchor="t">
            <a:normAutofit fontScale="90000"/>
          </a:bodyPr>
          <a:lstStyle/>
          <a:p>
            <a:r>
              <a:rPr lang="en-US" sz="3200" dirty="0"/>
              <a:t>APREN’s Latest: </a:t>
            </a:r>
            <a:br>
              <a:rPr lang="en-US" sz="2300" dirty="0"/>
            </a:br>
            <a:r>
              <a:rPr lang="en-US" sz="2300" dirty="0"/>
              <a:t>Building Evidence, Trust, and Conditions to Accelerate Renewables</a:t>
            </a:r>
          </a:p>
        </p:txBody>
      </p:sp>
      <p:pic>
        <p:nvPicPr>
          <p:cNvPr id="16" name="Imagem 15" descr="The image illustrates a comparison between perceived and factual information regarding renewable energy, highlighting the discrepancy between sensational media headlines, public opinion, and scientific evidence, particularly focusing on the misconceptions about wind turbines and their impact on wildlife and local support.&#10;&#10;Os conteúdos gerados por IA podem estar incorretos.">
            <a:extLst>
              <a:ext uri="{FF2B5EF4-FFF2-40B4-BE49-F238E27FC236}">
                <a16:creationId xmlns:a16="http://schemas.microsoft.com/office/drawing/2014/main" id="{01586277-90EE-97FF-0115-FCEBEE8533FD}"/>
              </a:ext>
            </a:extLst>
          </p:cNvPr>
          <p:cNvPicPr>
            <a:picLocks noChangeAspect="1"/>
          </p:cNvPicPr>
          <p:nvPr/>
        </p:nvPicPr>
        <p:blipFill>
          <a:blip r:embed="rId3"/>
          <a:srcRect l="3701" r="11277" b="7464"/>
          <a:stretch>
            <a:fillRect/>
          </a:stretch>
        </p:blipFill>
        <p:spPr>
          <a:xfrm>
            <a:off x="155944" y="2293938"/>
            <a:ext cx="5126240" cy="3724090"/>
          </a:xfrm>
          <a:prstGeom prst="rect">
            <a:avLst/>
          </a:prstGeom>
          <a:noFill/>
        </p:spPr>
      </p:pic>
      <p:sp>
        <p:nvSpPr>
          <p:cNvPr id="4" name="Content Placeholder 3">
            <a:extLst>
              <a:ext uri="{FF2B5EF4-FFF2-40B4-BE49-F238E27FC236}">
                <a16:creationId xmlns:a16="http://schemas.microsoft.com/office/drawing/2014/main" id="{98B34B04-1594-CEC8-E96E-3E2D8A948DB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02919"/>
            <a:ext cx="5471160" cy="5815585"/>
          </a:xfrm>
        </p:spPr>
        <p:txBody>
          <a:bodyPr wrap="square">
            <a:normAutofit/>
          </a:bodyPr>
          <a:lstStyle/>
          <a:p>
            <a:pPr marL="0" indent="0">
              <a:spcBef>
                <a:spcPts val="2500"/>
              </a:spcBef>
              <a:buFont typeface="Arial" panose="020B0604020202020204" pitchFamily="34" charset="0"/>
              <a:buNone/>
            </a:pPr>
            <a:r>
              <a:rPr lang="en-US" sz="1400" b="1" dirty="0"/>
              <a:t>Economic Impact of Renewables</a:t>
            </a:r>
          </a:p>
          <a:p>
            <a:pPr marL="0" lvl="1" indent="0">
              <a:buFont typeface="Arial" panose="020B0604020202020204" pitchFamily="34" charset="0"/>
              <a:buNone/>
            </a:pPr>
            <a:r>
              <a:rPr lang="en-US" sz="1400" dirty="0"/>
              <a:t>Renewable energy contributed €5.34 billion to Portugal's GDP in 2024, driving economic growth and saving €42 billion since 2018.</a:t>
            </a:r>
          </a:p>
          <a:p>
            <a:pPr marL="0" indent="0">
              <a:spcBef>
                <a:spcPts val="2500"/>
              </a:spcBef>
              <a:buFont typeface="Arial" panose="020B0604020202020204" pitchFamily="34" charset="0"/>
              <a:buNone/>
            </a:pPr>
            <a:r>
              <a:rPr lang="en-US" sz="1400" b="1" dirty="0"/>
              <a:t>Public Acceptance and Support</a:t>
            </a:r>
          </a:p>
          <a:p>
            <a:pPr marL="0" lvl="1" indent="0">
              <a:buFont typeface="Arial" panose="020B0604020202020204" pitchFamily="34" charset="0"/>
              <a:buNone/>
            </a:pPr>
            <a:r>
              <a:rPr lang="en-US" sz="1400" dirty="0"/>
              <a:t>95% of Portuguese </a:t>
            </a:r>
            <a:r>
              <a:rPr lang="en-US" sz="1400"/>
              <a:t>people </a:t>
            </a:r>
            <a:r>
              <a:rPr lang="en-US" sz="1400" dirty="0"/>
              <a:t>support local renewable projects, with</a:t>
            </a:r>
            <a:r>
              <a:rPr lang="en-US" sz="1400"/>
              <a:t> a</a:t>
            </a:r>
            <a:r>
              <a:rPr lang="en-US" sz="1400" dirty="0"/>
              <a:t> strong preference for investment in renewables over fossil fuels.</a:t>
            </a:r>
          </a:p>
          <a:p>
            <a:pPr marL="0" indent="0">
              <a:spcBef>
                <a:spcPts val="2500"/>
              </a:spcBef>
              <a:buFont typeface="Arial" panose="020B0604020202020204" pitchFamily="34" charset="0"/>
              <a:buNone/>
            </a:pPr>
            <a:r>
              <a:rPr lang="en-US" sz="1400" b="1" dirty="0"/>
              <a:t>Biodiversity and Local Development</a:t>
            </a:r>
          </a:p>
          <a:p>
            <a:pPr marL="0" lvl="1" indent="0">
              <a:buFont typeface="Arial" panose="020B0604020202020204" pitchFamily="34" charset="0"/>
              <a:buNone/>
            </a:pPr>
            <a:r>
              <a:rPr lang="en-US" sz="1400" dirty="0" err="1"/>
              <a:t>BioImpacte</a:t>
            </a:r>
            <a:r>
              <a:rPr lang="en-US" sz="1400" dirty="0"/>
              <a:t>+ shows renewable energy can align with biodiversity conservation.</a:t>
            </a:r>
          </a:p>
          <a:p>
            <a:pPr marL="0" indent="0">
              <a:spcBef>
                <a:spcPts val="2500"/>
              </a:spcBef>
              <a:buFont typeface="Arial" panose="020B0604020202020204" pitchFamily="34" charset="0"/>
              <a:buNone/>
            </a:pPr>
            <a:r>
              <a:rPr lang="en-US" sz="1400" b="1" dirty="0"/>
              <a:t>Regulatory Streamlining</a:t>
            </a:r>
          </a:p>
          <a:p>
            <a:pPr marL="0" lvl="1" indent="0">
              <a:buFont typeface="Arial" panose="020B0604020202020204" pitchFamily="34" charset="0"/>
              <a:buNone/>
            </a:pPr>
            <a:r>
              <a:rPr lang="en-US" sz="1400" dirty="0"/>
              <a:t>APREN’s permitting guide simplifies the licensing process, reducing regulatory bottlenecks and fostering project development.</a:t>
            </a:r>
          </a:p>
        </p:txBody>
      </p:sp>
    </p:spTree>
    <p:extLst>
      <p:ext uri="{BB962C8B-B14F-4D97-AF65-F5344CB8AC3E}">
        <p14:creationId xmlns:p14="http://schemas.microsoft.com/office/powerpoint/2010/main" val="227297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2942AE8-4B75-84CA-1EF7-AC9A6485122C}"/>
              </a:ext>
            </a:extLst>
          </p:cNvPr>
          <p:cNvSpPr>
            <a:spLocks noGrp="1"/>
          </p:cNvSpPr>
          <p:nvPr>
            <p:ph type="title"/>
          </p:nvPr>
        </p:nvSpPr>
        <p:spPr>
          <a:xfrm>
            <a:off x="1009650" y="365126"/>
            <a:ext cx="10344150" cy="582326"/>
          </a:xfrm>
        </p:spPr>
        <p:txBody>
          <a:bodyPr anchor="ctr">
            <a:normAutofit/>
          </a:bodyPr>
          <a:lstStyle/>
          <a:p>
            <a:r>
              <a:rPr lang="en-GB" sz="3200" noProof="0" dirty="0"/>
              <a:t>Portugal’s Industrial Opportunity</a:t>
            </a:r>
          </a:p>
        </p:txBody>
      </p:sp>
      <p:pic>
        <p:nvPicPr>
          <p:cNvPr id="135" name="Imagem 134" descr="The diagram illustrates a projected increase in the contribution of renewable energy (RE) to the GDP of the European Union from 2025 to 2040, with significant growth in hydro, solar PV, wind, and bioenergy sectors.&#10;&#10;Os conteúdos gerados por IA podem estar incorretos.">
            <a:extLst>
              <a:ext uri="{FF2B5EF4-FFF2-40B4-BE49-F238E27FC236}">
                <a16:creationId xmlns:a16="http://schemas.microsoft.com/office/drawing/2014/main" id="{302AD956-3C8B-9A98-3E86-6657067A6745}"/>
              </a:ext>
            </a:extLst>
          </p:cNvPr>
          <p:cNvPicPr>
            <a:picLocks noChangeAspect="1"/>
          </p:cNvPicPr>
          <p:nvPr/>
        </p:nvPicPr>
        <p:blipFill>
          <a:blip r:embed="rId2"/>
          <a:stretch>
            <a:fillRect/>
          </a:stretch>
        </p:blipFill>
        <p:spPr>
          <a:xfrm>
            <a:off x="166945" y="1493763"/>
            <a:ext cx="6174717" cy="3432655"/>
          </a:xfrm>
          <a:prstGeom prst="rect">
            <a:avLst/>
          </a:prstGeom>
        </p:spPr>
      </p:pic>
      <p:graphicFrame>
        <p:nvGraphicFramePr>
          <p:cNvPr id="136" name="Marcador de Posição de Conteúdo 2">
            <a:extLst>
              <a:ext uri="{FF2B5EF4-FFF2-40B4-BE49-F238E27FC236}">
                <a16:creationId xmlns:a16="http://schemas.microsoft.com/office/drawing/2014/main" id="{9030D821-581A-CFFB-5C3C-6C87170F9003}"/>
              </a:ext>
            </a:extLst>
          </p:cNvPr>
          <p:cNvGraphicFramePr>
            <a:graphicFrameLocks/>
          </p:cNvGraphicFramePr>
          <p:nvPr>
            <p:extLst>
              <p:ext uri="{D42A27DB-BD31-4B8C-83A1-F6EECF244321}">
                <p14:modId xmlns:p14="http://schemas.microsoft.com/office/powerpoint/2010/main" val="1071247660"/>
              </p:ext>
            </p:extLst>
          </p:nvPr>
        </p:nvGraphicFramePr>
        <p:xfrm>
          <a:off x="6096000" y="656289"/>
          <a:ext cx="5997430" cy="5411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5249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9956-F57D-0182-696E-C7B35CE5BFDE}"/>
              </a:ext>
            </a:extLst>
          </p:cNvPr>
          <p:cNvSpPr>
            <a:spLocks noGrp="1"/>
          </p:cNvSpPr>
          <p:nvPr>
            <p:ph type="ctrTitle"/>
          </p:nvPr>
        </p:nvSpPr>
        <p:spPr>
          <a:xfrm>
            <a:off x="869092" y="2113109"/>
            <a:ext cx="10453816" cy="1546711"/>
          </a:xfrm>
        </p:spPr>
        <p:txBody>
          <a:bodyPr>
            <a:normAutofit/>
          </a:bodyPr>
          <a:lstStyle/>
          <a:p>
            <a:pPr algn="ctr"/>
            <a:r>
              <a:rPr lang="pt-PT" sz="6000" err="1">
                <a:effectLst>
                  <a:outerShdw blurRad="38100" dist="38100" dir="2700000" algn="tl">
                    <a:srgbClr val="000000">
                      <a:alpha val="43137"/>
                    </a:srgbClr>
                  </a:outerShdw>
                </a:effectLst>
              </a:rPr>
              <a:t>Thank</a:t>
            </a:r>
            <a:r>
              <a:rPr lang="pt-PT" sz="6000">
                <a:effectLst>
                  <a:outerShdw blurRad="38100" dist="38100" dir="2700000" algn="tl">
                    <a:srgbClr val="000000">
                      <a:alpha val="43137"/>
                    </a:srgbClr>
                  </a:outerShdw>
                </a:effectLst>
              </a:rPr>
              <a:t> </a:t>
            </a:r>
            <a:r>
              <a:rPr lang="pt-PT" sz="6000" err="1">
                <a:effectLst>
                  <a:outerShdw blurRad="38100" dist="38100" dir="2700000" algn="tl">
                    <a:srgbClr val="000000">
                      <a:alpha val="43137"/>
                    </a:srgbClr>
                  </a:outerShdw>
                </a:effectLst>
              </a:rPr>
              <a:t>you</a:t>
            </a:r>
            <a:endParaRPr lang="en-PT" sz="6000"/>
          </a:p>
        </p:txBody>
      </p:sp>
      <p:sp>
        <p:nvSpPr>
          <p:cNvPr id="4" name="Subtitle 2">
            <a:extLst>
              <a:ext uri="{FF2B5EF4-FFF2-40B4-BE49-F238E27FC236}">
                <a16:creationId xmlns:a16="http://schemas.microsoft.com/office/drawing/2014/main" id="{869459A1-066C-1164-AAA4-E6E378E9D8A0}"/>
              </a:ext>
            </a:extLst>
          </p:cNvPr>
          <p:cNvSpPr txBox="1">
            <a:spLocks/>
          </p:cNvSpPr>
          <p:nvPr/>
        </p:nvSpPr>
        <p:spPr>
          <a:xfrm>
            <a:off x="430010" y="4848369"/>
            <a:ext cx="4809158" cy="1258205"/>
          </a:xfrm>
          <a:prstGeom prst="rect">
            <a:avLst/>
          </a:prstGeom>
        </p:spPr>
        <p:txBody>
          <a:bodyPr anchor="ctr">
            <a:normAutofit/>
          </a:bodyPr>
          <a:lstStyle>
            <a:lvl1pPr marL="0" indent="0" algn="l" defTabSz="914400" rtl="0" eaLnBrk="1" latinLnBrk="0" hangingPunct="1">
              <a:lnSpc>
                <a:spcPct val="90000"/>
              </a:lnSpc>
              <a:spcBef>
                <a:spcPts val="0"/>
              </a:spcBef>
              <a:buFont typeface="Arial" panose="020B0604020202020204" pitchFamily="34" charset="0"/>
              <a:buNone/>
              <a:defRPr sz="4000" kern="1200">
                <a:solidFill>
                  <a:schemeClr val="bg1"/>
                </a:solidFill>
                <a:latin typeface="Franklin Gothic Medium" panose="020B06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PT" sz="2800" dirty="0"/>
              <a:t>Susana Serôdio</a:t>
            </a:r>
          </a:p>
          <a:p>
            <a:r>
              <a:rPr lang="en-GB" sz="1700" dirty="0"/>
              <a:t>Policy and Market Intelligence </a:t>
            </a:r>
          </a:p>
          <a:p>
            <a:endParaRPr lang="pt-PT" sz="1200" dirty="0"/>
          </a:p>
          <a:p>
            <a:r>
              <a:rPr lang="en-GB" sz="1700" noProof="1"/>
              <a:t>      </a:t>
            </a:r>
            <a:r>
              <a:rPr lang="en-GB" sz="1700" u="sng" noProof="1"/>
              <a:t>susana.serodio@apren.pt</a:t>
            </a:r>
          </a:p>
          <a:p>
            <a:endParaRPr lang="en-GB" sz="1700" dirty="0"/>
          </a:p>
        </p:txBody>
      </p:sp>
      <p:pic>
        <p:nvPicPr>
          <p:cNvPr id="5" name="Gráfico 4" descr="E-mail destaque">
            <a:extLst>
              <a:ext uri="{FF2B5EF4-FFF2-40B4-BE49-F238E27FC236}">
                <a16:creationId xmlns:a16="http://schemas.microsoft.com/office/drawing/2014/main" id="{30BDD57B-7A0C-3B2B-D7CA-69827E5CA48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31313" y="5594465"/>
            <a:ext cx="279352" cy="279352"/>
          </a:xfrm>
          <a:prstGeom prst="rect">
            <a:avLst/>
          </a:prstGeom>
        </p:spPr>
      </p:pic>
    </p:spTree>
    <p:extLst>
      <p:ext uri="{BB962C8B-B14F-4D97-AF65-F5344CB8AC3E}">
        <p14:creationId xmlns:p14="http://schemas.microsoft.com/office/powerpoint/2010/main" val="340190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F4BF89-9DEA-2F3C-2D3A-7C9FEB284B27}"/>
              </a:ext>
            </a:extLst>
          </p:cNvPr>
          <p:cNvSpPr>
            <a:spLocks noGrp="1"/>
          </p:cNvSpPr>
          <p:nvPr>
            <p:ph type="title"/>
          </p:nvPr>
        </p:nvSpPr>
        <p:spPr/>
        <p:txBody>
          <a:bodyPr wrap="square"/>
          <a:lstStyle/>
          <a:p>
            <a:r>
              <a:rPr lang="en-GB" sz="3200" dirty="0"/>
              <a:t>About Us - APREN</a:t>
            </a:r>
          </a:p>
        </p:txBody>
      </p:sp>
      <p:sp>
        <p:nvSpPr>
          <p:cNvPr id="6" name="Retângulo 5">
            <a:extLst>
              <a:ext uri="{FF2B5EF4-FFF2-40B4-BE49-F238E27FC236}">
                <a16:creationId xmlns:a16="http://schemas.microsoft.com/office/drawing/2014/main" id="{13DAD787-9286-0FF2-B1E1-D518644BF4B4}"/>
              </a:ext>
            </a:extLst>
          </p:cNvPr>
          <p:cNvSpPr/>
          <p:nvPr/>
        </p:nvSpPr>
        <p:spPr>
          <a:xfrm>
            <a:off x="595226" y="1301333"/>
            <a:ext cx="5865787" cy="442752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80"/>
          </a:p>
        </p:txBody>
      </p:sp>
      <p:sp>
        <p:nvSpPr>
          <p:cNvPr id="7" name="Marcador de Posição de Conteúdo 5">
            <a:extLst>
              <a:ext uri="{FF2B5EF4-FFF2-40B4-BE49-F238E27FC236}">
                <a16:creationId xmlns:a16="http://schemas.microsoft.com/office/drawing/2014/main" id="{7CD14C6F-EBF8-EC76-BEE3-A5AF9D20D489}"/>
              </a:ext>
            </a:extLst>
          </p:cNvPr>
          <p:cNvSpPr txBox="1">
            <a:spLocks/>
          </p:cNvSpPr>
          <p:nvPr/>
        </p:nvSpPr>
        <p:spPr>
          <a:xfrm>
            <a:off x="788251" y="1501391"/>
            <a:ext cx="5018358" cy="4055276"/>
          </a:xfrm>
          <a:prstGeom prst="rect">
            <a:avLst/>
          </a:prstGeom>
        </p:spPr>
        <p:txBody>
          <a:bodyPr vert="horz" wrap="square" lIns="109728" tIns="54864" rIns="109728" bIns="54864" rtlCol="0" anchor="ctr">
            <a:noAutofit/>
          </a:bodyPr>
          <a:lstStyle>
            <a:lvl1pPr marL="148161" indent="-148161" algn="l" defTabSz="634962" rtl="0" eaLnBrk="1" latinLnBrk="0" hangingPunct="1">
              <a:lnSpc>
                <a:spcPct val="100000"/>
              </a:lnSpc>
              <a:spcBef>
                <a:spcPts val="0"/>
              </a:spcBef>
              <a:spcAft>
                <a:spcPts val="1000"/>
              </a:spcAft>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1pPr>
            <a:lvl2pPr marL="297645" indent="-126995" algn="l" defTabSz="634962" rtl="0" eaLnBrk="1" latinLnBrk="0" hangingPunct="1">
              <a:lnSpc>
                <a:spcPct val="100000"/>
              </a:lnSpc>
              <a:spcBef>
                <a:spcPts val="0"/>
              </a:spcBef>
              <a:spcAft>
                <a:spcPts val="1000"/>
              </a:spcAft>
              <a:buClr>
                <a:schemeClr val="accent2"/>
              </a:buClr>
              <a:buFont typeface="Arial" panose="020B0604020202020204" pitchFamily="34" charset="0"/>
              <a:buChar char="•"/>
              <a:tabLst/>
              <a:defRPr sz="1200" kern="1200">
                <a:solidFill>
                  <a:schemeClr val="tx2"/>
                </a:solidFill>
                <a:latin typeface="Arial" panose="020B0604020202020204" pitchFamily="34" charset="0"/>
                <a:ea typeface="+mn-ea"/>
                <a:cs typeface="Arial" panose="020B0604020202020204" pitchFamily="34" charset="0"/>
              </a:defRPr>
            </a:lvl2pPr>
            <a:lvl3pPr marL="447128" indent="-134932" algn="l" defTabSz="634962" rtl="0" eaLnBrk="1" latinLnBrk="0" hangingPunct="1">
              <a:lnSpc>
                <a:spcPct val="100000"/>
              </a:lnSpc>
              <a:spcBef>
                <a:spcPts val="0"/>
              </a:spcBef>
              <a:spcAft>
                <a:spcPts val="1000"/>
              </a:spcAft>
              <a:buClr>
                <a:schemeClr val="accent2"/>
              </a:buClr>
              <a:buFont typeface="Arial" panose="020B0604020202020204" pitchFamily="34" charset="0"/>
              <a:buChar char="•"/>
              <a:tabLst/>
              <a:defRPr sz="1200" kern="1200">
                <a:solidFill>
                  <a:schemeClr val="tx2"/>
                </a:solidFill>
                <a:latin typeface="Arial" panose="020B0604020202020204" pitchFamily="34" charset="0"/>
                <a:ea typeface="+mn-ea"/>
                <a:cs typeface="Arial" panose="020B0604020202020204" pitchFamily="34" charset="0"/>
              </a:defRPr>
            </a:lvl3pPr>
            <a:lvl4pPr marL="595289" indent="-126995" algn="l" defTabSz="634962" rtl="0" eaLnBrk="1" latinLnBrk="0" hangingPunct="1">
              <a:lnSpc>
                <a:spcPct val="100000"/>
              </a:lnSpc>
              <a:spcBef>
                <a:spcPts val="0"/>
              </a:spcBef>
              <a:spcAft>
                <a:spcPts val="1000"/>
              </a:spcAft>
              <a:buClr>
                <a:schemeClr val="accent2"/>
              </a:buClr>
              <a:buFont typeface="Arial" panose="020B0604020202020204" pitchFamily="34" charset="0"/>
              <a:buChar char="•"/>
              <a:tabLst/>
              <a:defRPr sz="1200" kern="1200">
                <a:solidFill>
                  <a:schemeClr val="tx2"/>
                </a:solidFill>
                <a:latin typeface="Arial" panose="020B0604020202020204" pitchFamily="34" charset="0"/>
                <a:ea typeface="+mn-ea"/>
                <a:cs typeface="Arial" panose="020B0604020202020204" pitchFamily="34" charset="0"/>
              </a:defRPr>
            </a:lvl4pPr>
            <a:lvl5pPr marL="744773" indent="-156098" algn="l" defTabSz="634962" rtl="0" eaLnBrk="1" latinLnBrk="0" hangingPunct="1">
              <a:lnSpc>
                <a:spcPct val="100000"/>
              </a:lnSpc>
              <a:spcBef>
                <a:spcPts val="0"/>
              </a:spcBef>
              <a:spcAft>
                <a:spcPts val="1000"/>
              </a:spcAft>
              <a:buClr>
                <a:schemeClr val="accent2"/>
              </a:buClr>
              <a:buFont typeface="Arial" panose="020B0604020202020204" pitchFamily="34" charset="0"/>
              <a:buChar char="•"/>
              <a:tabLst/>
              <a:defRPr sz="1200" kern="1200">
                <a:solidFill>
                  <a:schemeClr val="tx2"/>
                </a:solidFill>
                <a:latin typeface="Arial" panose="020B0604020202020204" pitchFamily="34" charset="0"/>
                <a:ea typeface="+mn-ea"/>
                <a:cs typeface="Arial" panose="020B0604020202020204" pitchFamily="34" charset="0"/>
              </a:defRPr>
            </a:lvl5pPr>
            <a:lvl6pPr marL="1746145" indent="-158740" algn="l" defTabSz="634962" rtl="0" eaLnBrk="1" latinLnBrk="0" hangingPunct="1">
              <a:lnSpc>
                <a:spcPct val="90000"/>
              </a:lnSpc>
              <a:spcBef>
                <a:spcPts val="347"/>
              </a:spcBef>
              <a:buFont typeface="Arial" panose="020B0604020202020204" pitchFamily="34" charset="0"/>
              <a:buChar char="•"/>
              <a:defRPr sz="1250" kern="1200">
                <a:solidFill>
                  <a:schemeClr val="tx1"/>
                </a:solidFill>
                <a:latin typeface="+mn-lt"/>
                <a:ea typeface="+mn-ea"/>
                <a:cs typeface="+mn-cs"/>
              </a:defRPr>
            </a:lvl6pPr>
            <a:lvl7pPr marL="2063627" indent="-158740" algn="l" defTabSz="634962" rtl="0" eaLnBrk="1" latinLnBrk="0" hangingPunct="1">
              <a:lnSpc>
                <a:spcPct val="90000"/>
              </a:lnSpc>
              <a:spcBef>
                <a:spcPts val="347"/>
              </a:spcBef>
              <a:buFont typeface="Arial" panose="020B0604020202020204" pitchFamily="34" charset="0"/>
              <a:buChar char="•"/>
              <a:defRPr sz="1250" kern="1200">
                <a:solidFill>
                  <a:schemeClr val="tx1"/>
                </a:solidFill>
                <a:latin typeface="+mn-lt"/>
                <a:ea typeface="+mn-ea"/>
                <a:cs typeface="+mn-cs"/>
              </a:defRPr>
            </a:lvl7pPr>
            <a:lvl8pPr marL="2381107" indent="-158740" algn="l" defTabSz="634962" rtl="0" eaLnBrk="1" latinLnBrk="0" hangingPunct="1">
              <a:lnSpc>
                <a:spcPct val="90000"/>
              </a:lnSpc>
              <a:spcBef>
                <a:spcPts val="347"/>
              </a:spcBef>
              <a:buFont typeface="Arial" panose="020B0604020202020204" pitchFamily="34" charset="0"/>
              <a:buChar char="•"/>
              <a:defRPr sz="1250" kern="1200">
                <a:solidFill>
                  <a:schemeClr val="tx1"/>
                </a:solidFill>
                <a:latin typeface="+mn-lt"/>
                <a:ea typeface="+mn-ea"/>
                <a:cs typeface="+mn-cs"/>
              </a:defRPr>
            </a:lvl8pPr>
            <a:lvl9pPr marL="2698588" indent="-158740" algn="l" defTabSz="634962" rtl="0" eaLnBrk="1" latinLnBrk="0" hangingPunct="1">
              <a:lnSpc>
                <a:spcPct val="90000"/>
              </a:lnSpc>
              <a:spcBef>
                <a:spcPts val="347"/>
              </a:spcBef>
              <a:buFont typeface="Arial" panose="020B0604020202020204" pitchFamily="34" charset="0"/>
              <a:buChar char="•"/>
              <a:defRPr sz="1250" kern="1200">
                <a:solidFill>
                  <a:schemeClr val="tx1"/>
                </a:solidFill>
                <a:latin typeface="+mn-lt"/>
                <a:ea typeface="+mn-ea"/>
                <a:cs typeface="+mn-cs"/>
              </a:defRPr>
            </a:lvl9pPr>
          </a:lstStyle>
          <a:p>
            <a:pPr>
              <a:buClr>
                <a:schemeClr val="tx2"/>
              </a:buClr>
            </a:pPr>
            <a:r>
              <a:rPr lang="en-US" dirty="0">
                <a:latin typeface="+mn-lt"/>
              </a:rPr>
              <a:t>Act as a single national voice, </a:t>
            </a:r>
            <a:r>
              <a:rPr lang="en-US">
                <a:latin typeface="+mn-lt"/>
              </a:rPr>
              <a:t>bringing </a:t>
            </a:r>
            <a:r>
              <a:rPr lang="en-US" dirty="0">
                <a:latin typeface="+mn-lt"/>
              </a:rPr>
              <a:t>together the efforts and contributions of our </a:t>
            </a:r>
            <a:r>
              <a:rPr lang="en-US">
                <a:latin typeface="+mn-lt"/>
              </a:rPr>
              <a:t>associates </a:t>
            </a:r>
            <a:r>
              <a:rPr lang="en-US" dirty="0">
                <a:latin typeface="+mn-lt"/>
              </a:rPr>
              <a:t>and team</a:t>
            </a:r>
            <a:r>
              <a:rPr lang="en-US">
                <a:latin typeface="+mn-lt"/>
              </a:rPr>
              <a:t> to </a:t>
            </a:r>
            <a:r>
              <a:rPr lang="en-US" dirty="0">
                <a:latin typeface="+mn-lt"/>
              </a:rPr>
              <a:t>defend the interests of the Association;</a:t>
            </a:r>
          </a:p>
          <a:p>
            <a:pPr>
              <a:buClr>
                <a:schemeClr val="tx2"/>
              </a:buClr>
            </a:pPr>
            <a:r>
              <a:rPr lang="en-US" dirty="0">
                <a:latin typeface="+mn-lt"/>
              </a:rPr>
              <a:t>Develop and communicate contributions </a:t>
            </a:r>
            <a:r>
              <a:rPr lang="en-US">
                <a:latin typeface="+mn-lt"/>
              </a:rPr>
              <a:t>for </a:t>
            </a:r>
            <a:r>
              <a:rPr lang="en-US" dirty="0">
                <a:latin typeface="+mn-lt"/>
              </a:rPr>
              <a:t>effective energy policy proposals and strategies</a:t>
            </a:r>
          </a:p>
          <a:p>
            <a:pPr>
              <a:buClr>
                <a:schemeClr val="tx2"/>
              </a:buClr>
            </a:pPr>
            <a:r>
              <a:rPr lang="en-US">
                <a:latin typeface="+mn-lt"/>
              </a:rPr>
              <a:t>Expand </a:t>
            </a:r>
            <a:r>
              <a:rPr lang="en-US" dirty="0">
                <a:latin typeface="+mn-lt"/>
              </a:rPr>
              <a:t>the </a:t>
            </a:r>
            <a:r>
              <a:rPr lang="en-US">
                <a:latin typeface="+mn-lt"/>
              </a:rPr>
              <a:t>scope </a:t>
            </a:r>
            <a:r>
              <a:rPr lang="en-US" dirty="0">
                <a:latin typeface="+mn-lt"/>
              </a:rPr>
              <a:t>and size of the renewable energy market for its </a:t>
            </a:r>
            <a:r>
              <a:rPr lang="en-US">
                <a:latin typeface="+mn-lt"/>
              </a:rPr>
              <a:t>associates</a:t>
            </a:r>
            <a:endParaRPr lang="en-US" dirty="0">
              <a:latin typeface="+mn-lt"/>
            </a:endParaRPr>
          </a:p>
          <a:p>
            <a:pPr>
              <a:buClr>
                <a:schemeClr val="tx2"/>
              </a:buClr>
            </a:pPr>
            <a:r>
              <a:rPr lang="en-US">
                <a:latin typeface="+mn-lt"/>
              </a:rPr>
              <a:t>Further </a:t>
            </a:r>
            <a:r>
              <a:rPr lang="en-US" dirty="0">
                <a:latin typeface="+mn-lt"/>
              </a:rPr>
              <a:t>consolidate Portugal's position as a </a:t>
            </a:r>
            <a:r>
              <a:rPr lang="en-US">
                <a:latin typeface="+mn-lt"/>
              </a:rPr>
              <a:t>reference </a:t>
            </a:r>
            <a:r>
              <a:rPr lang="en-US" dirty="0">
                <a:latin typeface="+mn-lt"/>
              </a:rPr>
              <a:t>country in the global growth and development of the sector</a:t>
            </a:r>
          </a:p>
          <a:p>
            <a:pPr>
              <a:buClr>
                <a:schemeClr val="tx2"/>
              </a:buClr>
            </a:pPr>
            <a:r>
              <a:rPr lang="en-US" dirty="0">
                <a:latin typeface="+mn-lt"/>
              </a:rPr>
              <a:t>Communicate the benefits and potential of direct and indirect renewable electrification technologies to a wide range of key audiences</a:t>
            </a:r>
          </a:p>
        </p:txBody>
      </p:sp>
      <p:pic>
        <p:nvPicPr>
          <p:cNvPr id="8" name="Marcador de Posição de Conteúdo 12">
            <a:extLst>
              <a:ext uri="{FF2B5EF4-FFF2-40B4-BE49-F238E27FC236}">
                <a16:creationId xmlns:a16="http://schemas.microsoft.com/office/drawing/2014/main" id="{26B22D18-24B8-775C-BADC-8EC9150F6E48}"/>
              </a:ext>
            </a:extLst>
          </p:cNvPr>
          <p:cNvPicPr>
            <a:picLocks noChangeAspect="1"/>
          </p:cNvPicPr>
          <p:nvPr/>
        </p:nvPicPr>
        <p:blipFill rotWithShape="1">
          <a:blip r:embed="rId3"/>
          <a:srcRect r="12069"/>
          <a:stretch/>
        </p:blipFill>
        <p:spPr>
          <a:xfrm>
            <a:off x="5806609" y="1787114"/>
            <a:ext cx="6245789" cy="3569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Marcador de Posição do Número do Diapositivo 8">
            <a:extLst>
              <a:ext uri="{FF2B5EF4-FFF2-40B4-BE49-F238E27FC236}">
                <a16:creationId xmlns:a16="http://schemas.microsoft.com/office/drawing/2014/main" id="{67791D59-9822-6B47-52DB-03A41F8EE243}"/>
              </a:ext>
            </a:extLst>
          </p:cNvPr>
          <p:cNvSpPr>
            <a:spLocks noGrp="1"/>
          </p:cNvSpPr>
          <p:nvPr>
            <p:ph type="sldNum" sz="quarter" idx="12"/>
          </p:nvPr>
        </p:nvSpPr>
        <p:spPr/>
        <p:txBody>
          <a:bodyPr/>
          <a:lstStyle/>
          <a:p>
            <a:fld id="{9953C0E3-EA2D-0047-A160-857B57190AA0}" type="slidenum">
              <a:rPr lang="en-GB" smtClean="0"/>
              <a:t>2</a:t>
            </a:fld>
            <a:endParaRPr lang="en-GB"/>
          </a:p>
        </p:txBody>
      </p:sp>
    </p:spTree>
    <p:extLst>
      <p:ext uri="{BB962C8B-B14F-4D97-AF65-F5344CB8AC3E}">
        <p14:creationId xmlns:p14="http://schemas.microsoft.com/office/powerpoint/2010/main" val="331353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DF1FB82-0669-49B4-3744-9C848A22380F}"/>
              </a:ext>
            </a:extLst>
          </p:cNvPr>
          <p:cNvSpPr>
            <a:spLocks noGrp="1"/>
          </p:cNvSpPr>
          <p:nvPr>
            <p:ph type="title"/>
          </p:nvPr>
        </p:nvSpPr>
        <p:spPr/>
        <p:txBody>
          <a:bodyPr wrap="square">
            <a:normAutofit fontScale="90000"/>
          </a:bodyPr>
          <a:lstStyle/>
          <a:p>
            <a:r>
              <a:rPr lang="en-GB" dirty="0"/>
              <a:t>Electricity </a:t>
            </a:r>
            <a:r>
              <a:rPr lang="en-GB"/>
              <a:t>Generation in</a:t>
            </a:r>
            <a:r>
              <a:rPr lang="en-GB" dirty="0"/>
              <a:t> 2025</a:t>
            </a:r>
            <a:endParaRPr lang="pt-PT" dirty="0"/>
          </a:p>
        </p:txBody>
      </p:sp>
      <p:pic>
        <p:nvPicPr>
          <p:cNvPr id="29" name="Imagem 28">
            <a:extLst>
              <a:ext uri="{FF2B5EF4-FFF2-40B4-BE49-F238E27FC236}">
                <a16:creationId xmlns:a16="http://schemas.microsoft.com/office/drawing/2014/main" id="{09717E67-46CC-33BC-A274-B4A583DF4B82}"/>
              </a:ext>
            </a:extLst>
          </p:cNvPr>
          <p:cNvPicPr>
            <a:picLocks noChangeAspect="1"/>
          </p:cNvPicPr>
          <p:nvPr/>
        </p:nvPicPr>
        <p:blipFill>
          <a:blip r:embed="rId3"/>
          <a:stretch>
            <a:fillRect/>
          </a:stretch>
        </p:blipFill>
        <p:spPr>
          <a:xfrm>
            <a:off x="549431" y="549403"/>
            <a:ext cx="7003950" cy="5759193"/>
          </a:xfrm>
          <a:prstGeom prst="rect">
            <a:avLst/>
          </a:prstGeom>
        </p:spPr>
      </p:pic>
      <p:grpSp>
        <p:nvGrpSpPr>
          <p:cNvPr id="33" name="Agrupar 32">
            <a:extLst>
              <a:ext uri="{FF2B5EF4-FFF2-40B4-BE49-F238E27FC236}">
                <a16:creationId xmlns:a16="http://schemas.microsoft.com/office/drawing/2014/main" id="{100925E7-08C4-623C-EB54-B88FDDE71586}"/>
              </a:ext>
            </a:extLst>
          </p:cNvPr>
          <p:cNvGrpSpPr/>
          <p:nvPr/>
        </p:nvGrpSpPr>
        <p:grpSpPr>
          <a:xfrm>
            <a:off x="8112921" y="3078626"/>
            <a:ext cx="3954387" cy="549397"/>
            <a:chOff x="2319048" y="8269438"/>
            <a:chExt cx="4780046" cy="708757"/>
          </a:xfrm>
        </p:grpSpPr>
        <p:pic>
          <p:nvPicPr>
            <p:cNvPr id="47" name="Imagem 46" descr="Uma imagem com azul, água, Turquesa, Verde-azulado&#10;&#10;Os conteúdos gerados por IA podem estar incorretos.">
              <a:extLst>
                <a:ext uri="{FF2B5EF4-FFF2-40B4-BE49-F238E27FC236}">
                  <a16:creationId xmlns:a16="http://schemas.microsoft.com/office/drawing/2014/main" id="{3E1A8D80-D327-6AAD-67E4-0C0347F7A1AB}"/>
                </a:ext>
              </a:extLst>
            </p:cNvPr>
            <p:cNvPicPr>
              <a:picLocks noChangeAspect="1"/>
            </p:cNvPicPr>
            <p:nvPr/>
          </p:nvPicPr>
          <p:blipFill>
            <a:blip r:embed="rId4"/>
            <a:stretch>
              <a:fillRect/>
            </a:stretch>
          </p:blipFill>
          <p:spPr>
            <a:xfrm>
              <a:off x="2319048" y="8269438"/>
              <a:ext cx="4431813" cy="708757"/>
            </a:xfrm>
            <a:prstGeom prst="rect">
              <a:avLst/>
            </a:prstGeom>
          </p:spPr>
        </p:pic>
        <p:sp>
          <p:nvSpPr>
            <p:cNvPr id="48" name="CaixaDeTexto 47">
              <a:extLst>
                <a:ext uri="{FF2B5EF4-FFF2-40B4-BE49-F238E27FC236}">
                  <a16:creationId xmlns:a16="http://schemas.microsoft.com/office/drawing/2014/main" id="{82CCA97B-5758-6563-CA42-349694AAD54F}"/>
                </a:ext>
              </a:extLst>
            </p:cNvPr>
            <p:cNvSpPr txBox="1"/>
            <p:nvPr/>
          </p:nvSpPr>
          <p:spPr>
            <a:xfrm>
              <a:off x="2560613" y="8301901"/>
              <a:ext cx="4538481" cy="674987"/>
            </a:xfrm>
            <a:prstGeom prst="rect">
              <a:avLst/>
            </a:prstGeom>
            <a:noFill/>
          </p:spPr>
          <p:txBody>
            <a:bodyPr wrap="square">
              <a:spAutoFit/>
            </a:bodyPr>
            <a:lstStyle/>
            <a:p>
              <a:r>
                <a:rPr lang="en-US" sz="1400" b="1" dirty="0">
                  <a:solidFill>
                    <a:srgbClr val="FFC000"/>
                  </a:solidFill>
                </a:rPr>
                <a:t>Solar</a:t>
              </a:r>
              <a:r>
                <a:rPr lang="en-US" sz="1400" dirty="0">
                  <a:solidFill>
                    <a:schemeClr val="bg1"/>
                  </a:solidFill>
                </a:rPr>
                <a:t> is the third-largest renewable electricity source</a:t>
              </a:r>
              <a:endParaRPr lang="en-GB" sz="1400" dirty="0">
                <a:solidFill>
                  <a:schemeClr val="bg1"/>
                </a:solidFill>
              </a:endParaRPr>
            </a:p>
          </p:txBody>
        </p:sp>
      </p:grpSp>
      <p:grpSp>
        <p:nvGrpSpPr>
          <p:cNvPr id="35" name="Agrupar 34">
            <a:extLst>
              <a:ext uri="{FF2B5EF4-FFF2-40B4-BE49-F238E27FC236}">
                <a16:creationId xmlns:a16="http://schemas.microsoft.com/office/drawing/2014/main" id="{414E8EA8-93F6-A5B1-948E-770187B2EFFB}"/>
              </a:ext>
            </a:extLst>
          </p:cNvPr>
          <p:cNvGrpSpPr/>
          <p:nvPr/>
        </p:nvGrpSpPr>
        <p:grpSpPr>
          <a:xfrm>
            <a:off x="8034185" y="1511219"/>
            <a:ext cx="3941373" cy="1225105"/>
            <a:chOff x="7926482" y="1941771"/>
            <a:chExt cx="6291819" cy="1844200"/>
          </a:xfrm>
        </p:grpSpPr>
        <p:grpSp>
          <p:nvGrpSpPr>
            <p:cNvPr id="36" name="Group 43">
              <a:extLst>
                <a:ext uri="{FF2B5EF4-FFF2-40B4-BE49-F238E27FC236}">
                  <a16:creationId xmlns:a16="http://schemas.microsoft.com/office/drawing/2014/main" id="{BDF9EAE5-D2CF-7C48-2D09-F58D9FDE702E}"/>
                </a:ext>
              </a:extLst>
            </p:cNvPr>
            <p:cNvGrpSpPr/>
            <p:nvPr/>
          </p:nvGrpSpPr>
          <p:grpSpPr>
            <a:xfrm>
              <a:off x="10109978" y="1965176"/>
              <a:ext cx="1924831" cy="1820795"/>
              <a:chOff x="5430797" y="1789249"/>
              <a:chExt cx="2238999" cy="2357969"/>
            </a:xfrm>
          </p:grpSpPr>
          <p:sp>
            <p:nvSpPr>
              <p:cNvPr id="43" name="Rectangle: Single Corner Snipped 40">
                <a:extLst>
                  <a:ext uri="{FF2B5EF4-FFF2-40B4-BE49-F238E27FC236}">
                    <a16:creationId xmlns:a16="http://schemas.microsoft.com/office/drawing/2014/main" id="{39E4A371-1AFB-144D-5F01-A78A6FA75556}"/>
                  </a:ext>
                </a:extLst>
              </p:cNvPr>
              <p:cNvSpPr/>
              <p:nvPr/>
            </p:nvSpPr>
            <p:spPr>
              <a:xfrm>
                <a:off x="5430797" y="1789249"/>
                <a:ext cx="2238999" cy="2357969"/>
              </a:xfrm>
              <a:prstGeom prst="snip1Rect">
                <a:avLst>
                  <a:gd name="adj" fmla="val 8270"/>
                </a:avLst>
              </a:prstGeom>
              <a:solidFill>
                <a:srgbClr val="14B41C"/>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72000" bIns="108000" rtlCol="0" anchor="t"/>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1200" b="1" noProof="0" dirty="0">
                    <a:solidFill>
                      <a:schemeClr val="bg1"/>
                    </a:solidFill>
                  </a:rPr>
                  <a:t>WIND</a:t>
                </a:r>
              </a:p>
              <a:p>
                <a:pPr algn="l"/>
                <a:endParaRPr lang="en-GB" sz="1200" b="1" noProof="0" dirty="0">
                  <a:solidFill>
                    <a:schemeClr val="bg1"/>
                  </a:solidFill>
                </a:endParaRPr>
              </a:p>
              <a:p>
                <a:pPr algn="l"/>
                <a:endParaRPr lang="en-GB" sz="1200" b="1" noProof="0" dirty="0">
                  <a:solidFill>
                    <a:schemeClr val="bg1"/>
                  </a:solidFill>
                </a:endParaRPr>
              </a:p>
              <a:p>
                <a:pPr algn="l"/>
                <a:endParaRPr lang="en-GB" sz="1200" b="1" noProof="0" dirty="0">
                  <a:solidFill>
                    <a:schemeClr val="bg1"/>
                  </a:solidFill>
                </a:endParaRPr>
              </a:p>
              <a:p>
                <a:pPr algn="l">
                  <a:spcAft>
                    <a:spcPts val="1200"/>
                  </a:spcAft>
                </a:pPr>
                <a:r>
                  <a:rPr lang="en-GB" sz="1600" b="1" noProof="0" dirty="0">
                    <a:solidFill>
                      <a:schemeClr val="bg1"/>
                    </a:solidFill>
                  </a:rPr>
                  <a:t>13,474 </a:t>
                </a:r>
                <a:r>
                  <a:rPr lang="en-GB" sz="1050" b="1" noProof="0" dirty="0">
                    <a:solidFill>
                      <a:schemeClr val="bg1"/>
                    </a:solidFill>
                  </a:rPr>
                  <a:t>GWh</a:t>
                </a:r>
              </a:p>
            </p:txBody>
          </p:sp>
          <p:pic>
            <p:nvPicPr>
              <p:cNvPr id="44" name="Graphic 42">
                <a:extLst>
                  <a:ext uri="{FF2B5EF4-FFF2-40B4-BE49-F238E27FC236}">
                    <a16:creationId xmlns:a16="http://schemas.microsoft.com/office/drawing/2014/main" id="{57D37EDD-87E7-ED82-A7E7-B5D7076C3F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7040" y="1813079"/>
                <a:ext cx="737222" cy="705628"/>
              </a:xfrm>
              <a:prstGeom prst="rect">
                <a:avLst/>
              </a:prstGeom>
            </p:spPr>
          </p:pic>
        </p:grpSp>
        <p:grpSp>
          <p:nvGrpSpPr>
            <p:cNvPr id="37" name="Group 47">
              <a:extLst>
                <a:ext uri="{FF2B5EF4-FFF2-40B4-BE49-F238E27FC236}">
                  <a16:creationId xmlns:a16="http://schemas.microsoft.com/office/drawing/2014/main" id="{F9200C60-34C7-8039-5BCD-B554EA07FD72}"/>
                </a:ext>
              </a:extLst>
            </p:cNvPr>
            <p:cNvGrpSpPr/>
            <p:nvPr/>
          </p:nvGrpSpPr>
          <p:grpSpPr>
            <a:xfrm>
              <a:off x="7926482" y="1941771"/>
              <a:ext cx="1924832" cy="1820796"/>
              <a:chOff x="430914" y="4066720"/>
              <a:chExt cx="2239000" cy="2357970"/>
            </a:xfrm>
          </p:grpSpPr>
          <p:sp>
            <p:nvSpPr>
              <p:cNvPr id="41" name="Rectangle: Single Corner Snipped 44">
                <a:extLst>
                  <a:ext uri="{FF2B5EF4-FFF2-40B4-BE49-F238E27FC236}">
                    <a16:creationId xmlns:a16="http://schemas.microsoft.com/office/drawing/2014/main" id="{E8FEFB05-4C72-86C0-E81C-30FC5A3D7939}"/>
                  </a:ext>
                </a:extLst>
              </p:cNvPr>
              <p:cNvSpPr/>
              <p:nvPr/>
            </p:nvSpPr>
            <p:spPr>
              <a:xfrm>
                <a:off x="430914" y="4066720"/>
                <a:ext cx="2239000" cy="2357970"/>
              </a:xfrm>
              <a:prstGeom prst="snip1Rect">
                <a:avLst>
                  <a:gd name="adj" fmla="val 8270"/>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72000" bIns="108000" rtlCol="0" anchor="t"/>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1200" b="1" noProof="0" dirty="0">
                    <a:solidFill>
                      <a:schemeClr val="bg1"/>
                    </a:solidFill>
                  </a:rPr>
                  <a:t>HYDRO</a:t>
                </a:r>
              </a:p>
              <a:p>
                <a:pPr algn="l"/>
                <a:endParaRPr lang="en-GB" sz="1200" b="1" noProof="0" dirty="0">
                  <a:solidFill>
                    <a:schemeClr val="bg1"/>
                  </a:solidFill>
                </a:endParaRPr>
              </a:p>
              <a:p>
                <a:pPr algn="l"/>
                <a:endParaRPr lang="en-GB" sz="1200" b="1" noProof="0" dirty="0">
                  <a:solidFill>
                    <a:schemeClr val="bg1"/>
                  </a:solidFill>
                </a:endParaRPr>
              </a:p>
              <a:p>
                <a:pPr algn="l"/>
                <a:endParaRPr lang="en-GB" sz="1200" b="1" noProof="0" dirty="0">
                  <a:solidFill>
                    <a:schemeClr val="bg1"/>
                  </a:solidFill>
                </a:endParaRPr>
              </a:p>
              <a:p>
                <a:pPr algn="l">
                  <a:spcAft>
                    <a:spcPts val="1200"/>
                  </a:spcAft>
                </a:pPr>
                <a:r>
                  <a:rPr lang="en-GB" sz="1600" b="1" noProof="0" dirty="0">
                    <a:solidFill>
                      <a:schemeClr val="bg1"/>
                    </a:solidFill>
                  </a:rPr>
                  <a:t>14,501 </a:t>
                </a:r>
                <a:r>
                  <a:rPr lang="en-GB" sz="1050" b="1" noProof="0" dirty="0">
                    <a:solidFill>
                      <a:schemeClr val="bg1"/>
                    </a:solidFill>
                  </a:rPr>
                  <a:t>GWh</a:t>
                </a:r>
              </a:p>
            </p:txBody>
          </p:sp>
          <p:pic>
            <p:nvPicPr>
              <p:cNvPr id="42" name="Graphic 46">
                <a:extLst>
                  <a:ext uri="{FF2B5EF4-FFF2-40B4-BE49-F238E27FC236}">
                    <a16:creationId xmlns:a16="http://schemas.microsoft.com/office/drawing/2014/main" id="{FE20C1D9-8554-5460-741B-E53E58972F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8056" y="4066720"/>
                <a:ext cx="673940" cy="784423"/>
              </a:xfrm>
              <a:prstGeom prst="rect">
                <a:avLst/>
              </a:prstGeom>
            </p:spPr>
          </p:pic>
        </p:grpSp>
        <p:grpSp>
          <p:nvGrpSpPr>
            <p:cNvPr id="38" name="Group 59">
              <a:extLst>
                <a:ext uri="{FF2B5EF4-FFF2-40B4-BE49-F238E27FC236}">
                  <a16:creationId xmlns:a16="http://schemas.microsoft.com/office/drawing/2014/main" id="{8D4CA1E9-1EFB-9FDE-F361-1BAAB004B2F1}"/>
                </a:ext>
              </a:extLst>
            </p:cNvPr>
            <p:cNvGrpSpPr/>
            <p:nvPr/>
          </p:nvGrpSpPr>
          <p:grpSpPr>
            <a:xfrm>
              <a:off x="12293470" y="1962988"/>
              <a:ext cx="1924831" cy="1822983"/>
              <a:chOff x="7928056" y="1767561"/>
              <a:chExt cx="2238999" cy="2360803"/>
            </a:xfrm>
          </p:grpSpPr>
          <p:sp>
            <p:nvSpPr>
              <p:cNvPr id="39" name="Rectangle: Single Corner Snipped 55">
                <a:extLst>
                  <a:ext uri="{FF2B5EF4-FFF2-40B4-BE49-F238E27FC236}">
                    <a16:creationId xmlns:a16="http://schemas.microsoft.com/office/drawing/2014/main" id="{537E04FB-31A3-E572-BA80-5D9B3363E5EB}"/>
                  </a:ext>
                </a:extLst>
              </p:cNvPr>
              <p:cNvSpPr/>
              <p:nvPr/>
            </p:nvSpPr>
            <p:spPr>
              <a:xfrm>
                <a:off x="7928056" y="1770397"/>
                <a:ext cx="2238999" cy="2357967"/>
              </a:xfrm>
              <a:prstGeom prst="snip1Rect">
                <a:avLst>
                  <a:gd name="adj" fmla="val 8270"/>
                </a:avLst>
              </a:prstGeom>
              <a:solidFill>
                <a:srgbClr val="FFCB17"/>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8000" rIns="72000" bIns="108000" rtlCol="0" anchor="t"/>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GB" sz="1200" b="1" noProof="0">
                    <a:solidFill>
                      <a:schemeClr val="bg1"/>
                    </a:solidFill>
                  </a:rPr>
                  <a:t>SOLAR</a:t>
                </a:r>
              </a:p>
              <a:p>
                <a:pPr algn="l"/>
                <a:endParaRPr lang="en-GB" sz="1200" b="1" noProof="0">
                  <a:solidFill>
                    <a:schemeClr val="bg1"/>
                  </a:solidFill>
                </a:endParaRPr>
              </a:p>
              <a:p>
                <a:pPr algn="l"/>
                <a:endParaRPr lang="en-GB" sz="1200" b="1" noProof="0">
                  <a:solidFill>
                    <a:schemeClr val="bg1"/>
                  </a:solidFill>
                </a:endParaRPr>
              </a:p>
              <a:p>
                <a:pPr algn="l"/>
                <a:endParaRPr lang="en-GB" sz="1200" b="1" noProof="0">
                  <a:solidFill>
                    <a:schemeClr val="bg1"/>
                  </a:solidFill>
                </a:endParaRPr>
              </a:p>
              <a:p>
                <a:pPr algn="l">
                  <a:spcAft>
                    <a:spcPts val="1200"/>
                  </a:spcAft>
                </a:pPr>
                <a:r>
                  <a:rPr lang="en-GB" sz="1600" b="1" noProof="0">
                    <a:solidFill>
                      <a:schemeClr val="bg1"/>
                    </a:solidFill>
                  </a:rPr>
                  <a:t>6,143 </a:t>
                </a:r>
                <a:r>
                  <a:rPr lang="en-GB" sz="1050" b="1" noProof="0">
                    <a:solidFill>
                      <a:schemeClr val="bg1"/>
                    </a:solidFill>
                  </a:rPr>
                  <a:t>GWh</a:t>
                </a:r>
              </a:p>
            </p:txBody>
          </p:sp>
          <p:pic>
            <p:nvPicPr>
              <p:cNvPr id="40" name="Graphic 58">
                <a:extLst>
                  <a:ext uri="{FF2B5EF4-FFF2-40B4-BE49-F238E27FC236}">
                    <a16:creationId xmlns:a16="http://schemas.microsoft.com/office/drawing/2014/main" id="{CAA0F194-7E9F-B034-597E-B0FB618596B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2793" y="1767561"/>
                <a:ext cx="680092" cy="732408"/>
              </a:xfrm>
              <a:prstGeom prst="rect">
                <a:avLst/>
              </a:prstGeom>
            </p:spPr>
          </p:pic>
        </p:grpSp>
      </p:grpSp>
      <p:sp>
        <p:nvSpPr>
          <p:cNvPr id="49" name="Text Box 1">
            <a:extLst>
              <a:ext uri="{FF2B5EF4-FFF2-40B4-BE49-F238E27FC236}">
                <a16:creationId xmlns:a16="http://schemas.microsoft.com/office/drawing/2014/main" id="{D5F76C5E-3B4B-8D48-2AF5-814AC17BDE21}"/>
              </a:ext>
            </a:extLst>
          </p:cNvPr>
          <p:cNvSpPr txBox="1"/>
          <p:nvPr/>
        </p:nvSpPr>
        <p:spPr>
          <a:xfrm>
            <a:off x="1892512" y="6412506"/>
            <a:ext cx="3575455" cy="293095"/>
          </a:xfrm>
          <a:prstGeom prst="roundRect">
            <a:avLst>
              <a:gd name="adj" fmla="val 13742"/>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spcAft>
                <a:spcPts val="800"/>
              </a:spcAft>
            </a:pPr>
            <a:r>
              <a:rPr lang="en-GB" sz="900" kern="0" dirty="0">
                <a:solidFill>
                  <a:srgbClr val="595959"/>
                </a:solidFill>
                <a:effectLst/>
                <a:latin typeface="Calibri"/>
                <a:ea typeface="Calibri"/>
                <a:cs typeface="Times New Roman"/>
              </a:rPr>
              <a:t>Source: REN 2025</a:t>
            </a:r>
            <a:r>
              <a:rPr lang="en-GB" sz="900" kern="0">
                <a:solidFill>
                  <a:srgbClr val="595959"/>
                </a:solidFill>
                <a:effectLst/>
                <a:latin typeface="Calibri"/>
                <a:ea typeface="Calibri"/>
                <a:cs typeface="Times New Roman"/>
              </a:rPr>
              <a:t>; </a:t>
            </a:r>
            <a:r>
              <a:rPr lang="en-GB" sz="900" kern="0" dirty="0">
                <a:solidFill>
                  <a:srgbClr val="595959"/>
                </a:solidFill>
                <a:effectLst/>
                <a:latin typeface="Calibri"/>
                <a:ea typeface="Calibri"/>
                <a:cs typeface="Times New Roman"/>
              </a:rPr>
              <a:t>APREN</a:t>
            </a:r>
            <a:r>
              <a:rPr lang="en-GB" sz="900" kern="0">
                <a:solidFill>
                  <a:srgbClr val="595959"/>
                </a:solidFill>
                <a:effectLst/>
                <a:latin typeface="Calibri"/>
                <a:ea typeface="Calibri"/>
                <a:cs typeface="Times New Roman"/>
              </a:rPr>
              <a:t> analysis</a:t>
            </a:r>
            <a:endParaRPr lang="en-GB" sz="900" dirty="0"/>
          </a:p>
          <a:p>
            <a:pPr>
              <a:lnSpc>
                <a:spcPct val="150000"/>
              </a:lnSpc>
              <a:spcAft>
                <a:spcPts val="800"/>
              </a:spcAft>
            </a:pPr>
            <a:endParaRPr lang="en-GB" sz="750" kern="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150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9133-0439-0E20-23B7-6DF448096BB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8FD76FE-3683-A103-847E-95CF3AADBC9E}"/>
              </a:ext>
            </a:extLst>
          </p:cNvPr>
          <p:cNvSpPr>
            <a:spLocks noGrp="1"/>
          </p:cNvSpPr>
          <p:nvPr>
            <p:ph type="title"/>
          </p:nvPr>
        </p:nvSpPr>
        <p:spPr/>
        <p:txBody>
          <a:bodyPr wrap="square">
            <a:normAutofit fontScale="90000"/>
          </a:bodyPr>
          <a:lstStyle/>
          <a:p>
            <a:r>
              <a:rPr lang="pt-PT" dirty="0"/>
              <a:t>Renewable </a:t>
            </a:r>
            <a:r>
              <a:rPr lang="pt-PT"/>
              <a:t>Installed Capacity</a:t>
            </a:r>
            <a:r>
              <a:rPr lang="pt-PT" dirty="0"/>
              <a:t> in Portugal</a:t>
            </a:r>
          </a:p>
        </p:txBody>
      </p:sp>
      <p:graphicFrame>
        <p:nvGraphicFramePr>
          <p:cNvPr id="3" name="Gráfico 2">
            <a:extLst>
              <a:ext uri="{FF2B5EF4-FFF2-40B4-BE49-F238E27FC236}">
                <a16:creationId xmlns:a16="http://schemas.microsoft.com/office/drawing/2014/main" id="{723FBBF6-F327-51F6-0F39-2EFA1BE8D3CC}"/>
              </a:ext>
            </a:extLst>
          </p:cNvPr>
          <p:cNvGraphicFramePr>
            <a:graphicFrameLocks/>
          </p:cNvGraphicFramePr>
          <p:nvPr>
            <p:extLst>
              <p:ext uri="{D42A27DB-BD31-4B8C-83A1-F6EECF244321}">
                <p14:modId xmlns:p14="http://schemas.microsoft.com/office/powerpoint/2010/main" val="3835350050"/>
              </p:ext>
            </p:extLst>
          </p:nvPr>
        </p:nvGraphicFramePr>
        <p:xfrm>
          <a:off x="952410" y="1395663"/>
          <a:ext cx="9759133" cy="466027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1">
            <a:extLst>
              <a:ext uri="{FF2B5EF4-FFF2-40B4-BE49-F238E27FC236}">
                <a16:creationId xmlns:a16="http://schemas.microsoft.com/office/drawing/2014/main" id="{523B7E32-519C-E27D-143E-B1A75EBA1DFF}"/>
              </a:ext>
            </a:extLst>
          </p:cNvPr>
          <p:cNvSpPr txBox="1"/>
          <p:nvPr/>
        </p:nvSpPr>
        <p:spPr>
          <a:xfrm>
            <a:off x="1788603" y="5787295"/>
            <a:ext cx="3575455" cy="537282"/>
          </a:xfrm>
          <a:prstGeom prst="roundRect">
            <a:avLst>
              <a:gd name="adj" fmla="val 13742"/>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spcAft>
                <a:spcPts val="800"/>
              </a:spcAft>
            </a:pPr>
            <a:r>
              <a:rPr lang="en-GB" sz="900" kern="0" dirty="0">
                <a:solidFill>
                  <a:srgbClr val="595959"/>
                </a:solidFill>
                <a:effectLst/>
                <a:latin typeface="Calibri"/>
                <a:ea typeface="Calibri"/>
                <a:cs typeface="Times New Roman"/>
              </a:rPr>
              <a:t>Source: DGEG 2025</a:t>
            </a:r>
            <a:r>
              <a:rPr lang="en-GB" sz="900" kern="0">
                <a:solidFill>
                  <a:srgbClr val="595959"/>
                </a:solidFill>
                <a:effectLst/>
                <a:latin typeface="Calibri"/>
                <a:ea typeface="Calibri"/>
                <a:cs typeface="Times New Roman"/>
              </a:rPr>
              <a:t>; </a:t>
            </a:r>
            <a:r>
              <a:rPr lang="en-GB" sz="900" kern="0" dirty="0">
                <a:solidFill>
                  <a:srgbClr val="595959"/>
                </a:solidFill>
                <a:effectLst/>
                <a:latin typeface="Calibri"/>
                <a:ea typeface="Calibri"/>
                <a:cs typeface="Times New Roman"/>
              </a:rPr>
              <a:t>APREN</a:t>
            </a:r>
            <a:r>
              <a:rPr lang="en-GB" sz="900" kern="0">
                <a:solidFill>
                  <a:srgbClr val="595959"/>
                </a:solidFill>
                <a:effectLst/>
                <a:latin typeface="Calibri"/>
                <a:ea typeface="Calibri"/>
                <a:cs typeface="Times New Roman"/>
              </a:rPr>
              <a:t> analysis</a:t>
            </a:r>
            <a:endParaRPr lang="en-GB" sz="900" dirty="0"/>
          </a:p>
          <a:p>
            <a:pPr>
              <a:lnSpc>
                <a:spcPct val="150000"/>
              </a:lnSpc>
              <a:spcAft>
                <a:spcPts val="800"/>
              </a:spcAft>
            </a:pPr>
            <a:endParaRPr lang="en-GB" sz="750" kern="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693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737A-596C-690F-8A34-1ADF9D7CE4A4}"/>
            </a:ext>
          </a:extLst>
        </p:cNvPr>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339FB56F-CCFE-411A-9BEA-7B6EEABADB45}"/>
              </a:ext>
            </a:extLst>
          </p:cNvPr>
          <p:cNvGraphicFramePr>
            <a:graphicFrameLocks/>
          </p:cNvGraphicFramePr>
          <p:nvPr/>
        </p:nvGraphicFramePr>
        <p:xfrm>
          <a:off x="652654" y="1829882"/>
          <a:ext cx="10198662" cy="45645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ABEA750-981C-8441-1752-D0FEB37DF906}"/>
              </a:ext>
            </a:extLst>
          </p:cNvPr>
          <p:cNvSpPr>
            <a:spLocks noGrp="1"/>
          </p:cNvSpPr>
          <p:nvPr>
            <p:ph type="title"/>
          </p:nvPr>
        </p:nvSpPr>
        <p:spPr/>
        <p:txBody>
          <a:bodyPr wrap="square">
            <a:normAutofit fontScale="90000"/>
          </a:bodyPr>
          <a:lstStyle/>
          <a:p>
            <a:r>
              <a:rPr lang="pt-PT" dirty="0"/>
              <a:t>S</a:t>
            </a:r>
            <a:r>
              <a:rPr lang="pt-PT"/>
              <a:t>olar PV Installed Capacity, 2012–2025</a:t>
            </a:r>
            <a:endParaRPr lang="en-PT" dirty="0"/>
          </a:p>
        </p:txBody>
      </p:sp>
      <p:sp>
        <p:nvSpPr>
          <p:cNvPr id="6" name="Text Box 1">
            <a:extLst>
              <a:ext uri="{FF2B5EF4-FFF2-40B4-BE49-F238E27FC236}">
                <a16:creationId xmlns:a16="http://schemas.microsoft.com/office/drawing/2014/main" id="{66F14A54-7277-4BCF-2366-41608D403064}"/>
              </a:ext>
            </a:extLst>
          </p:cNvPr>
          <p:cNvSpPr txBox="1"/>
          <p:nvPr/>
        </p:nvSpPr>
        <p:spPr>
          <a:xfrm>
            <a:off x="1106647" y="6128262"/>
            <a:ext cx="3575455" cy="252911"/>
          </a:xfrm>
          <a:prstGeom prst="roundRect">
            <a:avLst>
              <a:gd name="adj" fmla="val 13742"/>
            </a:avLst>
          </a:prstGeom>
          <a:noFill/>
          <a:ln w="1270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spcAft>
                <a:spcPts val="800"/>
              </a:spcAft>
            </a:pPr>
            <a:r>
              <a:rPr lang="en-GB" sz="900" kern="0" dirty="0">
                <a:solidFill>
                  <a:srgbClr val="595959"/>
                </a:solidFill>
                <a:effectLst/>
                <a:latin typeface="Calibri"/>
                <a:ea typeface="Calibri"/>
                <a:cs typeface="Times New Roman"/>
              </a:rPr>
              <a:t>Source: DGEG 2025</a:t>
            </a:r>
            <a:r>
              <a:rPr lang="en-GB" sz="900" kern="0">
                <a:solidFill>
                  <a:srgbClr val="595959"/>
                </a:solidFill>
                <a:effectLst/>
                <a:latin typeface="Calibri"/>
                <a:ea typeface="Calibri"/>
                <a:cs typeface="Times New Roman"/>
              </a:rPr>
              <a:t>; </a:t>
            </a:r>
            <a:r>
              <a:rPr lang="en-GB" sz="900" kern="0" dirty="0">
                <a:solidFill>
                  <a:srgbClr val="595959"/>
                </a:solidFill>
                <a:effectLst/>
                <a:latin typeface="Calibri"/>
                <a:ea typeface="Calibri"/>
                <a:cs typeface="Times New Roman"/>
              </a:rPr>
              <a:t>APREN</a:t>
            </a:r>
            <a:r>
              <a:rPr lang="en-GB" sz="900" kern="0">
                <a:solidFill>
                  <a:srgbClr val="595959"/>
                </a:solidFill>
                <a:effectLst/>
                <a:latin typeface="Calibri"/>
                <a:ea typeface="Calibri"/>
                <a:cs typeface="Times New Roman"/>
              </a:rPr>
              <a:t> analysis</a:t>
            </a:r>
            <a:endParaRPr lang="en-GB" sz="900" dirty="0"/>
          </a:p>
          <a:p>
            <a:pPr>
              <a:lnSpc>
                <a:spcPct val="150000"/>
              </a:lnSpc>
              <a:spcAft>
                <a:spcPts val="800"/>
              </a:spcAft>
            </a:pPr>
            <a:endParaRPr lang="en-GB" sz="750" kern="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6" name="Retângulo 45">
            <a:extLst>
              <a:ext uri="{FF2B5EF4-FFF2-40B4-BE49-F238E27FC236}">
                <a16:creationId xmlns:a16="http://schemas.microsoft.com/office/drawing/2014/main" id="{5191F417-7C0A-9EAC-23B2-2BB843CED1D8}"/>
              </a:ext>
            </a:extLst>
          </p:cNvPr>
          <p:cNvSpPr/>
          <p:nvPr/>
        </p:nvSpPr>
        <p:spPr>
          <a:xfrm>
            <a:off x="1273241" y="1013694"/>
            <a:ext cx="900000" cy="360000"/>
          </a:xfrm>
          <a:prstGeom prst="rect">
            <a:avLst/>
          </a:prstGeom>
          <a:solidFill>
            <a:srgbClr val="0077BF">
              <a:alpha val="50000"/>
            </a:srgbClr>
          </a:solidFill>
          <a:ln>
            <a:noFill/>
          </a:ln>
          <a:effectLst/>
        </p:spPr>
        <p:txBody>
          <a:bodyPr wrap="square"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pt-PT" sz="1100" b="0" i="0" u="none" strike="noStrike" kern="0" cap="none" spc="0" normalizeH="0" baseline="0" noProof="0" dirty="0" err="1">
                <a:ln>
                  <a:noFill/>
                </a:ln>
                <a:solidFill>
                  <a:srgbClr val="2B4450"/>
                </a:solidFill>
                <a:effectLst/>
                <a:uLnTx/>
                <a:uFillTx/>
                <a:latin typeface="Arial" panose="020B0604020202020204" pitchFamily="34" charset="0"/>
                <a:ea typeface="+mn-ea"/>
                <a:cs typeface="Arial" panose="020B0604020202020204" pitchFamily="34" charset="0"/>
              </a:rPr>
              <a:t>FiT</a:t>
            </a:r>
            <a:r>
              <a:rPr kumimoji="0" lang="pt-PT" sz="1100" b="0" i="0" u="none" strike="noStrike" kern="0" cap="none" spc="0" normalizeH="0" baseline="0" noProof="0" err="1">
                <a:ln>
                  <a:noFill/>
                </a:ln>
                <a:solidFill>
                  <a:srgbClr val="2B4450"/>
                </a:solidFill>
                <a:effectLst/>
                <a:uLnTx/>
                <a:uFillTx/>
                <a:latin typeface="Arial" panose="020B0604020202020204" pitchFamily="34" charset="0"/>
                <a:ea typeface="+mn-ea"/>
                <a:cs typeface="Arial" panose="020B0604020202020204" pitchFamily="34" charset="0"/>
              </a:rPr>
              <a:t> suspended</a:t>
            </a:r>
            <a:endPar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endParaRPr>
          </a:p>
        </p:txBody>
      </p:sp>
      <p:cxnSp>
        <p:nvCxnSpPr>
          <p:cNvPr id="47" name="Conexão reta 46">
            <a:extLst>
              <a:ext uri="{FF2B5EF4-FFF2-40B4-BE49-F238E27FC236}">
                <a16:creationId xmlns:a16="http://schemas.microsoft.com/office/drawing/2014/main" id="{3CA4FAF1-16EA-AEB7-92B3-3713069F6864}"/>
              </a:ext>
            </a:extLst>
          </p:cNvPr>
          <p:cNvCxnSpPr>
            <a:cxnSpLocks/>
          </p:cNvCxnSpPr>
          <p:nvPr/>
        </p:nvCxnSpPr>
        <p:spPr>
          <a:xfrm flipV="1">
            <a:off x="1396409" y="1675520"/>
            <a:ext cx="8860295" cy="16133"/>
          </a:xfrm>
          <a:prstGeom prst="line">
            <a:avLst/>
          </a:prstGeom>
          <a:noFill/>
          <a:ln w="38100" cap="flat" cmpd="sng" algn="ctr">
            <a:solidFill>
              <a:srgbClr val="0077BF"/>
            </a:solidFill>
            <a:prstDash val="solid"/>
            <a:miter lim="800000"/>
          </a:ln>
          <a:effectLst/>
        </p:spPr>
      </p:cxnSp>
      <p:sp>
        <p:nvSpPr>
          <p:cNvPr id="50" name="Retângulo 49">
            <a:extLst>
              <a:ext uri="{FF2B5EF4-FFF2-40B4-BE49-F238E27FC236}">
                <a16:creationId xmlns:a16="http://schemas.microsoft.com/office/drawing/2014/main" id="{8C81BDAE-604E-9136-428F-E67A0402814D}"/>
              </a:ext>
            </a:extLst>
          </p:cNvPr>
          <p:cNvSpPr/>
          <p:nvPr/>
        </p:nvSpPr>
        <p:spPr>
          <a:xfrm>
            <a:off x="5506653" y="993039"/>
            <a:ext cx="1073184" cy="360000"/>
          </a:xfrm>
          <a:prstGeom prst="rect">
            <a:avLst/>
          </a:prstGeom>
          <a:solidFill>
            <a:srgbClr val="0077BF">
              <a:alpha val="50000"/>
            </a:srgbClr>
          </a:solidFill>
          <a:ln>
            <a:noFill/>
          </a:ln>
          <a:effectLst/>
        </p:spPr>
        <p:txBody>
          <a:bodyPr wrap="square"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rPr>
              <a:t>Market </a:t>
            </a:r>
            <a:r>
              <a:rPr kumimoji="0" lang="pt-PT" sz="1100" b="0" i="0" u="none" strike="noStrike" kern="0" cap="none" spc="0" normalizeH="0" baseline="0" noProof="0" dirty="0" err="1">
                <a:ln>
                  <a:noFill/>
                </a:ln>
                <a:solidFill>
                  <a:srgbClr val="2B4450"/>
                </a:solidFill>
                <a:effectLst/>
                <a:uLnTx/>
                <a:uFillTx/>
                <a:latin typeface="Arial" panose="020B0604020202020204" pitchFamily="34" charset="0"/>
                <a:ea typeface="+mn-ea"/>
                <a:cs typeface="Arial" panose="020B0604020202020204" pitchFamily="34" charset="0"/>
              </a:rPr>
              <a:t>driven</a:t>
            </a:r>
            <a:r>
              <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rPr>
              <a:t> </a:t>
            </a:r>
            <a:r>
              <a:rPr kumimoji="0" lang="pt-PT" sz="1100" b="0" i="0" u="none" strike="noStrike" kern="0" cap="none" spc="0" normalizeH="0" baseline="0" noProof="0" dirty="0" err="1">
                <a:ln>
                  <a:noFill/>
                </a:ln>
                <a:solidFill>
                  <a:srgbClr val="2B4450"/>
                </a:solidFill>
                <a:effectLst/>
                <a:uLnTx/>
                <a:uFillTx/>
                <a:latin typeface="Arial" panose="020B0604020202020204" pitchFamily="34" charset="0"/>
                <a:ea typeface="+mn-ea"/>
                <a:cs typeface="Arial" panose="020B0604020202020204" pitchFamily="34" charset="0"/>
              </a:rPr>
              <a:t>regulation</a:t>
            </a:r>
            <a:endPar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endParaRPr>
          </a:p>
        </p:txBody>
      </p:sp>
      <p:sp>
        <p:nvSpPr>
          <p:cNvPr id="51" name="Estrela: 5 Pontos 50">
            <a:extLst>
              <a:ext uri="{FF2B5EF4-FFF2-40B4-BE49-F238E27FC236}">
                <a16:creationId xmlns:a16="http://schemas.microsoft.com/office/drawing/2014/main" id="{01D49868-3FBD-B970-178B-9143C7A0B6C9}"/>
              </a:ext>
            </a:extLst>
          </p:cNvPr>
          <p:cNvSpPr/>
          <p:nvPr/>
        </p:nvSpPr>
        <p:spPr>
          <a:xfrm>
            <a:off x="5994801" y="1484399"/>
            <a:ext cx="108613" cy="110607"/>
          </a:xfrm>
          <a:prstGeom prst="star5">
            <a:avLst/>
          </a:prstGeom>
          <a:noFill/>
          <a:ln w="12700" cap="flat" cmpd="sng" algn="ctr">
            <a:solidFill>
              <a:srgbClr val="0077B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1" i="0" u="none" strike="noStrike" kern="0" cap="none" spc="0" normalizeH="0" baseline="0" noProof="0">
              <a:ln>
                <a:noFill/>
              </a:ln>
              <a:solidFill>
                <a:srgbClr val="FFFFFF"/>
              </a:solidFill>
              <a:effectLst/>
              <a:uLnTx/>
              <a:uFillTx/>
              <a:latin typeface="Arial"/>
              <a:ea typeface="+mn-ea"/>
              <a:cs typeface="+mn-cs"/>
            </a:endParaRPr>
          </a:p>
        </p:txBody>
      </p:sp>
      <p:sp>
        <p:nvSpPr>
          <p:cNvPr id="52" name="Retângulo 51">
            <a:extLst>
              <a:ext uri="{FF2B5EF4-FFF2-40B4-BE49-F238E27FC236}">
                <a16:creationId xmlns:a16="http://schemas.microsoft.com/office/drawing/2014/main" id="{164EC5DA-181E-D816-A962-E75D2F8DB4E7}"/>
              </a:ext>
            </a:extLst>
          </p:cNvPr>
          <p:cNvSpPr/>
          <p:nvPr/>
        </p:nvSpPr>
        <p:spPr>
          <a:xfrm>
            <a:off x="5431187" y="1738188"/>
            <a:ext cx="1224116" cy="252911"/>
          </a:xfrm>
          <a:prstGeom prst="rect">
            <a:avLst/>
          </a:prstGeom>
          <a:no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77BF"/>
                </a:solidFill>
                <a:effectLst/>
                <a:uLnTx/>
                <a:uFillTx/>
                <a:latin typeface="Arial"/>
                <a:ea typeface="+mn-ea"/>
                <a:cs typeface="+mn-cs"/>
              </a:rPr>
              <a:t>2019</a:t>
            </a:r>
          </a:p>
        </p:txBody>
      </p:sp>
      <p:sp>
        <p:nvSpPr>
          <p:cNvPr id="53" name="Estrela: 5 Pontos 52">
            <a:extLst>
              <a:ext uri="{FF2B5EF4-FFF2-40B4-BE49-F238E27FC236}">
                <a16:creationId xmlns:a16="http://schemas.microsoft.com/office/drawing/2014/main" id="{AD29AB17-5A25-1F6F-D790-A43544210589}"/>
              </a:ext>
            </a:extLst>
          </p:cNvPr>
          <p:cNvSpPr/>
          <p:nvPr/>
        </p:nvSpPr>
        <p:spPr>
          <a:xfrm>
            <a:off x="7849544" y="1493669"/>
            <a:ext cx="108613" cy="110607"/>
          </a:xfrm>
          <a:prstGeom prst="star5">
            <a:avLst/>
          </a:prstGeom>
          <a:noFill/>
          <a:ln w="12700" cap="flat" cmpd="sng" algn="ctr">
            <a:solidFill>
              <a:srgbClr val="0077B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1" i="0" u="none" strike="noStrike" kern="0" cap="none" spc="0" normalizeH="0" baseline="0" noProof="0">
              <a:ln>
                <a:noFill/>
              </a:ln>
              <a:solidFill>
                <a:srgbClr val="FFFFFF"/>
              </a:solidFill>
              <a:effectLst/>
              <a:uLnTx/>
              <a:uFillTx/>
              <a:latin typeface="Arial"/>
              <a:ea typeface="+mn-ea"/>
              <a:cs typeface="+mn-cs"/>
            </a:endParaRPr>
          </a:p>
        </p:txBody>
      </p:sp>
      <p:sp>
        <p:nvSpPr>
          <p:cNvPr id="54" name="Retângulo 53">
            <a:extLst>
              <a:ext uri="{FF2B5EF4-FFF2-40B4-BE49-F238E27FC236}">
                <a16:creationId xmlns:a16="http://schemas.microsoft.com/office/drawing/2014/main" id="{9D922049-9E15-ABBA-ADEF-7D44794497EE}"/>
              </a:ext>
            </a:extLst>
          </p:cNvPr>
          <p:cNvSpPr/>
          <p:nvPr/>
        </p:nvSpPr>
        <p:spPr>
          <a:xfrm>
            <a:off x="7291793" y="1738188"/>
            <a:ext cx="1224116" cy="252911"/>
          </a:xfrm>
          <a:prstGeom prst="rect">
            <a:avLst/>
          </a:prstGeom>
          <a:no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77BF"/>
                </a:solidFill>
                <a:effectLst/>
                <a:uLnTx/>
                <a:uFillTx/>
                <a:latin typeface="Arial"/>
                <a:ea typeface="+mn-ea"/>
                <a:cs typeface="+mn-cs"/>
              </a:rPr>
              <a:t>2022</a:t>
            </a:r>
          </a:p>
        </p:txBody>
      </p:sp>
      <p:sp>
        <p:nvSpPr>
          <p:cNvPr id="55" name="Retângulo 54">
            <a:extLst>
              <a:ext uri="{FF2B5EF4-FFF2-40B4-BE49-F238E27FC236}">
                <a16:creationId xmlns:a16="http://schemas.microsoft.com/office/drawing/2014/main" id="{69943D32-A1D5-63A5-1EF6-AFA86EB35BBD}"/>
              </a:ext>
            </a:extLst>
          </p:cNvPr>
          <p:cNvSpPr/>
          <p:nvPr/>
        </p:nvSpPr>
        <p:spPr>
          <a:xfrm>
            <a:off x="7618634" y="993039"/>
            <a:ext cx="1973275" cy="360000"/>
          </a:xfrm>
          <a:prstGeom prst="rect">
            <a:avLst/>
          </a:prstGeom>
          <a:solidFill>
            <a:srgbClr val="0077BF">
              <a:alpha val="50000"/>
            </a:srgbClr>
          </a:solidFill>
          <a:ln>
            <a:noFill/>
          </a:ln>
          <a:effectLst/>
        </p:spPr>
        <p:txBody>
          <a:bodyPr wrap="square"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rPr>
              <a:t>New </a:t>
            </a:r>
            <a:r>
              <a:rPr kumimoji="0" lang="pt-PT" sz="1100" b="0" i="0" u="none" strike="noStrike" kern="0" cap="none" spc="0" normalizeH="0" baseline="0" noProof="0">
                <a:ln>
                  <a:noFill/>
                </a:ln>
                <a:solidFill>
                  <a:srgbClr val="2B4450"/>
                </a:solidFill>
                <a:effectLst/>
                <a:uLnTx/>
                <a:uFillTx/>
                <a:latin typeface="Arial" panose="020B0604020202020204" pitchFamily="34" charset="0"/>
                <a:ea typeface="+mn-ea"/>
                <a:cs typeface="Arial" panose="020B0604020202020204" pitchFamily="34" charset="0"/>
              </a:rPr>
              <a:t>regulation</a:t>
            </a:r>
            <a:endPar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endParaRPr>
          </a:p>
        </p:txBody>
      </p:sp>
      <p:sp>
        <p:nvSpPr>
          <p:cNvPr id="58" name="Estrela: 5 Pontos 57">
            <a:extLst>
              <a:ext uri="{FF2B5EF4-FFF2-40B4-BE49-F238E27FC236}">
                <a16:creationId xmlns:a16="http://schemas.microsoft.com/office/drawing/2014/main" id="{7FA6D641-BB5E-A330-1D95-2867BB05BC3D}"/>
              </a:ext>
            </a:extLst>
          </p:cNvPr>
          <p:cNvSpPr/>
          <p:nvPr/>
        </p:nvSpPr>
        <p:spPr>
          <a:xfrm>
            <a:off x="1676429" y="1484399"/>
            <a:ext cx="108613" cy="110607"/>
          </a:xfrm>
          <a:prstGeom prst="star5">
            <a:avLst/>
          </a:prstGeom>
          <a:noFill/>
          <a:ln w="12700" cap="flat" cmpd="sng" algn="ctr">
            <a:solidFill>
              <a:srgbClr val="0077B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59" name="Retângulo 58">
            <a:extLst>
              <a:ext uri="{FF2B5EF4-FFF2-40B4-BE49-F238E27FC236}">
                <a16:creationId xmlns:a16="http://schemas.microsoft.com/office/drawing/2014/main" id="{72B6E10B-1448-DF9F-4517-EACE10E39BFC}"/>
              </a:ext>
            </a:extLst>
          </p:cNvPr>
          <p:cNvSpPr/>
          <p:nvPr/>
        </p:nvSpPr>
        <p:spPr>
          <a:xfrm>
            <a:off x="1106647" y="1738188"/>
            <a:ext cx="1224116" cy="252911"/>
          </a:xfrm>
          <a:prstGeom prst="rect">
            <a:avLst/>
          </a:prstGeom>
          <a:no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77BF"/>
                </a:solidFill>
                <a:effectLst/>
                <a:uLnTx/>
                <a:uFillTx/>
                <a:latin typeface="Arial"/>
                <a:ea typeface="+mn-ea"/>
                <a:cs typeface="+mn-cs"/>
              </a:rPr>
              <a:t>2012</a:t>
            </a:r>
          </a:p>
        </p:txBody>
      </p:sp>
      <p:sp>
        <p:nvSpPr>
          <p:cNvPr id="60" name="Retângulo 59">
            <a:extLst>
              <a:ext uri="{FF2B5EF4-FFF2-40B4-BE49-F238E27FC236}">
                <a16:creationId xmlns:a16="http://schemas.microsoft.com/office/drawing/2014/main" id="{1AE25134-A5FA-53D9-5CB9-417558D9161F}"/>
              </a:ext>
            </a:extLst>
          </p:cNvPr>
          <p:cNvSpPr/>
          <p:nvPr/>
        </p:nvSpPr>
        <p:spPr>
          <a:xfrm>
            <a:off x="2879526" y="1014426"/>
            <a:ext cx="1296000" cy="360000"/>
          </a:xfrm>
          <a:prstGeom prst="rect">
            <a:avLst/>
          </a:prstGeom>
          <a:solidFill>
            <a:srgbClr val="0077BF">
              <a:alpha val="50000"/>
            </a:srgbClr>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rPr>
              <a:t>Self-</a:t>
            </a:r>
            <a:r>
              <a:rPr kumimoji="0" lang="pt-PT" sz="1100" b="0" i="0" u="none" strike="noStrike" kern="0" cap="none" spc="0" normalizeH="0" baseline="0" noProof="0" dirty="0" err="1">
                <a:ln>
                  <a:noFill/>
                </a:ln>
                <a:solidFill>
                  <a:srgbClr val="2B4450"/>
                </a:solidFill>
                <a:effectLst/>
                <a:uLnTx/>
                <a:uFillTx/>
                <a:latin typeface="Arial" panose="020B0604020202020204" pitchFamily="34" charset="0"/>
                <a:ea typeface="+mn-ea"/>
                <a:cs typeface="Arial" panose="020B0604020202020204" pitchFamily="34" charset="0"/>
              </a:rPr>
              <a:t>consumption</a:t>
            </a:r>
            <a:r>
              <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rPr>
              <a:t> </a:t>
            </a:r>
            <a:r>
              <a:rPr kumimoji="0" lang="pt-PT" sz="1100" b="0" i="0" u="none" strike="noStrike" kern="0" cap="none" spc="0" normalizeH="0" baseline="0" noProof="0" dirty="0" err="1">
                <a:ln>
                  <a:noFill/>
                </a:ln>
                <a:solidFill>
                  <a:srgbClr val="2B4450"/>
                </a:solidFill>
                <a:effectLst/>
                <a:uLnTx/>
                <a:uFillTx/>
                <a:latin typeface="Arial" panose="020B0604020202020204" pitchFamily="34" charset="0"/>
                <a:ea typeface="+mn-ea"/>
                <a:cs typeface="Arial" panose="020B0604020202020204" pitchFamily="34" charset="0"/>
              </a:rPr>
              <a:t>regulation</a:t>
            </a:r>
            <a:endParaRPr kumimoji="0" lang="pt-PT" sz="1100" b="0" i="0" u="none" strike="noStrike" kern="0" cap="none" spc="0" normalizeH="0" baseline="0" noProof="0" dirty="0">
              <a:ln>
                <a:noFill/>
              </a:ln>
              <a:solidFill>
                <a:srgbClr val="2B4450"/>
              </a:solidFill>
              <a:effectLst/>
              <a:uLnTx/>
              <a:uFillTx/>
              <a:latin typeface="Arial" panose="020B0604020202020204" pitchFamily="34" charset="0"/>
              <a:ea typeface="+mn-ea"/>
              <a:cs typeface="Arial" panose="020B0604020202020204" pitchFamily="34" charset="0"/>
            </a:endParaRPr>
          </a:p>
        </p:txBody>
      </p:sp>
      <p:sp>
        <p:nvSpPr>
          <p:cNvPr id="61" name="Estrela: 5 Pontos 60">
            <a:extLst>
              <a:ext uri="{FF2B5EF4-FFF2-40B4-BE49-F238E27FC236}">
                <a16:creationId xmlns:a16="http://schemas.microsoft.com/office/drawing/2014/main" id="{0C68D1B0-5F36-FB8E-97F1-4C7330FE86E9}"/>
              </a:ext>
            </a:extLst>
          </p:cNvPr>
          <p:cNvSpPr/>
          <p:nvPr/>
        </p:nvSpPr>
        <p:spPr>
          <a:xfrm>
            <a:off x="3444772" y="1484399"/>
            <a:ext cx="108613" cy="110607"/>
          </a:xfrm>
          <a:prstGeom prst="star5">
            <a:avLst/>
          </a:prstGeom>
          <a:noFill/>
          <a:ln w="12700" cap="flat" cmpd="sng" algn="ctr">
            <a:solidFill>
              <a:srgbClr val="0077B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1" i="0" u="none" strike="noStrike" kern="0" cap="none" spc="0" normalizeH="0" baseline="0" noProof="0">
              <a:ln>
                <a:noFill/>
              </a:ln>
              <a:solidFill>
                <a:srgbClr val="FFFFFF"/>
              </a:solidFill>
              <a:effectLst/>
              <a:uLnTx/>
              <a:uFillTx/>
              <a:latin typeface="Arial"/>
              <a:ea typeface="+mn-ea"/>
              <a:cs typeface="+mn-cs"/>
            </a:endParaRPr>
          </a:p>
        </p:txBody>
      </p:sp>
      <p:sp>
        <p:nvSpPr>
          <p:cNvPr id="62" name="Retângulo 61">
            <a:extLst>
              <a:ext uri="{FF2B5EF4-FFF2-40B4-BE49-F238E27FC236}">
                <a16:creationId xmlns:a16="http://schemas.microsoft.com/office/drawing/2014/main" id="{55F9B110-2A85-3429-8105-CF66871EE75E}"/>
              </a:ext>
            </a:extLst>
          </p:cNvPr>
          <p:cNvSpPr/>
          <p:nvPr/>
        </p:nvSpPr>
        <p:spPr>
          <a:xfrm>
            <a:off x="2879526" y="1738188"/>
            <a:ext cx="1224116" cy="252911"/>
          </a:xfrm>
          <a:prstGeom prst="rect">
            <a:avLst/>
          </a:prstGeom>
          <a:no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77BF"/>
                </a:solidFill>
                <a:effectLst/>
                <a:uLnTx/>
                <a:uFillTx/>
                <a:latin typeface="Arial"/>
                <a:ea typeface="+mn-ea"/>
                <a:cs typeface="+mn-cs"/>
              </a:rPr>
              <a:t>2015</a:t>
            </a:r>
          </a:p>
        </p:txBody>
      </p:sp>
      <p:sp>
        <p:nvSpPr>
          <p:cNvPr id="66" name="Estrela: 5 Pontos 65">
            <a:extLst>
              <a:ext uri="{FF2B5EF4-FFF2-40B4-BE49-F238E27FC236}">
                <a16:creationId xmlns:a16="http://schemas.microsoft.com/office/drawing/2014/main" id="{F1E5F0D4-40B6-9A4A-D32C-C647E9671BBB}"/>
              </a:ext>
            </a:extLst>
          </p:cNvPr>
          <p:cNvSpPr/>
          <p:nvPr/>
        </p:nvSpPr>
        <p:spPr>
          <a:xfrm>
            <a:off x="8471886" y="1490231"/>
            <a:ext cx="108613" cy="110607"/>
          </a:xfrm>
          <a:prstGeom prst="star5">
            <a:avLst/>
          </a:prstGeom>
          <a:noFill/>
          <a:ln w="12700" cap="flat" cmpd="sng" algn="ctr">
            <a:solidFill>
              <a:srgbClr val="0077B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1" i="0" u="none" strike="noStrike" kern="0" cap="none" spc="0" normalizeH="0" baseline="0" noProof="0">
              <a:ln>
                <a:noFill/>
              </a:ln>
              <a:solidFill>
                <a:srgbClr val="FFFFFF"/>
              </a:solidFill>
              <a:effectLst/>
              <a:uLnTx/>
              <a:uFillTx/>
              <a:latin typeface="Arial"/>
              <a:ea typeface="+mn-ea"/>
              <a:cs typeface="+mn-cs"/>
            </a:endParaRPr>
          </a:p>
        </p:txBody>
      </p:sp>
      <p:sp>
        <p:nvSpPr>
          <p:cNvPr id="67" name="Retângulo 66">
            <a:extLst>
              <a:ext uri="{FF2B5EF4-FFF2-40B4-BE49-F238E27FC236}">
                <a16:creationId xmlns:a16="http://schemas.microsoft.com/office/drawing/2014/main" id="{AE62FFE3-4F41-BD06-8EAD-E3ED794FC8F6}"/>
              </a:ext>
            </a:extLst>
          </p:cNvPr>
          <p:cNvSpPr/>
          <p:nvPr/>
        </p:nvSpPr>
        <p:spPr>
          <a:xfrm>
            <a:off x="7914135" y="1745383"/>
            <a:ext cx="1224116" cy="252911"/>
          </a:xfrm>
          <a:prstGeom prst="rect">
            <a:avLst/>
          </a:prstGeom>
          <a:no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77BF"/>
                </a:solidFill>
                <a:effectLst/>
                <a:uLnTx/>
                <a:uFillTx/>
                <a:latin typeface="Arial"/>
                <a:ea typeface="+mn-ea"/>
                <a:cs typeface="+mn-cs"/>
              </a:rPr>
              <a:t>2023</a:t>
            </a:r>
          </a:p>
        </p:txBody>
      </p:sp>
      <p:sp>
        <p:nvSpPr>
          <p:cNvPr id="69" name="Retângulo: Cantos Arredondados 68">
            <a:extLst>
              <a:ext uri="{FF2B5EF4-FFF2-40B4-BE49-F238E27FC236}">
                <a16:creationId xmlns:a16="http://schemas.microsoft.com/office/drawing/2014/main" id="{4E3DE9DA-07D0-753E-1E94-DC8D03F31BA1}"/>
              </a:ext>
            </a:extLst>
          </p:cNvPr>
          <p:cNvSpPr/>
          <p:nvPr/>
        </p:nvSpPr>
        <p:spPr>
          <a:xfrm>
            <a:off x="7837791" y="3234913"/>
            <a:ext cx="540892" cy="388173"/>
          </a:xfrm>
          <a:prstGeom prst="roundRect">
            <a:avLst/>
          </a:prstGeom>
          <a:solidFill>
            <a:srgbClr val="F8CC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2"/>
                </a:solidFill>
              </a:rPr>
              <a:t>+ 1.2 GW</a:t>
            </a:r>
          </a:p>
        </p:txBody>
      </p:sp>
      <p:sp>
        <p:nvSpPr>
          <p:cNvPr id="71" name="Retângulo: Cantos Arredondados 70">
            <a:extLst>
              <a:ext uri="{FF2B5EF4-FFF2-40B4-BE49-F238E27FC236}">
                <a16:creationId xmlns:a16="http://schemas.microsoft.com/office/drawing/2014/main" id="{DEE530C6-570F-BCD8-FD47-2DED15073210}"/>
              </a:ext>
            </a:extLst>
          </p:cNvPr>
          <p:cNvSpPr/>
          <p:nvPr/>
        </p:nvSpPr>
        <p:spPr>
          <a:xfrm>
            <a:off x="7180836" y="3918079"/>
            <a:ext cx="540892" cy="388173"/>
          </a:xfrm>
          <a:prstGeom prst="roundRect">
            <a:avLst/>
          </a:prstGeom>
          <a:solidFill>
            <a:srgbClr val="F8CC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2"/>
                </a:solidFill>
              </a:rPr>
              <a:t>+ 0.8 GW</a:t>
            </a:r>
          </a:p>
        </p:txBody>
      </p:sp>
      <p:sp>
        <p:nvSpPr>
          <p:cNvPr id="5" name="Retângulo: Cantos Arredondados 4">
            <a:extLst>
              <a:ext uri="{FF2B5EF4-FFF2-40B4-BE49-F238E27FC236}">
                <a16:creationId xmlns:a16="http://schemas.microsoft.com/office/drawing/2014/main" id="{CD0D3D98-A6C8-93B5-85FD-3116B5523162}"/>
              </a:ext>
            </a:extLst>
          </p:cNvPr>
          <p:cNvSpPr/>
          <p:nvPr/>
        </p:nvSpPr>
        <p:spPr>
          <a:xfrm>
            <a:off x="8462546" y="2618437"/>
            <a:ext cx="540892" cy="388173"/>
          </a:xfrm>
          <a:prstGeom prst="roundRect">
            <a:avLst/>
          </a:prstGeom>
          <a:solidFill>
            <a:srgbClr val="F8CC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2"/>
                </a:solidFill>
              </a:rPr>
              <a:t>+ 1.8 GW</a:t>
            </a:r>
          </a:p>
        </p:txBody>
      </p:sp>
      <p:sp>
        <p:nvSpPr>
          <p:cNvPr id="7" name="Retângulo: Cantos Arredondados 6">
            <a:extLst>
              <a:ext uri="{FF2B5EF4-FFF2-40B4-BE49-F238E27FC236}">
                <a16:creationId xmlns:a16="http://schemas.microsoft.com/office/drawing/2014/main" id="{EDA0B583-0B75-99A5-E718-C4EA26BD8FE6}"/>
              </a:ext>
            </a:extLst>
          </p:cNvPr>
          <p:cNvSpPr/>
          <p:nvPr/>
        </p:nvSpPr>
        <p:spPr>
          <a:xfrm>
            <a:off x="10938725" y="2321323"/>
            <a:ext cx="987459" cy="594229"/>
          </a:xfrm>
          <a:prstGeom prst="roundRect">
            <a:avLst/>
          </a:prstGeom>
          <a:solidFill>
            <a:srgbClr val="F8CC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dirty="0">
                <a:solidFill>
                  <a:schemeClr val="tx2"/>
                </a:solidFill>
              </a:rPr>
              <a:t>6.8 GW</a:t>
            </a:r>
          </a:p>
        </p:txBody>
      </p:sp>
      <p:sp>
        <p:nvSpPr>
          <p:cNvPr id="13" name="Estrela: 5 Pontos 12">
            <a:extLst>
              <a:ext uri="{FF2B5EF4-FFF2-40B4-BE49-F238E27FC236}">
                <a16:creationId xmlns:a16="http://schemas.microsoft.com/office/drawing/2014/main" id="{312BB81C-E857-9CCA-2A24-6F06E971B979}"/>
              </a:ext>
            </a:extLst>
          </p:cNvPr>
          <p:cNvSpPr/>
          <p:nvPr/>
        </p:nvSpPr>
        <p:spPr>
          <a:xfrm>
            <a:off x="9109839" y="1490232"/>
            <a:ext cx="108613" cy="110607"/>
          </a:xfrm>
          <a:prstGeom prst="star5">
            <a:avLst/>
          </a:prstGeom>
          <a:noFill/>
          <a:ln w="12700" cap="flat" cmpd="sng" algn="ctr">
            <a:solidFill>
              <a:srgbClr val="0077B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350" b="1" i="0" u="none" strike="noStrike" kern="0" cap="none" spc="0" normalizeH="0" baseline="0" noProof="0">
              <a:ln>
                <a:noFill/>
              </a:ln>
              <a:solidFill>
                <a:srgbClr val="FFFFFF"/>
              </a:solidFill>
              <a:effectLst/>
              <a:uLnTx/>
              <a:uFillTx/>
              <a:latin typeface="Arial"/>
              <a:ea typeface="+mn-ea"/>
              <a:cs typeface="+mn-cs"/>
            </a:endParaRPr>
          </a:p>
        </p:txBody>
      </p:sp>
      <p:sp>
        <p:nvSpPr>
          <p:cNvPr id="9" name="Retângulo 8">
            <a:extLst>
              <a:ext uri="{FF2B5EF4-FFF2-40B4-BE49-F238E27FC236}">
                <a16:creationId xmlns:a16="http://schemas.microsoft.com/office/drawing/2014/main" id="{1C309EEB-ABD1-630F-1E0A-D2B6DD945E1D}"/>
              </a:ext>
            </a:extLst>
          </p:cNvPr>
          <p:cNvSpPr/>
          <p:nvPr/>
        </p:nvSpPr>
        <p:spPr>
          <a:xfrm>
            <a:off x="8557743" y="1738188"/>
            <a:ext cx="1224116" cy="252911"/>
          </a:xfrm>
          <a:prstGeom prst="rect">
            <a:avLst/>
          </a:prstGeom>
          <a:no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77BF"/>
                </a:solidFill>
                <a:effectLst/>
                <a:uLnTx/>
                <a:uFillTx/>
                <a:latin typeface="Arial"/>
                <a:ea typeface="+mn-ea"/>
                <a:cs typeface="+mn-cs"/>
              </a:rPr>
              <a:t>2024</a:t>
            </a:r>
          </a:p>
        </p:txBody>
      </p:sp>
      <p:sp>
        <p:nvSpPr>
          <p:cNvPr id="3" name="Retângulo: Cantos Arredondados 2">
            <a:extLst>
              <a:ext uri="{FF2B5EF4-FFF2-40B4-BE49-F238E27FC236}">
                <a16:creationId xmlns:a16="http://schemas.microsoft.com/office/drawing/2014/main" id="{C07445CE-AFE7-6B04-8F22-9A6BC92FAAF3}"/>
              </a:ext>
            </a:extLst>
          </p:cNvPr>
          <p:cNvSpPr/>
          <p:nvPr/>
        </p:nvSpPr>
        <p:spPr>
          <a:xfrm>
            <a:off x="9138362" y="2089988"/>
            <a:ext cx="540892" cy="388173"/>
          </a:xfrm>
          <a:prstGeom prst="roundRect">
            <a:avLst/>
          </a:prstGeom>
          <a:solidFill>
            <a:srgbClr val="F8CC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tx2"/>
                </a:solidFill>
              </a:rPr>
              <a:t>+ 1.1 GW</a:t>
            </a:r>
          </a:p>
        </p:txBody>
      </p:sp>
    </p:spTree>
    <p:extLst>
      <p:ext uri="{BB962C8B-B14F-4D97-AF65-F5344CB8AC3E}">
        <p14:creationId xmlns:p14="http://schemas.microsoft.com/office/powerpoint/2010/main" val="115716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FE78ADD-2D70-7481-D082-FD8471BAB58D}"/>
              </a:ext>
            </a:extLst>
          </p:cNvPr>
          <p:cNvSpPr txBox="1">
            <a:spLocks/>
          </p:cNvSpPr>
          <p:nvPr/>
        </p:nvSpPr>
        <p:spPr>
          <a:xfrm>
            <a:off x="1009650" y="365125"/>
            <a:ext cx="10344150" cy="574675"/>
          </a:xfrm>
          <a:prstGeom prst="rect">
            <a:avLst/>
          </a:prstGeom>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224753"/>
                </a:solidFill>
                <a:latin typeface="Franklin Gothic Medium" panose="020B0603020102020204" pitchFamily="34" charset="0"/>
                <a:ea typeface="+mj-ea"/>
                <a:cs typeface="+mj-cs"/>
              </a:defRPr>
            </a:lvl1pPr>
          </a:lstStyle>
          <a:p>
            <a:r>
              <a:rPr lang="pt-PT" sz="3200" dirty="0"/>
              <a:t>NECP targets</a:t>
            </a:r>
          </a:p>
        </p:txBody>
      </p:sp>
      <p:grpSp>
        <p:nvGrpSpPr>
          <p:cNvPr id="3" name="Agrupar 2">
            <a:extLst>
              <a:ext uri="{FF2B5EF4-FFF2-40B4-BE49-F238E27FC236}">
                <a16:creationId xmlns:a16="http://schemas.microsoft.com/office/drawing/2014/main" id="{6D90F6E7-FB0E-97BB-80AA-8244E0C991EE}"/>
              </a:ext>
            </a:extLst>
          </p:cNvPr>
          <p:cNvGrpSpPr/>
          <p:nvPr/>
        </p:nvGrpSpPr>
        <p:grpSpPr>
          <a:xfrm>
            <a:off x="1012211" y="1329154"/>
            <a:ext cx="10265322" cy="4729524"/>
            <a:chOff x="922222" y="1411054"/>
            <a:chExt cx="10265322" cy="4729524"/>
          </a:xfrm>
        </p:grpSpPr>
        <p:sp>
          <p:nvSpPr>
            <p:cNvPr id="8" name="Marcador de Posição do Texto 2">
              <a:extLst>
                <a:ext uri="{FF2B5EF4-FFF2-40B4-BE49-F238E27FC236}">
                  <a16:creationId xmlns:a16="http://schemas.microsoft.com/office/drawing/2014/main" id="{FC634109-7327-4F65-E736-9FDFE1D3C90A}"/>
                </a:ext>
              </a:extLst>
            </p:cNvPr>
            <p:cNvSpPr txBox="1">
              <a:spLocks/>
            </p:cNvSpPr>
            <p:nvPr/>
          </p:nvSpPr>
          <p:spPr>
            <a:xfrm>
              <a:off x="1009650" y="1411054"/>
              <a:ext cx="4339943" cy="396240"/>
            </a:xfrm>
            <a:prstGeom prst="rect">
              <a:avLst/>
            </a:prstGeom>
          </p:spPr>
          <p:txBody>
            <a:bodyPr wrap="square"/>
            <a:lstStyle>
              <a:lvl1pPr marL="0" indent="0" algn="l" defTabSz="914400" rtl="0" eaLnBrk="1" latinLnBrk="0" hangingPunct="1">
                <a:lnSpc>
                  <a:spcPct val="90000"/>
                </a:lnSpc>
                <a:spcBef>
                  <a:spcPts val="1000"/>
                </a:spcBef>
                <a:buFont typeface="Arial" panose="020B0604020202020204" pitchFamily="34" charset="0"/>
                <a:buNone/>
                <a:defRPr lang="pt-PT" sz="2000" kern="1200" dirty="0" smtClean="0">
                  <a:solidFill>
                    <a:srgbClr val="414142"/>
                  </a:solidFill>
                  <a:latin typeface="BentonSans Black" panose="02000503040000020004" pitchFamily="2" charset="0"/>
                  <a:ea typeface="Roboto Bold"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spcBef>
                  <a:spcPts val="1200"/>
                </a:spcBef>
                <a:defRPr/>
              </a:pPr>
              <a:r>
                <a:rPr lang="en-GB" sz="1920">
                  <a:latin typeface="Franklin Gothic Book" panose="020B0503020102020204" pitchFamily="34" charset="0"/>
                </a:rPr>
                <a:t>NECP Targets for 2025</a:t>
              </a:r>
            </a:p>
          </p:txBody>
        </p:sp>
        <p:graphicFrame>
          <p:nvGraphicFramePr>
            <p:cNvPr id="10" name="Marcador de Posição de Conteúdo 2">
              <a:extLst>
                <a:ext uri="{FF2B5EF4-FFF2-40B4-BE49-F238E27FC236}">
                  <a16:creationId xmlns:a16="http://schemas.microsoft.com/office/drawing/2014/main" id="{8ABA1159-E2E0-452A-52AD-DAB471000512}"/>
                </a:ext>
              </a:extLst>
            </p:cNvPr>
            <p:cNvGraphicFramePr>
              <a:graphicFrameLocks/>
            </p:cNvGraphicFramePr>
            <p:nvPr>
              <p:extLst>
                <p:ext uri="{D42A27DB-BD31-4B8C-83A1-F6EECF244321}">
                  <p14:modId xmlns:p14="http://schemas.microsoft.com/office/powerpoint/2010/main" val="821440229"/>
                </p:ext>
              </p:extLst>
            </p:nvPr>
          </p:nvGraphicFramePr>
          <p:xfrm>
            <a:off x="6549615" y="1807294"/>
            <a:ext cx="4545307" cy="3470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Marcador de Posição de Conteúdo 2">
              <a:extLst>
                <a:ext uri="{FF2B5EF4-FFF2-40B4-BE49-F238E27FC236}">
                  <a16:creationId xmlns:a16="http://schemas.microsoft.com/office/drawing/2014/main" id="{286DE18A-73E9-FE5C-E6BF-C0D642869B15}"/>
                </a:ext>
              </a:extLst>
            </p:cNvPr>
            <p:cNvGraphicFramePr>
              <a:graphicFrameLocks/>
            </p:cNvGraphicFramePr>
            <p:nvPr>
              <p:extLst>
                <p:ext uri="{D42A27DB-BD31-4B8C-83A1-F6EECF244321}">
                  <p14:modId xmlns:p14="http://schemas.microsoft.com/office/powerpoint/2010/main" val="2532317025"/>
                </p:ext>
              </p:extLst>
            </p:nvPr>
          </p:nvGraphicFramePr>
          <p:xfrm>
            <a:off x="1009650" y="1807294"/>
            <a:ext cx="4545307" cy="34709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tângulo 3">
              <a:extLst>
                <a:ext uri="{FF2B5EF4-FFF2-40B4-BE49-F238E27FC236}">
                  <a16:creationId xmlns:a16="http://schemas.microsoft.com/office/drawing/2014/main" id="{6AB60801-4E43-146C-47DA-767E4D20F10E}"/>
                </a:ext>
              </a:extLst>
            </p:cNvPr>
            <p:cNvSpPr/>
            <p:nvPr/>
          </p:nvSpPr>
          <p:spPr>
            <a:xfrm>
              <a:off x="922222" y="2965088"/>
              <a:ext cx="10260128" cy="582326"/>
            </a:xfrm>
            <a:prstGeom prst="rect">
              <a:avLst/>
            </a:prstGeom>
            <a:noFill/>
            <a:ln w="57150">
              <a:solidFill>
                <a:srgbClr val="F8C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160">
                <a:latin typeface="Franklin Gothic Book" panose="020B0503020102020204" pitchFamily="34" charset="0"/>
              </a:endParaRPr>
            </a:p>
          </p:txBody>
        </p:sp>
        <p:cxnSp>
          <p:nvCxnSpPr>
            <p:cNvPr id="13" name="Conexão: Ângulo Reto 12">
              <a:extLst>
                <a:ext uri="{FF2B5EF4-FFF2-40B4-BE49-F238E27FC236}">
                  <a16:creationId xmlns:a16="http://schemas.microsoft.com/office/drawing/2014/main" id="{EEF78145-0180-E0CE-F30D-05C16A5696C3}"/>
                </a:ext>
              </a:extLst>
            </p:cNvPr>
            <p:cNvCxnSpPr>
              <a:cxnSpLocks/>
            </p:cNvCxnSpPr>
            <p:nvPr/>
          </p:nvCxnSpPr>
          <p:spPr>
            <a:xfrm flipH="1">
              <a:off x="5067544" y="3256251"/>
              <a:ext cx="6120000" cy="2471689"/>
            </a:xfrm>
            <a:prstGeom prst="bentConnector3">
              <a:avLst>
                <a:gd name="adj1" fmla="val -4571"/>
              </a:avLst>
            </a:prstGeom>
            <a:ln w="57150">
              <a:solidFill>
                <a:srgbClr val="F8CC45"/>
              </a:solidFill>
              <a:tailEnd type="triangle"/>
            </a:ln>
          </p:spPr>
          <p:style>
            <a:lnRef idx="1">
              <a:schemeClr val="accent1"/>
            </a:lnRef>
            <a:fillRef idx="0">
              <a:schemeClr val="accent1"/>
            </a:fillRef>
            <a:effectRef idx="0">
              <a:schemeClr val="accent1"/>
            </a:effectRef>
            <a:fontRef idx="minor">
              <a:schemeClr val="tx1"/>
            </a:fontRef>
          </p:style>
        </p:cxnSp>
        <p:sp>
          <p:nvSpPr>
            <p:cNvPr id="14" name="Retângulo: Cantos Arredondados 13">
              <a:extLst>
                <a:ext uri="{FF2B5EF4-FFF2-40B4-BE49-F238E27FC236}">
                  <a16:creationId xmlns:a16="http://schemas.microsoft.com/office/drawing/2014/main" id="{3B6DC08E-7636-21C9-4258-D1BAE549F041}"/>
                </a:ext>
              </a:extLst>
            </p:cNvPr>
            <p:cNvSpPr/>
            <p:nvPr/>
          </p:nvSpPr>
          <p:spPr>
            <a:xfrm>
              <a:off x="3071364" y="5315301"/>
              <a:ext cx="1833584" cy="825277"/>
            </a:xfrm>
            <a:prstGeom prst="roundRect">
              <a:avLst/>
            </a:prstGeom>
            <a:solidFill>
              <a:srgbClr val="F8CC45"/>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r>
                <a:rPr lang="en-GB" sz="1400">
                  <a:solidFill>
                    <a:srgbClr val="224753"/>
                  </a:solidFill>
                  <a:latin typeface="Franklin Gothic Book" panose="020B0503020102020204" pitchFamily="34" charset="0"/>
                </a:rPr>
                <a:t>15.1 GW large-scale</a:t>
              </a:r>
            </a:p>
            <a:p>
              <a:pPr algn="ctr"/>
              <a:r>
                <a:rPr lang="en-GB" sz="1400">
                  <a:solidFill>
                    <a:srgbClr val="224753"/>
                  </a:solidFill>
                  <a:latin typeface="Franklin Gothic Book" panose="020B0503020102020204" pitchFamily="34" charset="0"/>
                </a:rPr>
                <a:t>5.7 GW small-scale</a:t>
              </a:r>
            </a:p>
          </p:txBody>
        </p:sp>
        <p:sp>
          <p:nvSpPr>
            <p:cNvPr id="15" name="Marcador de Posição do Texto 2">
              <a:extLst>
                <a:ext uri="{FF2B5EF4-FFF2-40B4-BE49-F238E27FC236}">
                  <a16:creationId xmlns:a16="http://schemas.microsoft.com/office/drawing/2014/main" id="{96062D2F-FAAF-6168-A578-34507AB85A2C}"/>
                </a:ext>
              </a:extLst>
            </p:cNvPr>
            <p:cNvSpPr txBox="1">
              <a:spLocks/>
            </p:cNvSpPr>
            <p:nvPr/>
          </p:nvSpPr>
          <p:spPr>
            <a:xfrm>
              <a:off x="6549615" y="1411054"/>
              <a:ext cx="4339943" cy="396240"/>
            </a:xfrm>
            <a:prstGeom prst="rect">
              <a:avLst/>
            </a:prstGeom>
          </p:spPr>
          <p:txBody>
            <a:bodyPr wrap="square"/>
            <a:lstStyle>
              <a:lvl1pPr marL="0" indent="0" algn="l" defTabSz="914400" rtl="0" eaLnBrk="1" latinLnBrk="0" hangingPunct="1">
                <a:lnSpc>
                  <a:spcPct val="90000"/>
                </a:lnSpc>
                <a:spcBef>
                  <a:spcPts val="1000"/>
                </a:spcBef>
                <a:buFont typeface="Arial" panose="020B0604020202020204" pitchFamily="34" charset="0"/>
                <a:buNone/>
                <a:defRPr lang="pt-PT" sz="2000" kern="1200" dirty="0" smtClean="0">
                  <a:solidFill>
                    <a:srgbClr val="414142"/>
                  </a:solidFill>
                  <a:latin typeface="BentonSans Black" panose="02000503040000020004" pitchFamily="2" charset="0"/>
                  <a:ea typeface="Roboto Bold"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spcBef>
                  <a:spcPts val="1200"/>
                </a:spcBef>
                <a:defRPr/>
              </a:pPr>
              <a:r>
                <a:rPr lang="en-GB" sz="1920">
                  <a:latin typeface="Franklin Gothic Book" panose="020B0503020102020204" pitchFamily="34" charset="0"/>
                </a:rPr>
                <a:t>NECP Revision Targets for 2030</a:t>
              </a:r>
            </a:p>
          </p:txBody>
        </p:sp>
      </p:grpSp>
      <p:sp>
        <p:nvSpPr>
          <p:cNvPr id="16" name="Retângulo 15" descr="Battery Charging">
            <a:extLst>
              <a:ext uri="{FF2B5EF4-FFF2-40B4-BE49-F238E27FC236}">
                <a16:creationId xmlns:a16="http://schemas.microsoft.com/office/drawing/2014/main" id="{4F665AAA-9C3E-FFC9-5589-2EB1DCD2F287}"/>
              </a:ext>
            </a:extLst>
          </p:cNvPr>
          <p:cNvSpPr/>
          <p:nvPr/>
        </p:nvSpPr>
        <p:spPr>
          <a:xfrm>
            <a:off x="2439531" y="5336247"/>
            <a:ext cx="640524" cy="619584"/>
          </a:xfrm>
          <a:prstGeom prst="rect">
            <a:avLst/>
          </a:prstGeom>
          <a:blipFill rotWithShape="1">
            <a:blip>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pt-PT"/>
          </a:p>
        </p:txBody>
      </p:sp>
    </p:spTree>
    <p:extLst>
      <p:ext uri="{BB962C8B-B14F-4D97-AF65-F5344CB8AC3E}">
        <p14:creationId xmlns:p14="http://schemas.microsoft.com/office/powerpoint/2010/main" val="242553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descr="Uma imagem com azul, água, Turquesa, Verde-azulado&#10;&#10;Os conteúdos gerados por IA podem estar incorretos.">
            <a:extLst>
              <a:ext uri="{FF2B5EF4-FFF2-40B4-BE49-F238E27FC236}">
                <a16:creationId xmlns:a16="http://schemas.microsoft.com/office/drawing/2014/main" id="{7F0CBCBF-E9A8-6D1D-F006-753599C01D53}"/>
              </a:ext>
            </a:extLst>
          </p:cNvPr>
          <p:cNvPicPr>
            <a:picLocks noChangeAspect="1"/>
          </p:cNvPicPr>
          <p:nvPr/>
        </p:nvPicPr>
        <p:blipFill>
          <a:blip r:embed="rId3"/>
          <a:stretch>
            <a:fillRect/>
          </a:stretch>
        </p:blipFill>
        <p:spPr>
          <a:xfrm>
            <a:off x="1009651" y="1227668"/>
            <a:ext cx="10344149" cy="4888824"/>
          </a:xfrm>
          <a:prstGeom prst="rect">
            <a:avLst/>
          </a:prstGeom>
        </p:spPr>
      </p:pic>
      <p:sp>
        <p:nvSpPr>
          <p:cNvPr id="2" name="Título 1">
            <a:extLst>
              <a:ext uri="{FF2B5EF4-FFF2-40B4-BE49-F238E27FC236}">
                <a16:creationId xmlns:a16="http://schemas.microsoft.com/office/drawing/2014/main" id="{5E509AD1-FEAE-DC12-EDF7-FC6C2DB60483}"/>
              </a:ext>
            </a:extLst>
          </p:cNvPr>
          <p:cNvSpPr>
            <a:spLocks noGrp="1"/>
          </p:cNvSpPr>
          <p:nvPr>
            <p:ph type="title"/>
          </p:nvPr>
        </p:nvSpPr>
        <p:spPr/>
        <p:txBody>
          <a:bodyPr>
            <a:normAutofit fontScale="90000"/>
          </a:bodyPr>
          <a:lstStyle/>
          <a:p>
            <a:r>
              <a:rPr lang="pt-PT" dirty="0" err="1"/>
              <a:t>How</a:t>
            </a:r>
            <a:r>
              <a:rPr lang="pt-PT" dirty="0"/>
              <a:t> </a:t>
            </a:r>
            <a:r>
              <a:rPr lang="pt-PT" dirty="0" err="1"/>
              <a:t>much</a:t>
            </a:r>
            <a:r>
              <a:rPr lang="pt-PT" dirty="0"/>
              <a:t> </a:t>
            </a:r>
            <a:r>
              <a:rPr lang="pt-PT" dirty="0" err="1"/>
              <a:t>is</a:t>
            </a:r>
            <a:r>
              <a:rPr lang="pt-PT" dirty="0"/>
              <a:t> Portugal </a:t>
            </a:r>
            <a:r>
              <a:rPr lang="pt-PT" dirty="0" err="1"/>
              <a:t>shining</a:t>
            </a:r>
            <a:r>
              <a:rPr lang="pt-PT" dirty="0"/>
              <a:t>?</a:t>
            </a:r>
          </a:p>
        </p:txBody>
      </p:sp>
      <p:graphicFrame>
        <p:nvGraphicFramePr>
          <p:cNvPr id="21" name="Chart Placeholder 4">
            <a:extLst>
              <a:ext uri="{FF2B5EF4-FFF2-40B4-BE49-F238E27FC236}">
                <a16:creationId xmlns:a16="http://schemas.microsoft.com/office/drawing/2014/main" id="{D0DAA23D-4ECB-1052-B5CF-99D23CB7926F}"/>
              </a:ext>
            </a:extLst>
          </p:cNvPr>
          <p:cNvGraphicFramePr>
            <a:graphicFrameLocks noGrp="1"/>
          </p:cNvGraphicFramePr>
          <p:nvPr>
            <p:ph sz="half" idx="2"/>
            <p:extLst>
              <p:ext uri="{D42A27DB-BD31-4B8C-83A1-F6EECF244321}">
                <p14:modId xmlns:p14="http://schemas.microsoft.com/office/powerpoint/2010/main" val="383175495"/>
              </p:ext>
            </p:extLst>
          </p:nvPr>
        </p:nvGraphicFramePr>
        <p:xfrm>
          <a:off x="1108401" y="1555948"/>
          <a:ext cx="7044999" cy="4695493"/>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Agrupar 16">
            <a:extLst>
              <a:ext uri="{FF2B5EF4-FFF2-40B4-BE49-F238E27FC236}">
                <a16:creationId xmlns:a16="http://schemas.microsoft.com/office/drawing/2014/main" id="{481AA613-4F5D-11A5-D292-056B323C06EF}"/>
              </a:ext>
            </a:extLst>
          </p:cNvPr>
          <p:cNvGrpSpPr/>
          <p:nvPr/>
        </p:nvGrpSpPr>
        <p:grpSpPr>
          <a:xfrm>
            <a:off x="4067038" y="3711414"/>
            <a:ext cx="1183537" cy="748667"/>
            <a:chOff x="4090850" y="3824692"/>
            <a:chExt cx="1183537" cy="748667"/>
          </a:xfrm>
        </p:grpSpPr>
        <p:cxnSp>
          <p:nvCxnSpPr>
            <p:cNvPr id="4" name="Conexão reta unidirecional 3">
              <a:extLst>
                <a:ext uri="{FF2B5EF4-FFF2-40B4-BE49-F238E27FC236}">
                  <a16:creationId xmlns:a16="http://schemas.microsoft.com/office/drawing/2014/main" id="{BB35F609-CCDD-B87E-CAB9-1F01FA58AD01}"/>
                </a:ext>
              </a:extLst>
            </p:cNvPr>
            <p:cNvCxnSpPr>
              <a:cxnSpLocks/>
            </p:cNvCxnSpPr>
            <p:nvPr/>
          </p:nvCxnSpPr>
          <p:spPr>
            <a:xfrm flipV="1">
              <a:off x="4914819" y="4294753"/>
              <a:ext cx="359568" cy="1025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xão reta unidirecional 5">
              <a:extLst>
                <a:ext uri="{FF2B5EF4-FFF2-40B4-BE49-F238E27FC236}">
                  <a16:creationId xmlns:a16="http://schemas.microsoft.com/office/drawing/2014/main" id="{8188BDC9-3FCA-020B-F6E5-315C6326F259}"/>
                </a:ext>
              </a:extLst>
            </p:cNvPr>
            <p:cNvCxnSpPr>
              <a:cxnSpLocks/>
            </p:cNvCxnSpPr>
            <p:nvPr/>
          </p:nvCxnSpPr>
          <p:spPr>
            <a:xfrm flipV="1">
              <a:off x="4221956" y="4470966"/>
              <a:ext cx="371475" cy="1023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Agrupar 11">
              <a:extLst>
                <a:ext uri="{FF2B5EF4-FFF2-40B4-BE49-F238E27FC236}">
                  <a16:creationId xmlns:a16="http://schemas.microsoft.com/office/drawing/2014/main" id="{A0C68AAA-B918-8EE7-7BD8-C43FD0A51C3B}"/>
                </a:ext>
              </a:extLst>
            </p:cNvPr>
            <p:cNvGrpSpPr/>
            <p:nvPr/>
          </p:nvGrpSpPr>
          <p:grpSpPr>
            <a:xfrm>
              <a:off x="4090850" y="3824692"/>
              <a:ext cx="1183537" cy="598538"/>
              <a:chOff x="4417543" y="3905940"/>
              <a:chExt cx="1183537" cy="598538"/>
            </a:xfrm>
          </p:grpSpPr>
          <p:sp>
            <p:nvSpPr>
              <p:cNvPr id="9" name="Estrela: 6 Pontos 8">
                <a:extLst>
                  <a:ext uri="{FF2B5EF4-FFF2-40B4-BE49-F238E27FC236}">
                    <a16:creationId xmlns:a16="http://schemas.microsoft.com/office/drawing/2014/main" id="{EA8AE8AB-41B9-BA18-44EA-46D334E63AC5}"/>
                  </a:ext>
                </a:extLst>
              </p:cNvPr>
              <p:cNvSpPr/>
              <p:nvPr/>
            </p:nvSpPr>
            <p:spPr>
              <a:xfrm>
                <a:off x="4422714" y="4072478"/>
                <a:ext cx="432000" cy="432000"/>
              </a:xfrm>
              <a:prstGeom prst="star6">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000"/>
              </a:p>
            </p:txBody>
          </p:sp>
          <p:sp>
            <p:nvSpPr>
              <p:cNvPr id="8" name="CaixaDeTexto 7">
                <a:extLst>
                  <a:ext uri="{FF2B5EF4-FFF2-40B4-BE49-F238E27FC236}">
                    <a16:creationId xmlns:a16="http://schemas.microsoft.com/office/drawing/2014/main" id="{8E0BFD4C-99B8-9B8D-2DCF-65B1BAC7D36B}"/>
                  </a:ext>
                </a:extLst>
              </p:cNvPr>
              <p:cNvSpPr txBox="1"/>
              <p:nvPr/>
            </p:nvSpPr>
            <p:spPr>
              <a:xfrm>
                <a:off x="4417543" y="4153480"/>
                <a:ext cx="482803" cy="261610"/>
              </a:xfrm>
              <a:prstGeom prst="rect">
                <a:avLst/>
              </a:prstGeom>
              <a:noFill/>
            </p:spPr>
            <p:txBody>
              <a:bodyPr wrap="square" rtlCol="0">
                <a:spAutoFit/>
              </a:bodyPr>
              <a:lstStyle/>
              <a:p>
                <a:r>
                  <a:rPr lang="pt-PT" sz="1100" b="1">
                    <a:solidFill>
                      <a:srgbClr val="224753"/>
                    </a:solidFill>
                  </a:rPr>
                  <a:t>+1.8</a:t>
                </a:r>
              </a:p>
            </p:txBody>
          </p:sp>
          <p:sp>
            <p:nvSpPr>
              <p:cNvPr id="10" name="Estrela: 6 Pontos 9">
                <a:extLst>
                  <a:ext uri="{FF2B5EF4-FFF2-40B4-BE49-F238E27FC236}">
                    <a16:creationId xmlns:a16="http://schemas.microsoft.com/office/drawing/2014/main" id="{28D04416-53EF-7289-188F-EC42436DB4F5}"/>
                  </a:ext>
                </a:extLst>
              </p:cNvPr>
              <p:cNvSpPr/>
              <p:nvPr/>
            </p:nvSpPr>
            <p:spPr>
              <a:xfrm>
                <a:off x="5121453" y="3905940"/>
                <a:ext cx="432000" cy="432000"/>
              </a:xfrm>
              <a:prstGeom prst="star6">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000"/>
              </a:p>
            </p:txBody>
          </p:sp>
          <p:sp>
            <p:nvSpPr>
              <p:cNvPr id="11" name="CaixaDeTexto 10">
                <a:extLst>
                  <a:ext uri="{FF2B5EF4-FFF2-40B4-BE49-F238E27FC236}">
                    <a16:creationId xmlns:a16="http://schemas.microsoft.com/office/drawing/2014/main" id="{1AEB29AF-6DD9-E850-63F9-FE18D93687D5}"/>
                  </a:ext>
                </a:extLst>
              </p:cNvPr>
              <p:cNvSpPr txBox="1"/>
              <p:nvPr/>
            </p:nvSpPr>
            <p:spPr>
              <a:xfrm>
                <a:off x="5118277" y="3994144"/>
                <a:ext cx="482803" cy="261610"/>
              </a:xfrm>
              <a:prstGeom prst="rect">
                <a:avLst/>
              </a:prstGeom>
              <a:noFill/>
            </p:spPr>
            <p:txBody>
              <a:bodyPr wrap="square" rtlCol="0">
                <a:spAutoFit/>
              </a:bodyPr>
              <a:lstStyle/>
              <a:p>
                <a:r>
                  <a:rPr lang="pt-PT" sz="1100" b="1">
                    <a:solidFill>
                      <a:srgbClr val="224753"/>
                    </a:solidFill>
                  </a:rPr>
                  <a:t>+1.1</a:t>
                </a:r>
              </a:p>
            </p:txBody>
          </p:sp>
        </p:grpSp>
      </p:grpSp>
      <p:sp>
        <p:nvSpPr>
          <p:cNvPr id="32" name="Marcador de Posição do Texto 3">
            <a:extLst>
              <a:ext uri="{FF2B5EF4-FFF2-40B4-BE49-F238E27FC236}">
                <a16:creationId xmlns:a16="http://schemas.microsoft.com/office/drawing/2014/main" id="{7686EBFF-746E-5868-9943-3F85D81FC2CC}"/>
              </a:ext>
            </a:extLst>
          </p:cNvPr>
          <p:cNvSpPr>
            <a:spLocks noGrp="1"/>
          </p:cNvSpPr>
          <p:nvPr>
            <p:ph type="body" sz="quarter" idx="10"/>
          </p:nvPr>
        </p:nvSpPr>
        <p:spPr>
          <a:xfrm>
            <a:off x="8139713" y="2991915"/>
            <a:ext cx="2930199" cy="920923"/>
          </a:xfrm>
        </p:spPr>
        <p:txBody>
          <a:bodyPr>
            <a:noAutofit/>
          </a:bodyPr>
          <a:lstStyle/>
          <a:p>
            <a:pPr>
              <a:lnSpc>
                <a:spcPct val="100000"/>
              </a:lnSpc>
            </a:pPr>
            <a:r>
              <a:rPr lang="en-US" sz="1400" dirty="0">
                <a:solidFill>
                  <a:schemeClr val="bg1"/>
                </a:solidFill>
                <a:latin typeface="+mn-lt"/>
              </a:rPr>
              <a:t>To meet its 2030 solar target, Portugal must install at least: </a:t>
            </a:r>
          </a:p>
          <a:p>
            <a:pPr>
              <a:lnSpc>
                <a:spcPct val="100000"/>
              </a:lnSpc>
            </a:pPr>
            <a:r>
              <a:rPr lang="en-US" sz="1400" b="1" u="sng" dirty="0">
                <a:solidFill>
                  <a:schemeClr val="bg1"/>
                </a:solidFill>
                <a:latin typeface="+mn-lt"/>
              </a:rPr>
              <a:t>2.8 GW per year</a:t>
            </a:r>
            <a:endParaRPr lang="en-US" sz="1400" u="sng" dirty="0">
              <a:solidFill>
                <a:schemeClr val="bg1"/>
              </a:solidFill>
              <a:latin typeface="+mn-lt"/>
            </a:endParaRPr>
          </a:p>
          <a:p>
            <a:pPr>
              <a:lnSpc>
                <a:spcPct val="100000"/>
              </a:lnSpc>
            </a:pPr>
            <a:endParaRPr lang="en-US" sz="1400" u="sng" dirty="0">
              <a:solidFill>
                <a:schemeClr val="bg1"/>
              </a:solidFill>
              <a:latin typeface="+mn-lt"/>
            </a:endParaRPr>
          </a:p>
          <a:p>
            <a:pPr>
              <a:lnSpc>
                <a:spcPct val="100000"/>
              </a:lnSpc>
            </a:pPr>
            <a:br>
              <a:rPr lang="en-US" sz="1400" dirty="0">
                <a:solidFill>
                  <a:schemeClr val="bg1"/>
                </a:solidFill>
                <a:latin typeface="+mn-lt"/>
              </a:rPr>
            </a:br>
            <a:endParaRPr lang="pt-PT" sz="1400" dirty="0">
              <a:solidFill>
                <a:schemeClr val="bg1"/>
              </a:solidFill>
              <a:latin typeface="+mn-lt"/>
            </a:endParaRPr>
          </a:p>
        </p:txBody>
      </p:sp>
      <p:sp>
        <p:nvSpPr>
          <p:cNvPr id="5" name="Retângulo 4">
            <a:extLst>
              <a:ext uri="{FF2B5EF4-FFF2-40B4-BE49-F238E27FC236}">
                <a16:creationId xmlns:a16="http://schemas.microsoft.com/office/drawing/2014/main" id="{C01212CE-7840-7E1B-E6A7-9F33B7714AE1}"/>
              </a:ext>
            </a:extLst>
          </p:cNvPr>
          <p:cNvSpPr/>
          <p:nvPr/>
        </p:nvSpPr>
        <p:spPr>
          <a:xfrm>
            <a:off x="2583735" y="5877067"/>
            <a:ext cx="82760" cy="78723"/>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a:extLst>
              <a:ext uri="{FF2B5EF4-FFF2-40B4-BE49-F238E27FC236}">
                <a16:creationId xmlns:a16="http://schemas.microsoft.com/office/drawing/2014/main" id="{63E87A15-8DB7-606B-3E25-535EEBC44BB5}"/>
              </a:ext>
            </a:extLst>
          </p:cNvPr>
          <p:cNvSpPr txBox="1"/>
          <p:nvPr/>
        </p:nvSpPr>
        <p:spPr>
          <a:xfrm>
            <a:off x="2628323" y="5783066"/>
            <a:ext cx="5353550" cy="253916"/>
          </a:xfrm>
          <a:prstGeom prst="rect">
            <a:avLst/>
          </a:prstGeom>
          <a:noFill/>
        </p:spPr>
        <p:txBody>
          <a:bodyPr wrap="square">
            <a:spAutoFit/>
          </a:bodyPr>
          <a:lstStyle/>
          <a:p>
            <a:r>
              <a:rPr lang="en-US" sz="1050">
                <a:solidFill>
                  <a:schemeClr val="bg1"/>
                </a:solidFill>
                <a:latin typeface="Calibri body"/>
              </a:rPr>
              <a:t>2030 Target</a:t>
            </a:r>
            <a:endParaRPr lang="pt-PT" sz="1050">
              <a:solidFill>
                <a:schemeClr val="bg1"/>
              </a:solidFill>
              <a:latin typeface="Calibri body"/>
            </a:endParaRPr>
          </a:p>
        </p:txBody>
      </p:sp>
    </p:spTree>
    <p:extLst>
      <p:ext uri="{BB962C8B-B14F-4D97-AF65-F5344CB8AC3E}">
        <p14:creationId xmlns:p14="http://schemas.microsoft.com/office/powerpoint/2010/main" val="207372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5536F1-28F9-48B3-0857-11778CE424C8}"/>
              </a:ext>
            </a:extLst>
          </p:cNvPr>
          <p:cNvSpPr>
            <a:spLocks noGrp="1"/>
          </p:cNvSpPr>
          <p:nvPr>
            <p:ph type="title"/>
          </p:nvPr>
        </p:nvSpPr>
        <p:spPr/>
        <p:txBody>
          <a:bodyPr>
            <a:normAutofit fontScale="90000"/>
          </a:bodyPr>
          <a:lstStyle/>
          <a:p>
            <a:r>
              <a:rPr lang="en-GB" dirty="0"/>
              <a:t>Regulatory Changes</a:t>
            </a:r>
            <a:endParaRPr lang="pt-PT" dirty="0"/>
          </a:p>
        </p:txBody>
      </p:sp>
      <p:cxnSp>
        <p:nvCxnSpPr>
          <p:cNvPr id="5" name="Straight Connector 782">
            <a:extLst>
              <a:ext uri="{FF2B5EF4-FFF2-40B4-BE49-F238E27FC236}">
                <a16:creationId xmlns:a16="http://schemas.microsoft.com/office/drawing/2014/main" id="{D0329D46-5BB6-5A6B-9A7B-5C821A6038D2}"/>
              </a:ext>
            </a:extLst>
          </p:cNvPr>
          <p:cNvCxnSpPr>
            <a:cxnSpLocks/>
          </p:cNvCxnSpPr>
          <p:nvPr/>
        </p:nvCxnSpPr>
        <p:spPr>
          <a:xfrm>
            <a:off x="399832" y="3399700"/>
            <a:ext cx="10344150" cy="74203"/>
          </a:xfrm>
          <a:prstGeom prst="line">
            <a:avLst/>
          </a:prstGeom>
          <a:ln w="38100">
            <a:solidFill>
              <a:schemeClr val="tx1">
                <a:lumMod val="50000"/>
                <a:lumOff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84C68F8D-F097-F73F-4387-D1AC90EE8312}"/>
              </a:ext>
            </a:extLst>
          </p:cNvPr>
          <p:cNvSpPr>
            <a:spLocks noChangeAspect="1"/>
          </p:cNvSpPr>
          <p:nvPr/>
        </p:nvSpPr>
        <p:spPr>
          <a:xfrm>
            <a:off x="961601" y="3264149"/>
            <a:ext cx="274320" cy="2743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 name="Oval 6">
            <a:extLst>
              <a:ext uri="{FF2B5EF4-FFF2-40B4-BE49-F238E27FC236}">
                <a16:creationId xmlns:a16="http://schemas.microsoft.com/office/drawing/2014/main" id="{52B69860-9F09-A5A2-EE45-20A02E60F760}"/>
              </a:ext>
            </a:extLst>
          </p:cNvPr>
          <p:cNvSpPr>
            <a:spLocks noChangeAspect="1"/>
          </p:cNvSpPr>
          <p:nvPr/>
        </p:nvSpPr>
        <p:spPr>
          <a:xfrm>
            <a:off x="2944771" y="3281257"/>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9" name="Group 794">
            <a:extLst>
              <a:ext uri="{FF2B5EF4-FFF2-40B4-BE49-F238E27FC236}">
                <a16:creationId xmlns:a16="http://schemas.microsoft.com/office/drawing/2014/main" id="{597448A2-B7B6-32EF-4D82-B124D106799C}"/>
              </a:ext>
            </a:extLst>
          </p:cNvPr>
          <p:cNvGrpSpPr/>
          <p:nvPr/>
        </p:nvGrpSpPr>
        <p:grpSpPr>
          <a:xfrm>
            <a:off x="901619" y="1507258"/>
            <a:ext cx="3312713" cy="1694610"/>
            <a:chOff x="1430307" y="4291384"/>
            <a:chExt cx="3312713" cy="1694610"/>
          </a:xfrm>
        </p:grpSpPr>
        <p:sp>
          <p:nvSpPr>
            <p:cNvPr id="10" name="Rectangle: Rounded Corners 795">
              <a:extLst>
                <a:ext uri="{FF2B5EF4-FFF2-40B4-BE49-F238E27FC236}">
                  <a16:creationId xmlns:a16="http://schemas.microsoft.com/office/drawing/2014/main" id="{43C8EA3B-CD2E-C701-3CB0-17AD969722B1}"/>
                </a:ext>
              </a:extLst>
            </p:cNvPr>
            <p:cNvSpPr/>
            <p:nvPr/>
          </p:nvSpPr>
          <p:spPr>
            <a:xfrm rot="16200000">
              <a:off x="905341" y="4816350"/>
              <a:ext cx="1484856" cy="43492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직사각형 113">
              <a:extLst>
                <a:ext uri="{FF2B5EF4-FFF2-40B4-BE49-F238E27FC236}">
                  <a16:creationId xmlns:a16="http://schemas.microsoft.com/office/drawing/2014/main" id="{474573FB-6FA9-61BD-88A2-F2395F64F4BD}"/>
                </a:ext>
              </a:extLst>
            </p:cNvPr>
            <p:cNvSpPr>
              <a:spLocks noChangeArrowheads="1"/>
            </p:cNvSpPr>
            <p:nvPr/>
          </p:nvSpPr>
          <p:spPr bwMode="auto">
            <a:xfrm rot="16200000">
              <a:off x="1041902" y="4903008"/>
              <a:ext cx="1204290" cy="261610"/>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100">
                  <a:solidFill>
                    <a:schemeClr val="bg1"/>
                  </a:solidFill>
                  <a:cs typeface="Arial" charset="0"/>
                </a:rPr>
                <a:t>DL 30-A/2022 </a:t>
              </a:r>
              <a:endParaRPr lang="ko-KR" altLang="en-US" sz="1100">
                <a:solidFill>
                  <a:schemeClr val="bg1"/>
                </a:solidFill>
              </a:endParaRPr>
            </a:p>
          </p:txBody>
        </p:sp>
        <p:grpSp>
          <p:nvGrpSpPr>
            <p:cNvPr id="12" name="Group 797">
              <a:extLst>
                <a:ext uri="{FF2B5EF4-FFF2-40B4-BE49-F238E27FC236}">
                  <a16:creationId xmlns:a16="http://schemas.microsoft.com/office/drawing/2014/main" id="{79E1BF88-F8EB-786B-8718-B0B8EA977914}"/>
                </a:ext>
              </a:extLst>
            </p:cNvPr>
            <p:cNvGrpSpPr/>
            <p:nvPr/>
          </p:nvGrpSpPr>
          <p:grpSpPr>
            <a:xfrm>
              <a:off x="2051850" y="4356704"/>
              <a:ext cx="2691170" cy="1629290"/>
              <a:chOff x="2725124" y="4341369"/>
              <a:chExt cx="1292072" cy="1629290"/>
            </a:xfrm>
          </p:grpSpPr>
          <p:sp>
            <p:nvSpPr>
              <p:cNvPr id="13" name="TextBox 798">
                <a:extLst>
                  <a:ext uri="{FF2B5EF4-FFF2-40B4-BE49-F238E27FC236}">
                    <a16:creationId xmlns:a16="http://schemas.microsoft.com/office/drawing/2014/main" id="{F11F55DA-55BC-4402-89F0-05BF3E2B39C0}"/>
                  </a:ext>
                </a:extLst>
              </p:cNvPr>
              <p:cNvSpPr txBox="1"/>
              <p:nvPr/>
            </p:nvSpPr>
            <p:spPr>
              <a:xfrm>
                <a:off x="2725124" y="4770330"/>
                <a:ext cx="1292072" cy="1200329"/>
              </a:xfrm>
              <a:prstGeom prst="rect">
                <a:avLst/>
              </a:prstGeom>
              <a:noFill/>
            </p:spPr>
            <p:txBody>
              <a:bodyPr wrap="square" rtlCol="0">
                <a:spAutoFit/>
              </a:bodyPr>
              <a:lstStyle/>
              <a:p>
                <a:pPr marL="171450" indent="-171450">
                  <a:buFont typeface="Arial" panose="020B0604020202020204" pitchFamily="34" charset="0"/>
                  <a:buChar char="•"/>
                </a:pPr>
                <a:r>
                  <a:rPr lang="en-US" altLang="ko-KR" sz="1200">
                    <a:cs typeface="Arial" pitchFamily="34" charset="0"/>
                  </a:rPr>
                  <a:t>Case-by-case analysis for EIA conducted by the permitting authority</a:t>
                </a:r>
              </a:p>
              <a:p>
                <a:pPr marL="171450" indent="-171450">
                  <a:buFont typeface="Arial" panose="020B0604020202020204" pitchFamily="34" charset="0"/>
                  <a:buChar char="•"/>
                </a:pPr>
                <a:r>
                  <a:rPr lang="pt-PT" altLang="ko-KR" sz="1200">
                    <a:cs typeface="Arial" pitchFamily="34" charset="0"/>
                  </a:rPr>
                  <a:t>EIA framework for H2 projects</a:t>
                </a:r>
              </a:p>
              <a:p>
                <a:pPr marL="171450" indent="-171450">
                  <a:buFont typeface="Arial" panose="020B0604020202020204" pitchFamily="34" charset="0"/>
                  <a:buChar char="•"/>
                </a:pPr>
                <a:r>
                  <a:rPr lang="pt-PT" altLang="ko-KR" sz="1200" err="1">
                    <a:cs typeface="Arial" pitchFamily="34" charset="0"/>
                  </a:rPr>
                  <a:t>Projects must include proposals that benefit local communities</a:t>
                </a:r>
                <a:endParaRPr lang="ko-KR" altLang="en-US" sz="1200">
                  <a:cs typeface="Arial" pitchFamily="34" charset="0"/>
                </a:endParaRPr>
              </a:p>
            </p:txBody>
          </p:sp>
          <p:sp>
            <p:nvSpPr>
              <p:cNvPr id="14" name="TextBox 799">
                <a:extLst>
                  <a:ext uri="{FF2B5EF4-FFF2-40B4-BE49-F238E27FC236}">
                    <a16:creationId xmlns:a16="http://schemas.microsoft.com/office/drawing/2014/main" id="{769F3703-1E58-83A8-CBC4-D9B3FFB2758F}"/>
                  </a:ext>
                </a:extLst>
              </p:cNvPr>
              <p:cNvSpPr txBox="1"/>
              <p:nvPr/>
            </p:nvSpPr>
            <p:spPr>
              <a:xfrm>
                <a:off x="2725124" y="4341369"/>
                <a:ext cx="1292072" cy="523220"/>
              </a:xfrm>
              <a:prstGeom prst="rect">
                <a:avLst/>
              </a:prstGeom>
              <a:noFill/>
            </p:spPr>
            <p:txBody>
              <a:bodyPr wrap="square" rtlCol="0" anchor="ctr">
                <a:spAutoFit/>
              </a:bodyPr>
              <a:lstStyle/>
              <a:p>
                <a:r>
                  <a:rPr lang="en-US" altLang="ko-KR" sz="1400" b="1">
                    <a:solidFill>
                      <a:schemeClr val="tx1">
                        <a:lumMod val="85000"/>
                        <a:lumOff val="15000"/>
                      </a:schemeClr>
                    </a:solidFill>
                    <a:cs typeface="Arial" pitchFamily="34" charset="0"/>
                  </a:rPr>
                  <a:t>Exceptional measures for RES projects</a:t>
                </a:r>
                <a:endParaRPr lang="ko-KR" altLang="en-US" sz="1400" b="1">
                  <a:solidFill>
                    <a:schemeClr val="tx1">
                      <a:lumMod val="85000"/>
                      <a:lumOff val="15000"/>
                    </a:schemeClr>
                  </a:solidFill>
                  <a:cs typeface="Arial" pitchFamily="34" charset="0"/>
                </a:endParaRPr>
              </a:p>
            </p:txBody>
          </p:sp>
        </p:grpSp>
      </p:grpSp>
      <p:grpSp>
        <p:nvGrpSpPr>
          <p:cNvPr id="21" name="Group 806">
            <a:extLst>
              <a:ext uri="{FF2B5EF4-FFF2-40B4-BE49-F238E27FC236}">
                <a16:creationId xmlns:a16="http://schemas.microsoft.com/office/drawing/2014/main" id="{1294FBB8-7778-1549-50AC-2C7BC0159557}"/>
              </a:ext>
            </a:extLst>
          </p:cNvPr>
          <p:cNvGrpSpPr/>
          <p:nvPr/>
        </p:nvGrpSpPr>
        <p:grpSpPr>
          <a:xfrm>
            <a:off x="2868747" y="3820390"/>
            <a:ext cx="3312713" cy="2023844"/>
            <a:chOff x="1430307" y="4291384"/>
            <a:chExt cx="3312713" cy="2023844"/>
          </a:xfrm>
        </p:grpSpPr>
        <p:sp>
          <p:nvSpPr>
            <p:cNvPr id="22" name="Rectangle: Rounded Corners 807">
              <a:extLst>
                <a:ext uri="{FF2B5EF4-FFF2-40B4-BE49-F238E27FC236}">
                  <a16:creationId xmlns:a16="http://schemas.microsoft.com/office/drawing/2014/main" id="{F1AC2F63-DBA2-BFE9-9A76-D16CF774F9E1}"/>
                </a:ext>
              </a:extLst>
            </p:cNvPr>
            <p:cNvSpPr/>
            <p:nvPr/>
          </p:nvSpPr>
          <p:spPr>
            <a:xfrm rot="16200000">
              <a:off x="905341" y="4816350"/>
              <a:ext cx="1484856" cy="43492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23" name="직사각형 113">
              <a:extLst>
                <a:ext uri="{FF2B5EF4-FFF2-40B4-BE49-F238E27FC236}">
                  <a16:creationId xmlns:a16="http://schemas.microsoft.com/office/drawing/2014/main" id="{B280C23A-666D-25D7-E8EE-4F329EC34C31}"/>
                </a:ext>
              </a:extLst>
            </p:cNvPr>
            <p:cNvSpPr>
              <a:spLocks noChangeArrowheads="1"/>
            </p:cNvSpPr>
            <p:nvPr/>
          </p:nvSpPr>
          <p:spPr bwMode="auto">
            <a:xfrm rot="16200000">
              <a:off x="1041902" y="4903007"/>
              <a:ext cx="1204290" cy="261610"/>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100">
                  <a:solidFill>
                    <a:schemeClr val="bg1"/>
                  </a:solidFill>
                  <a:cs typeface="Arial" charset="0"/>
                </a:rPr>
                <a:t>DL 72/2022</a:t>
              </a:r>
              <a:endParaRPr lang="ko-KR" altLang="en-US" sz="1100">
                <a:solidFill>
                  <a:schemeClr val="bg1"/>
                </a:solidFill>
              </a:endParaRPr>
            </a:p>
          </p:txBody>
        </p:sp>
        <p:grpSp>
          <p:nvGrpSpPr>
            <p:cNvPr id="24" name="Group 809">
              <a:extLst>
                <a:ext uri="{FF2B5EF4-FFF2-40B4-BE49-F238E27FC236}">
                  <a16:creationId xmlns:a16="http://schemas.microsoft.com/office/drawing/2014/main" id="{7D77B557-B35F-13CB-161A-F13E42CBB1B1}"/>
                </a:ext>
              </a:extLst>
            </p:cNvPr>
            <p:cNvGrpSpPr/>
            <p:nvPr/>
          </p:nvGrpSpPr>
          <p:grpSpPr>
            <a:xfrm>
              <a:off x="2051850" y="4313106"/>
              <a:ext cx="2691170" cy="2002122"/>
              <a:chOff x="2725124" y="4297771"/>
              <a:chExt cx="1292072" cy="2002122"/>
            </a:xfrm>
          </p:grpSpPr>
          <p:sp>
            <p:nvSpPr>
              <p:cNvPr id="25" name="TextBox 810">
                <a:extLst>
                  <a:ext uri="{FF2B5EF4-FFF2-40B4-BE49-F238E27FC236}">
                    <a16:creationId xmlns:a16="http://schemas.microsoft.com/office/drawing/2014/main" id="{80434B5F-9566-6A57-5B71-E3532629F70D}"/>
                  </a:ext>
                </a:extLst>
              </p:cNvPr>
              <p:cNvSpPr txBox="1"/>
              <p:nvPr/>
            </p:nvSpPr>
            <p:spPr>
              <a:xfrm>
                <a:off x="2725124" y="4730233"/>
                <a:ext cx="1292072" cy="1569660"/>
              </a:xfrm>
              <a:prstGeom prst="rect">
                <a:avLst/>
              </a:prstGeom>
              <a:noFill/>
            </p:spPr>
            <p:txBody>
              <a:bodyPr wrap="square" rtlCol="0">
                <a:spAutoFit/>
              </a:bodyPr>
              <a:lstStyle/>
              <a:p>
                <a:pPr marL="171450" indent="-171450">
                  <a:buFont typeface="Arial" panose="020B0604020202020204" pitchFamily="34" charset="0"/>
                  <a:buChar char="•"/>
                </a:pPr>
                <a:r>
                  <a:rPr lang="en-US" altLang="ko-KR" sz="1200">
                    <a:cs typeface="Arial" pitchFamily="34" charset="0"/>
                  </a:rPr>
                  <a:t>New compensation for municipalities</a:t>
                </a:r>
              </a:p>
              <a:p>
                <a:pPr marL="171450" indent="-171450">
                  <a:buFont typeface="Arial" panose="020B0604020202020204" pitchFamily="34" charset="0"/>
                  <a:buChar char="•"/>
                </a:pPr>
                <a:r>
                  <a:rPr lang="en-US" altLang="ko-KR" sz="1200">
                    <a:cs typeface="Arial" pitchFamily="34" charset="0"/>
                  </a:rPr>
                  <a:t>New deadlines for municipalities</a:t>
                </a:r>
              </a:p>
              <a:p>
                <a:pPr marL="171450" indent="-171450">
                  <a:buFont typeface="Arial" panose="020B0604020202020204" pitchFamily="34" charset="0"/>
                  <a:buChar char="•"/>
                </a:pPr>
                <a:r>
                  <a:rPr lang="pt-PT" altLang="pt-PT" sz="1200"/>
                  <a:t>&lt;2% occupied area: municipalities cannot reject a project due to landscape impact</a:t>
                </a:r>
              </a:p>
              <a:p>
                <a:pPr marL="171450" indent="-171450">
                  <a:buFont typeface="Arial" panose="020B0604020202020204" pitchFamily="34" charset="0"/>
                  <a:buChar char="•"/>
                </a:pPr>
                <a:endParaRPr lang="en-US" altLang="ko-KR" sz="1200">
                  <a:solidFill>
                    <a:schemeClr val="tx1">
                      <a:lumMod val="85000"/>
                      <a:lumOff val="15000"/>
                    </a:schemeClr>
                  </a:solidFill>
                  <a:cs typeface="Arial" pitchFamily="34" charset="0"/>
                </a:endParaRPr>
              </a:p>
            </p:txBody>
          </p:sp>
          <p:sp>
            <p:nvSpPr>
              <p:cNvPr id="26" name="TextBox 811">
                <a:extLst>
                  <a:ext uri="{FF2B5EF4-FFF2-40B4-BE49-F238E27FC236}">
                    <a16:creationId xmlns:a16="http://schemas.microsoft.com/office/drawing/2014/main" id="{D4E5BEE5-FD9E-1CC9-0EAA-C7D3908AC8EC}"/>
                  </a:ext>
                </a:extLst>
              </p:cNvPr>
              <p:cNvSpPr txBox="1"/>
              <p:nvPr/>
            </p:nvSpPr>
            <p:spPr>
              <a:xfrm>
                <a:off x="2725124" y="4297771"/>
                <a:ext cx="1292072" cy="523220"/>
              </a:xfrm>
              <a:prstGeom prst="rect">
                <a:avLst/>
              </a:prstGeom>
              <a:noFill/>
            </p:spPr>
            <p:txBody>
              <a:bodyPr wrap="square" rtlCol="0" anchor="ctr">
                <a:spAutoFit/>
              </a:bodyPr>
              <a:lstStyle/>
              <a:p>
                <a:r>
                  <a:rPr lang="en-US" altLang="ko-KR" sz="1400" b="1">
                    <a:solidFill>
                      <a:schemeClr val="tx1">
                        <a:lumMod val="85000"/>
                        <a:lumOff val="15000"/>
                      </a:schemeClr>
                    </a:solidFill>
                    <a:cs typeface="Arial" pitchFamily="34" charset="0"/>
                  </a:rPr>
                  <a:t>Amends the exceptional measures for RES projects </a:t>
                </a:r>
                <a:endParaRPr lang="ko-KR" altLang="en-US" sz="1400" b="1">
                  <a:solidFill>
                    <a:schemeClr val="tx1">
                      <a:lumMod val="85000"/>
                      <a:lumOff val="15000"/>
                    </a:schemeClr>
                  </a:solidFill>
                  <a:cs typeface="Arial" pitchFamily="34" charset="0"/>
                </a:endParaRPr>
              </a:p>
            </p:txBody>
          </p:sp>
        </p:grpSp>
      </p:grpSp>
      <p:sp>
        <p:nvSpPr>
          <p:cNvPr id="27" name="Retângulo 26">
            <a:extLst>
              <a:ext uri="{FF2B5EF4-FFF2-40B4-BE49-F238E27FC236}">
                <a16:creationId xmlns:a16="http://schemas.microsoft.com/office/drawing/2014/main" id="{0F7F8860-C40D-A4D0-05B5-00573222D48A}"/>
              </a:ext>
            </a:extLst>
          </p:cNvPr>
          <p:cNvSpPr/>
          <p:nvPr/>
        </p:nvSpPr>
        <p:spPr>
          <a:xfrm>
            <a:off x="746811" y="3486868"/>
            <a:ext cx="1985379" cy="254677"/>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r>
              <a:rPr lang="en-GB" dirty="0"/>
              <a:t>04/2022</a:t>
            </a:r>
          </a:p>
        </p:txBody>
      </p:sp>
      <p:sp>
        <p:nvSpPr>
          <p:cNvPr id="31" name="Retângulo 30">
            <a:extLst>
              <a:ext uri="{FF2B5EF4-FFF2-40B4-BE49-F238E27FC236}">
                <a16:creationId xmlns:a16="http://schemas.microsoft.com/office/drawing/2014/main" id="{09925F58-B168-7860-80E3-297B19E0070A}"/>
              </a:ext>
            </a:extLst>
          </p:cNvPr>
          <p:cNvSpPr/>
          <p:nvPr/>
        </p:nvSpPr>
        <p:spPr>
          <a:xfrm>
            <a:off x="2732324" y="3498380"/>
            <a:ext cx="1985379" cy="254677"/>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r>
              <a:rPr lang="en-GB" dirty="0"/>
              <a:t>10/2022</a:t>
            </a:r>
          </a:p>
        </p:txBody>
      </p:sp>
      <p:sp>
        <p:nvSpPr>
          <p:cNvPr id="32" name="Oval 31">
            <a:extLst>
              <a:ext uri="{FF2B5EF4-FFF2-40B4-BE49-F238E27FC236}">
                <a16:creationId xmlns:a16="http://schemas.microsoft.com/office/drawing/2014/main" id="{D3D7B02A-EFA4-F3A1-69B3-FF570CC3776A}"/>
              </a:ext>
            </a:extLst>
          </p:cNvPr>
          <p:cNvSpPr>
            <a:spLocks noChangeAspect="1"/>
          </p:cNvSpPr>
          <p:nvPr/>
        </p:nvSpPr>
        <p:spPr>
          <a:xfrm>
            <a:off x="4930284" y="3311452"/>
            <a:ext cx="274320" cy="2743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Retângulo 32">
            <a:extLst>
              <a:ext uri="{FF2B5EF4-FFF2-40B4-BE49-F238E27FC236}">
                <a16:creationId xmlns:a16="http://schemas.microsoft.com/office/drawing/2014/main" id="{CEE434A4-01DF-EE3A-12A7-A95813E8312D}"/>
              </a:ext>
            </a:extLst>
          </p:cNvPr>
          <p:cNvSpPr/>
          <p:nvPr/>
        </p:nvSpPr>
        <p:spPr>
          <a:xfrm>
            <a:off x="4805384" y="3486868"/>
            <a:ext cx="1985379" cy="254677"/>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r>
              <a:rPr lang="en-GB" dirty="0"/>
              <a:t>02/2023</a:t>
            </a:r>
          </a:p>
        </p:txBody>
      </p:sp>
      <p:grpSp>
        <p:nvGrpSpPr>
          <p:cNvPr id="35" name="Group 806">
            <a:extLst>
              <a:ext uri="{FF2B5EF4-FFF2-40B4-BE49-F238E27FC236}">
                <a16:creationId xmlns:a16="http://schemas.microsoft.com/office/drawing/2014/main" id="{D7150C99-0150-A862-19A2-DD4951565E62}"/>
              </a:ext>
            </a:extLst>
          </p:cNvPr>
          <p:cNvGrpSpPr/>
          <p:nvPr/>
        </p:nvGrpSpPr>
        <p:grpSpPr>
          <a:xfrm>
            <a:off x="4835875" y="1561928"/>
            <a:ext cx="3565605" cy="1996344"/>
            <a:chOff x="1430307" y="4291384"/>
            <a:chExt cx="3312713" cy="1996344"/>
          </a:xfrm>
          <a:solidFill>
            <a:schemeClr val="accent5"/>
          </a:solidFill>
        </p:grpSpPr>
        <p:sp>
          <p:nvSpPr>
            <p:cNvPr id="36" name="Rectangle: Rounded Corners 807">
              <a:extLst>
                <a:ext uri="{FF2B5EF4-FFF2-40B4-BE49-F238E27FC236}">
                  <a16:creationId xmlns:a16="http://schemas.microsoft.com/office/drawing/2014/main" id="{4BB51E20-E8BD-54DE-EB46-B075BE62FA37}"/>
                </a:ext>
              </a:extLst>
            </p:cNvPr>
            <p:cNvSpPr/>
            <p:nvPr/>
          </p:nvSpPr>
          <p:spPr>
            <a:xfrm rot="16200000">
              <a:off x="905341" y="4816350"/>
              <a:ext cx="1484856" cy="43492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7" name="직사각형 113">
              <a:extLst>
                <a:ext uri="{FF2B5EF4-FFF2-40B4-BE49-F238E27FC236}">
                  <a16:creationId xmlns:a16="http://schemas.microsoft.com/office/drawing/2014/main" id="{274F7EAD-E1B8-C045-8F32-6E58432FCD41}"/>
                </a:ext>
              </a:extLst>
            </p:cNvPr>
            <p:cNvSpPr>
              <a:spLocks noChangeArrowheads="1"/>
            </p:cNvSpPr>
            <p:nvPr/>
          </p:nvSpPr>
          <p:spPr bwMode="auto">
            <a:xfrm rot="16200000">
              <a:off x="1041902" y="4903007"/>
              <a:ext cx="1204290" cy="261610"/>
            </a:xfrm>
            <a:prstGeom prst="rect">
              <a:avLst/>
            </a:prstGeom>
            <a:grp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100">
                  <a:solidFill>
                    <a:schemeClr val="bg1"/>
                  </a:solidFill>
                  <a:cs typeface="Arial" charset="0"/>
                </a:rPr>
                <a:t>DL 11/2023</a:t>
              </a:r>
              <a:endParaRPr lang="ko-KR" altLang="en-US" sz="1100">
                <a:solidFill>
                  <a:schemeClr val="bg1"/>
                </a:solidFill>
              </a:endParaRPr>
            </a:p>
          </p:txBody>
        </p:sp>
        <p:grpSp>
          <p:nvGrpSpPr>
            <p:cNvPr id="38" name="Group 809">
              <a:extLst>
                <a:ext uri="{FF2B5EF4-FFF2-40B4-BE49-F238E27FC236}">
                  <a16:creationId xmlns:a16="http://schemas.microsoft.com/office/drawing/2014/main" id="{523AF2C9-E1C3-DCA4-43F8-42FD476AFA06}"/>
                </a:ext>
              </a:extLst>
            </p:cNvPr>
            <p:cNvGrpSpPr/>
            <p:nvPr/>
          </p:nvGrpSpPr>
          <p:grpSpPr>
            <a:xfrm>
              <a:off x="2051850" y="4334651"/>
              <a:ext cx="2691170" cy="1953077"/>
              <a:chOff x="2725124" y="4319316"/>
              <a:chExt cx="1292072" cy="1953077"/>
            </a:xfrm>
            <a:grpFill/>
          </p:grpSpPr>
          <p:sp>
            <p:nvSpPr>
              <p:cNvPr id="39" name="TextBox 810">
                <a:extLst>
                  <a:ext uri="{FF2B5EF4-FFF2-40B4-BE49-F238E27FC236}">
                    <a16:creationId xmlns:a16="http://schemas.microsoft.com/office/drawing/2014/main" id="{15722610-601D-7226-797F-DF734973C90B}"/>
                  </a:ext>
                </a:extLst>
              </p:cNvPr>
              <p:cNvSpPr txBox="1"/>
              <p:nvPr/>
            </p:nvSpPr>
            <p:spPr>
              <a:xfrm>
                <a:off x="2725124" y="4702733"/>
                <a:ext cx="1292072" cy="1569660"/>
              </a:xfrm>
              <a:prstGeom prst="rect">
                <a:avLst/>
              </a:prstGeom>
              <a:noFill/>
            </p:spPr>
            <p:txBody>
              <a:bodyPr wrap="square" rtlCol="0">
                <a:spAutoFit/>
              </a:bodyPr>
              <a:lstStyle/>
              <a:p>
                <a:pPr marL="171450" indent="-171450">
                  <a:buFont typeface="Arial" panose="020B0604020202020204" pitchFamily="34" charset="0"/>
                  <a:buChar char="•"/>
                </a:pPr>
                <a:r>
                  <a:rPr lang="en-US" altLang="ko-KR" sz="1200">
                    <a:cs typeface="Arial" pitchFamily="34" charset="0"/>
                  </a:rPr>
                  <a:t>Case-by-case analysis not required for projects &lt;15 ha, located less than 2 km from other PV plants and with grid connection &lt;10 km</a:t>
                </a:r>
              </a:p>
              <a:p>
                <a:pPr marL="171450" indent="-171450">
                  <a:buFont typeface="Arial" panose="020B0604020202020204" pitchFamily="34" charset="0"/>
                  <a:buChar char="•"/>
                </a:pPr>
                <a:r>
                  <a:rPr lang="en-US" altLang="ko-KR" sz="1200">
                    <a:solidFill>
                      <a:schemeClr val="tx1">
                        <a:lumMod val="85000"/>
                        <a:lumOff val="15000"/>
                      </a:schemeClr>
                    </a:solidFill>
                    <a:cs typeface="Arial" pitchFamily="34" charset="0"/>
                  </a:rPr>
                  <a:t>EIA for projects &gt;100 ha in non-sensitive areas</a:t>
                </a:r>
              </a:p>
              <a:p>
                <a:pPr marL="171450" indent="-171450">
                  <a:buFont typeface="Arial" panose="020B0604020202020204" pitchFamily="34" charset="0"/>
                  <a:buChar char="•"/>
                </a:pPr>
                <a:r>
                  <a:rPr lang="en-US" altLang="ko-KR" sz="1200">
                    <a:solidFill>
                      <a:schemeClr val="tx1">
                        <a:lumMod val="85000"/>
                        <a:lumOff val="15000"/>
                      </a:schemeClr>
                    </a:solidFill>
                    <a:cs typeface="Arial" pitchFamily="34" charset="0"/>
                  </a:rPr>
                  <a:t>EIA for projects &gt;10 ha in sensitive areas</a:t>
                </a:r>
              </a:p>
              <a:p>
                <a:pPr marL="171450" indent="-171450">
                  <a:buFont typeface="Arial" panose="020B0604020202020204" pitchFamily="34" charset="0"/>
                  <a:buChar char="•"/>
                </a:pPr>
                <a:endParaRPr lang="en-US" altLang="ko-KR" sz="1200">
                  <a:solidFill>
                    <a:schemeClr val="tx1">
                      <a:lumMod val="85000"/>
                      <a:lumOff val="15000"/>
                    </a:schemeClr>
                  </a:solidFill>
                  <a:cs typeface="Arial" pitchFamily="34" charset="0"/>
                </a:endParaRPr>
              </a:p>
            </p:txBody>
          </p:sp>
          <p:sp>
            <p:nvSpPr>
              <p:cNvPr id="40" name="TextBox 811">
                <a:extLst>
                  <a:ext uri="{FF2B5EF4-FFF2-40B4-BE49-F238E27FC236}">
                    <a16:creationId xmlns:a16="http://schemas.microsoft.com/office/drawing/2014/main" id="{FBC202B1-113C-851F-97AE-59D1F7A8DC2E}"/>
                  </a:ext>
                </a:extLst>
              </p:cNvPr>
              <p:cNvSpPr txBox="1"/>
              <p:nvPr/>
            </p:nvSpPr>
            <p:spPr>
              <a:xfrm>
                <a:off x="2725124" y="4319316"/>
                <a:ext cx="1292072" cy="480131"/>
              </a:xfrm>
              <a:prstGeom prst="rect">
                <a:avLst/>
              </a:prstGeom>
              <a:noFill/>
            </p:spPr>
            <p:txBody>
              <a:bodyPr wrap="square" rtlCol="0" anchor="ctr">
                <a:spAutoFit/>
              </a:bodyPr>
              <a:lstStyle/>
              <a:p>
                <a:pPr lvl="0">
                  <a:lnSpc>
                    <a:spcPct val="90000"/>
                  </a:lnSpc>
                  <a:spcBef>
                    <a:spcPts val="1000"/>
                  </a:spcBef>
                  <a:defRPr/>
                </a:pPr>
                <a:r>
                  <a:rPr lang="en-GB" sz="1400" b="1">
                    <a:solidFill>
                      <a:schemeClr val="tx1">
                        <a:lumMod val="85000"/>
                        <a:lumOff val="15000"/>
                      </a:schemeClr>
                    </a:solidFill>
                    <a:cs typeface="Arial" pitchFamily="34" charset="0"/>
                  </a:rPr>
                  <a:t>Environmental framework | new thresholds</a:t>
                </a:r>
              </a:p>
            </p:txBody>
          </p:sp>
        </p:grpSp>
      </p:grpSp>
      <p:sp>
        <p:nvSpPr>
          <p:cNvPr id="42" name="Oval 41">
            <a:extLst>
              <a:ext uri="{FF2B5EF4-FFF2-40B4-BE49-F238E27FC236}">
                <a16:creationId xmlns:a16="http://schemas.microsoft.com/office/drawing/2014/main" id="{9C59D326-4F76-749D-5D04-B9A38F51830F}"/>
              </a:ext>
            </a:extLst>
          </p:cNvPr>
          <p:cNvSpPr>
            <a:spLocks noChangeAspect="1"/>
          </p:cNvSpPr>
          <p:nvPr/>
        </p:nvSpPr>
        <p:spPr>
          <a:xfrm>
            <a:off x="7215925" y="3336738"/>
            <a:ext cx="274320" cy="2743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43" name="Retângulo 42">
            <a:extLst>
              <a:ext uri="{FF2B5EF4-FFF2-40B4-BE49-F238E27FC236}">
                <a16:creationId xmlns:a16="http://schemas.microsoft.com/office/drawing/2014/main" id="{13FD7805-D2AC-0D48-6D6D-AC36DB62E7AE}"/>
              </a:ext>
            </a:extLst>
          </p:cNvPr>
          <p:cNvSpPr/>
          <p:nvPr/>
        </p:nvSpPr>
        <p:spPr>
          <a:xfrm>
            <a:off x="7002516" y="3504631"/>
            <a:ext cx="1985379" cy="254677"/>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r>
              <a:rPr lang="en-GB" dirty="0"/>
              <a:t>12/2024</a:t>
            </a:r>
          </a:p>
        </p:txBody>
      </p:sp>
      <p:grpSp>
        <p:nvGrpSpPr>
          <p:cNvPr id="44" name="Group 794">
            <a:extLst>
              <a:ext uri="{FF2B5EF4-FFF2-40B4-BE49-F238E27FC236}">
                <a16:creationId xmlns:a16="http://schemas.microsoft.com/office/drawing/2014/main" id="{5389883E-820D-2621-9F23-C5584ABE3206}"/>
              </a:ext>
            </a:extLst>
          </p:cNvPr>
          <p:cNvGrpSpPr/>
          <p:nvPr/>
        </p:nvGrpSpPr>
        <p:grpSpPr>
          <a:xfrm>
            <a:off x="7152311" y="3766255"/>
            <a:ext cx="3312713" cy="1704047"/>
            <a:chOff x="1430307" y="4291384"/>
            <a:chExt cx="3312713" cy="1704047"/>
          </a:xfrm>
        </p:grpSpPr>
        <p:sp>
          <p:nvSpPr>
            <p:cNvPr id="45" name="Rectangle: Rounded Corners 795">
              <a:extLst>
                <a:ext uri="{FF2B5EF4-FFF2-40B4-BE49-F238E27FC236}">
                  <a16:creationId xmlns:a16="http://schemas.microsoft.com/office/drawing/2014/main" id="{DA7BEC22-1D6D-43DD-D8E9-17C2917C51C5}"/>
                </a:ext>
              </a:extLst>
            </p:cNvPr>
            <p:cNvSpPr/>
            <p:nvPr/>
          </p:nvSpPr>
          <p:spPr>
            <a:xfrm rot="16200000">
              <a:off x="905341" y="4816350"/>
              <a:ext cx="1484856" cy="43492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6" name="직사각형 113">
              <a:extLst>
                <a:ext uri="{FF2B5EF4-FFF2-40B4-BE49-F238E27FC236}">
                  <a16:creationId xmlns:a16="http://schemas.microsoft.com/office/drawing/2014/main" id="{28DEEDC2-D6A9-184C-459F-3B18D14B3545}"/>
                </a:ext>
              </a:extLst>
            </p:cNvPr>
            <p:cNvSpPr>
              <a:spLocks noChangeArrowheads="1"/>
            </p:cNvSpPr>
            <p:nvPr/>
          </p:nvSpPr>
          <p:spPr bwMode="auto">
            <a:xfrm rot="16200000">
              <a:off x="1041902" y="4903008"/>
              <a:ext cx="1204290" cy="261610"/>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100">
                  <a:solidFill>
                    <a:schemeClr val="bg1"/>
                  </a:solidFill>
                  <a:cs typeface="Arial" charset="0"/>
                </a:rPr>
                <a:t>DL 99/2024 </a:t>
              </a:r>
              <a:endParaRPr lang="ko-KR" altLang="en-US" sz="1100">
                <a:solidFill>
                  <a:schemeClr val="bg1"/>
                </a:solidFill>
              </a:endParaRPr>
            </a:p>
          </p:txBody>
        </p:sp>
        <p:grpSp>
          <p:nvGrpSpPr>
            <p:cNvPr id="47" name="Group 797">
              <a:extLst>
                <a:ext uri="{FF2B5EF4-FFF2-40B4-BE49-F238E27FC236}">
                  <a16:creationId xmlns:a16="http://schemas.microsoft.com/office/drawing/2014/main" id="{6A679FD0-42BE-B15C-C9FA-49177DC5565D}"/>
                </a:ext>
              </a:extLst>
            </p:cNvPr>
            <p:cNvGrpSpPr/>
            <p:nvPr/>
          </p:nvGrpSpPr>
          <p:grpSpPr>
            <a:xfrm>
              <a:off x="2051850" y="4610436"/>
              <a:ext cx="2691170" cy="1384995"/>
              <a:chOff x="2725124" y="4595101"/>
              <a:chExt cx="1292072" cy="1384995"/>
            </a:xfrm>
          </p:grpSpPr>
          <p:sp>
            <p:nvSpPr>
              <p:cNvPr id="48" name="TextBox 798">
                <a:extLst>
                  <a:ext uri="{FF2B5EF4-FFF2-40B4-BE49-F238E27FC236}">
                    <a16:creationId xmlns:a16="http://schemas.microsoft.com/office/drawing/2014/main" id="{AA0C992F-AFA3-5FB9-769B-A8E060C32DF5}"/>
                  </a:ext>
                </a:extLst>
              </p:cNvPr>
              <p:cNvSpPr txBox="1"/>
              <p:nvPr/>
            </p:nvSpPr>
            <p:spPr>
              <a:xfrm>
                <a:off x="2725124" y="4770330"/>
                <a:ext cx="1292072" cy="276999"/>
              </a:xfrm>
              <a:prstGeom prst="rect">
                <a:avLst/>
              </a:prstGeom>
              <a:noFill/>
            </p:spPr>
            <p:txBody>
              <a:bodyPr wrap="square" rtlCol="0">
                <a:spAutoFit/>
              </a:bodyPr>
              <a:lstStyle/>
              <a:p>
                <a:pPr marL="171450" indent="-171450">
                  <a:buFont typeface="Arial" panose="020B0604020202020204" pitchFamily="34" charset="0"/>
                  <a:buChar char="•"/>
                </a:pPr>
                <a:endParaRPr lang="ko-KR" altLang="en-US" sz="1200">
                  <a:cs typeface="Arial" pitchFamily="34" charset="0"/>
                </a:endParaRPr>
              </a:p>
            </p:txBody>
          </p:sp>
          <p:sp>
            <p:nvSpPr>
              <p:cNvPr id="49" name="TextBox 799">
                <a:extLst>
                  <a:ext uri="{FF2B5EF4-FFF2-40B4-BE49-F238E27FC236}">
                    <a16:creationId xmlns:a16="http://schemas.microsoft.com/office/drawing/2014/main" id="{1438411C-F4E3-3937-511B-E4BA26CE6C8B}"/>
                  </a:ext>
                </a:extLst>
              </p:cNvPr>
              <p:cNvSpPr txBox="1"/>
              <p:nvPr/>
            </p:nvSpPr>
            <p:spPr>
              <a:xfrm>
                <a:off x="2725124" y="4595101"/>
                <a:ext cx="1292072" cy="1384995"/>
              </a:xfrm>
              <a:prstGeom prst="rect">
                <a:avLst/>
              </a:prstGeom>
              <a:noFill/>
            </p:spPr>
            <p:txBody>
              <a:bodyPr wrap="square" rtlCol="0" anchor="ctr">
                <a:spAutoFit/>
              </a:bodyPr>
              <a:lstStyle/>
              <a:p>
                <a:pPr marL="171450" indent="-171450">
                  <a:buFont typeface="Arial" panose="020B0604020202020204" pitchFamily="34" charset="0"/>
                  <a:buChar char="•"/>
                </a:pPr>
                <a:r>
                  <a:rPr lang="en-US" altLang="ko-KR" sz="1200">
                    <a:solidFill>
                      <a:schemeClr val="tx1">
                        <a:lumMod val="85000"/>
                        <a:lumOff val="15000"/>
                      </a:schemeClr>
                    </a:solidFill>
                    <a:cs typeface="Arial" pitchFamily="34" charset="0"/>
                  </a:rPr>
                  <a:t>Binding permitting deadlines (12 months in acceleration areas / 24 months outside)</a:t>
                </a:r>
              </a:p>
              <a:p>
                <a:pPr marL="171450" indent="-171450">
                  <a:buFont typeface="Arial" panose="020B0604020202020204" pitchFamily="34" charset="0"/>
                  <a:buChar char="•"/>
                </a:pPr>
                <a:r>
                  <a:rPr lang="en-US" altLang="ko-KR" sz="1200">
                    <a:solidFill>
                      <a:schemeClr val="tx1">
                        <a:lumMod val="85000"/>
                        <a:lumOff val="15000"/>
                      </a:schemeClr>
                    </a:solidFill>
                    <a:cs typeface="Arial" pitchFamily="34" charset="0"/>
                  </a:rPr>
                  <a:t>Recognition of renewables, storage and grid infrastructure as overriding public interest</a:t>
                </a:r>
              </a:p>
              <a:p>
                <a:pPr marL="171450" indent="-171450">
                  <a:buFont typeface="Arial" panose="020B0604020202020204" pitchFamily="34" charset="0"/>
                  <a:buChar char="•"/>
                </a:pPr>
                <a:r>
                  <a:rPr lang="en-US" altLang="ko-KR" sz="1200">
                    <a:solidFill>
                      <a:schemeClr val="tx1">
                        <a:lumMod val="85000"/>
                        <a:lumOff val="15000"/>
                      </a:schemeClr>
                    </a:solidFill>
                    <a:cs typeface="Arial" pitchFamily="34" charset="0"/>
                  </a:rPr>
                  <a:t>Simplified repowering procedures</a:t>
                </a:r>
                <a:endParaRPr lang="ko-KR" altLang="en-US" sz="1200">
                  <a:solidFill>
                    <a:schemeClr val="tx1">
                      <a:lumMod val="85000"/>
                      <a:lumOff val="15000"/>
                    </a:schemeClr>
                  </a:solidFill>
                  <a:cs typeface="Arial" pitchFamily="34" charset="0"/>
                </a:endParaRPr>
              </a:p>
            </p:txBody>
          </p:sp>
        </p:grpSp>
      </p:grpSp>
      <p:sp>
        <p:nvSpPr>
          <p:cNvPr id="56" name="TextBox 811">
            <a:extLst>
              <a:ext uri="{FF2B5EF4-FFF2-40B4-BE49-F238E27FC236}">
                <a16:creationId xmlns:a16="http://schemas.microsoft.com/office/drawing/2014/main" id="{6B5DE5EE-1573-E59B-3EC7-EA86826A4DD1}"/>
              </a:ext>
            </a:extLst>
          </p:cNvPr>
          <p:cNvSpPr txBox="1"/>
          <p:nvPr/>
        </p:nvSpPr>
        <p:spPr>
          <a:xfrm>
            <a:off x="7773854" y="3779456"/>
            <a:ext cx="2691170" cy="307777"/>
          </a:xfrm>
          <a:prstGeom prst="rect">
            <a:avLst/>
          </a:prstGeom>
          <a:noFill/>
        </p:spPr>
        <p:txBody>
          <a:bodyPr wrap="square" rtlCol="0" anchor="ctr">
            <a:spAutoFit/>
          </a:bodyPr>
          <a:lstStyle/>
          <a:p>
            <a:r>
              <a:rPr lang="pt-PT" sz="1400" b="1" dirty="0" err="1"/>
              <a:t>Alignment</a:t>
            </a:r>
            <a:r>
              <a:rPr lang="pt-PT" sz="1400" b="1" err="1"/>
              <a:t> </a:t>
            </a:r>
            <a:r>
              <a:rPr lang="pt-PT" sz="1400" b="1" dirty="0" err="1"/>
              <a:t>with</a:t>
            </a:r>
            <a:r>
              <a:rPr lang="pt-PT" sz="1400" b="1" err="1"/>
              <a:t> RED III</a:t>
            </a:r>
          </a:p>
        </p:txBody>
      </p:sp>
      <p:sp>
        <p:nvSpPr>
          <p:cNvPr id="57" name="Oval 56">
            <a:extLst>
              <a:ext uri="{FF2B5EF4-FFF2-40B4-BE49-F238E27FC236}">
                <a16:creationId xmlns:a16="http://schemas.microsoft.com/office/drawing/2014/main" id="{A644AC59-2BDF-0648-898E-8C3FB7CCEF09}"/>
              </a:ext>
            </a:extLst>
          </p:cNvPr>
          <p:cNvSpPr>
            <a:spLocks noChangeAspect="1"/>
          </p:cNvSpPr>
          <p:nvPr/>
        </p:nvSpPr>
        <p:spPr>
          <a:xfrm>
            <a:off x="9077888" y="3323904"/>
            <a:ext cx="27432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8" name="Retângulo 57">
            <a:extLst>
              <a:ext uri="{FF2B5EF4-FFF2-40B4-BE49-F238E27FC236}">
                <a16:creationId xmlns:a16="http://schemas.microsoft.com/office/drawing/2014/main" id="{1DD1863E-B476-BB13-BAD1-506DAD799EDF}"/>
              </a:ext>
            </a:extLst>
          </p:cNvPr>
          <p:cNvSpPr/>
          <p:nvPr/>
        </p:nvSpPr>
        <p:spPr>
          <a:xfrm>
            <a:off x="8864479" y="3491797"/>
            <a:ext cx="1985379" cy="254677"/>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r>
              <a:rPr lang="en-GB" dirty="0"/>
              <a:t>X/2026</a:t>
            </a:r>
          </a:p>
        </p:txBody>
      </p:sp>
      <p:grpSp>
        <p:nvGrpSpPr>
          <p:cNvPr id="65" name="Group 794">
            <a:extLst>
              <a:ext uri="{FF2B5EF4-FFF2-40B4-BE49-F238E27FC236}">
                <a16:creationId xmlns:a16="http://schemas.microsoft.com/office/drawing/2014/main" id="{E56A61B8-BD1F-A7E6-06BE-8F4C71A82798}"/>
              </a:ext>
            </a:extLst>
          </p:cNvPr>
          <p:cNvGrpSpPr/>
          <p:nvPr/>
        </p:nvGrpSpPr>
        <p:grpSpPr>
          <a:xfrm>
            <a:off x="8986191" y="1601963"/>
            <a:ext cx="3314417" cy="1484856"/>
            <a:chOff x="1428603" y="4291384"/>
            <a:chExt cx="3314417" cy="1484856"/>
          </a:xfrm>
        </p:grpSpPr>
        <p:sp>
          <p:nvSpPr>
            <p:cNvPr id="66" name="Rectangle: Rounded Corners 795">
              <a:extLst>
                <a:ext uri="{FF2B5EF4-FFF2-40B4-BE49-F238E27FC236}">
                  <a16:creationId xmlns:a16="http://schemas.microsoft.com/office/drawing/2014/main" id="{E216CD5F-BBD9-E4A2-AB87-4392FFE00727}"/>
                </a:ext>
              </a:extLst>
            </p:cNvPr>
            <p:cNvSpPr/>
            <p:nvPr/>
          </p:nvSpPr>
          <p:spPr>
            <a:xfrm rot="16200000">
              <a:off x="905341" y="4816350"/>
              <a:ext cx="1484856" cy="434924"/>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7" name="직사각형 113">
              <a:extLst>
                <a:ext uri="{FF2B5EF4-FFF2-40B4-BE49-F238E27FC236}">
                  <a16:creationId xmlns:a16="http://schemas.microsoft.com/office/drawing/2014/main" id="{8F25A73A-8492-2A15-A98B-15AC9F8D35FF}"/>
                </a:ext>
              </a:extLst>
            </p:cNvPr>
            <p:cNvSpPr>
              <a:spLocks noChangeArrowheads="1"/>
            </p:cNvSpPr>
            <p:nvPr/>
          </p:nvSpPr>
          <p:spPr bwMode="auto">
            <a:xfrm rot="16200000">
              <a:off x="1041902" y="4818370"/>
              <a:ext cx="1204290" cy="430887"/>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100">
                  <a:solidFill>
                    <a:schemeClr val="bg1"/>
                  </a:solidFill>
                  <a:cs typeface="Arial" charset="0"/>
                </a:rPr>
                <a:t>Review of DL 15/2022</a:t>
              </a:r>
              <a:endParaRPr lang="ko-KR" altLang="en-US" sz="1100">
                <a:solidFill>
                  <a:schemeClr val="bg1"/>
                </a:solidFill>
              </a:endParaRPr>
            </a:p>
          </p:txBody>
        </p:sp>
        <p:sp>
          <p:nvSpPr>
            <p:cNvPr id="69" name="TextBox 798">
              <a:extLst>
                <a:ext uri="{FF2B5EF4-FFF2-40B4-BE49-F238E27FC236}">
                  <a16:creationId xmlns:a16="http://schemas.microsoft.com/office/drawing/2014/main" id="{2F4F21DD-9F6C-CD54-F2B2-A5E828F935CE}"/>
                </a:ext>
              </a:extLst>
            </p:cNvPr>
            <p:cNvSpPr txBox="1"/>
            <p:nvPr/>
          </p:nvSpPr>
          <p:spPr>
            <a:xfrm>
              <a:off x="2051850" y="4785665"/>
              <a:ext cx="2691170" cy="276999"/>
            </a:xfrm>
            <a:prstGeom prst="rect">
              <a:avLst/>
            </a:prstGeom>
            <a:noFill/>
          </p:spPr>
          <p:txBody>
            <a:bodyPr wrap="square" rtlCol="0">
              <a:spAutoFit/>
            </a:bodyPr>
            <a:lstStyle/>
            <a:p>
              <a:pPr marL="171450" indent="-171450">
                <a:buFont typeface="Arial" panose="020B0604020202020204" pitchFamily="34" charset="0"/>
                <a:buChar char="•"/>
              </a:pPr>
              <a:endParaRPr lang="ko-KR" altLang="en-US" sz="1200">
                <a:cs typeface="Arial" pitchFamily="34" charset="0"/>
              </a:endParaRPr>
            </a:p>
          </p:txBody>
        </p:sp>
      </p:grpSp>
    </p:spTree>
    <p:extLst>
      <p:ext uri="{BB962C8B-B14F-4D97-AF65-F5344CB8AC3E}">
        <p14:creationId xmlns:p14="http://schemas.microsoft.com/office/powerpoint/2010/main" val="412332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214C6C-23BC-427C-1842-C1C663EE50F6}"/>
              </a:ext>
            </a:extLst>
          </p:cNvPr>
          <p:cNvSpPr>
            <a:spLocks noGrp="1"/>
          </p:cNvSpPr>
          <p:nvPr>
            <p:ph type="title"/>
          </p:nvPr>
        </p:nvSpPr>
        <p:spPr>
          <a:xfrm>
            <a:off x="1009650" y="365126"/>
            <a:ext cx="10344150" cy="582326"/>
          </a:xfrm>
        </p:spPr>
        <p:txBody>
          <a:bodyPr anchor="ctr">
            <a:normAutofit/>
          </a:bodyPr>
          <a:lstStyle/>
          <a:p>
            <a:r>
              <a:rPr lang="en-US" sz="3200" dirty="0"/>
              <a:t>Priorities for the Upcoming Regulatory Frameworks</a:t>
            </a:r>
            <a:endParaRPr lang="pt-PT" sz="3200" dirty="0"/>
          </a:p>
        </p:txBody>
      </p:sp>
      <p:pic>
        <p:nvPicPr>
          <p:cNvPr id="16" name="Imagem 15" descr="REGULATIONS&#10;&#10;Os conteúdos gerados por IA podem estar incorretos.">
            <a:extLst>
              <a:ext uri="{FF2B5EF4-FFF2-40B4-BE49-F238E27FC236}">
                <a16:creationId xmlns:a16="http://schemas.microsoft.com/office/drawing/2014/main" id="{959C3B8B-1AF6-FA05-FE96-EFFBBF58AD42}"/>
              </a:ext>
            </a:extLst>
          </p:cNvPr>
          <p:cNvPicPr>
            <a:picLocks noChangeAspect="1"/>
          </p:cNvPicPr>
          <p:nvPr/>
        </p:nvPicPr>
        <p:blipFill>
          <a:blip r:embed="rId2"/>
          <a:stretch>
            <a:fillRect/>
          </a:stretch>
        </p:blipFill>
        <p:spPr>
          <a:xfrm>
            <a:off x="1009650" y="1989185"/>
            <a:ext cx="5086350" cy="2746629"/>
          </a:xfrm>
          <a:prstGeom prst="rect">
            <a:avLst/>
          </a:prstGeom>
          <a:noFill/>
        </p:spPr>
      </p:pic>
      <p:sp>
        <p:nvSpPr>
          <p:cNvPr id="9" name="Título 1">
            <a:extLst>
              <a:ext uri="{FF2B5EF4-FFF2-40B4-BE49-F238E27FC236}">
                <a16:creationId xmlns:a16="http://schemas.microsoft.com/office/drawing/2014/main" id="{00CEE14B-D756-9A3E-168F-E2A4379DAA91}"/>
              </a:ext>
            </a:extLst>
          </p:cNvPr>
          <p:cNvSpPr txBox="1">
            <a:spLocks/>
          </p:cNvSpPr>
          <p:nvPr/>
        </p:nvSpPr>
        <p:spPr>
          <a:xfrm flipH="1">
            <a:off x="4437529" y="771358"/>
            <a:ext cx="2430942" cy="574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224753"/>
                </a:solidFill>
                <a:latin typeface="Franklin Gothic Medium" panose="020B0603020102020204" pitchFamily="34" charset="0"/>
                <a:ea typeface="+mj-ea"/>
                <a:cs typeface="+mj-cs"/>
              </a:defRPr>
            </a:lvl1pPr>
          </a:lstStyle>
          <a:p>
            <a:endParaRPr lang="en-GB" sz="2000" noProof="0" dirty="0"/>
          </a:p>
        </p:txBody>
      </p:sp>
      <p:graphicFrame>
        <p:nvGraphicFramePr>
          <p:cNvPr id="8" name="Marcador de Posição de Conteúdo 3">
            <a:extLst>
              <a:ext uri="{FF2B5EF4-FFF2-40B4-BE49-F238E27FC236}">
                <a16:creationId xmlns:a16="http://schemas.microsoft.com/office/drawing/2014/main" id="{193BCC93-A386-61F0-FD3C-2774EE97D1F3}"/>
              </a:ext>
            </a:extLst>
          </p:cNvPr>
          <p:cNvGraphicFramePr>
            <a:graphicFrameLocks/>
          </p:cNvGraphicFramePr>
          <p:nvPr>
            <p:extLst>
              <p:ext uri="{D42A27DB-BD31-4B8C-83A1-F6EECF244321}">
                <p14:modId xmlns:p14="http://schemas.microsoft.com/office/powerpoint/2010/main" val="2491294341"/>
              </p:ext>
            </p:extLst>
          </p:nvPr>
        </p:nvGraphicFramePr>
        <p:xfrm>
          <a:off x="6606363" y="1455273"/>
          <a:ext cx="4747437" cy="3958169"/>
        </p:xfrm>
        <a:graphic>
          <a:graphicData uri="http://schemas.openxmlformats.org/drawingml/2006/table">
            <a:tbl>
              <a:tblPr>
                <a:solidFill>
                  <a:schemeClr val="bg1">
                    <a:lumMod val="95000"/>
                  </a:schemeClr>
                </a:solidFill>
                <a:tableStyleId>{C083E6E3-FA7D-4D7B-A595-EF9225AFEA82}</a:tableStyleId>
              </a:tblPr>
              <a:tblGrid>
                <a:gridCol w="1551687">
                  <a:extLst>
                    <a:ext uri="{9D8B030D-6E8A-4147-A177-3AD203B41FA5}">
                      <a16:colId xmlns:a16="http://schemas.microsoft.com/office/drawing/2014/main" val="543952741"/>
                    </a:ext>
                  </a:extLst>
                </a:gridCol>
                <a:gridCol w="1080523">
                  <a:extLst>
                    <a:ext uri="{9D8B030D-6E8A-4147-A177-3AD203B41FA5}">
                      <a16:colId xmlns:a16="http://schemas.microsoft.com/office/drawing/2014/main" val="2262463001"/>
                    </a:ext>
                  </a:extLst>
                </a:gridCol>
                <a:gridCol w="1211496">
                  <a:extLst>
                    <a:ext uri="{9D8B030D-6E8A-4147-A177-3AD203B41FA5}">
                      <a16:colId xmlns:a16="http://schemas.microsoft.com/office/drawing/2014/main" val="1738520415"/>
                    </a:ext>
                  </a:extLst>
                </a:gridCol>
                <a:gridCol w="903731">
                  <a:extLst>
                    <a:ext uri="{9D8B030D-6E8A-4147-A177-3AD203B41FA5}">
                      <a16:colId xmlns:a16="http://schemas.microsoft.com/office/drawing/2014/main" val="727236826"/>
                    </a:ext>
                  </a:extLst>
                </a:gridCol>
              </a:tblGrid>
              <a:tr h="492007">
                <a:tc>
                  <a:txBody>
                    <a:bodyPr/>
                    <a:lstStyle/>
                    <a:p>
                      <a:pPr>
                        <a:buNone/>
                      </a:pPr>
                      <a:r>
                        <a:rPr lang="pt-PT" sz="1200" b="1" cap="none" spc="0" dirty="0" err="1">
                          <a:solidFill>
                            <a:schemeClr val="tx1"/>
                          </a:solidFill>
                        </a:rPr>
                        <a:t>Measure</a:t>
                      </a:r>
                      <a:endParaRPr lang="pt-PT" sz="1200" b="1" cap="none" spc="0" dirty="0">
                        <a:solidFill>
                          <a:schemeClr val="tx1"/>
                        </a:solidFill>
                      </a:endParaRP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buNone/>
                      </a:pPr>
                      <a:r>
                        <a:rPr lang="pt-PT" sz="1200" b="1" cap="none" spc="0">
                          <a:solidFill>
                            <a:schemeClr val="tx1"/>
                          </a:solidFill>
                        </a:rPr>
                        <a:t>Existing Framework</a:t>
                      </a: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buNone/>
                      </a:pPr>
                      <a:r>
                        <a:rPr lang="pt-PT" sz="1200" b="1" cap="none" spc="0">
                          <a:solidFill>
                            <a:schemeClr val="tx1"/>
                          </a:solidFill>
                        </a:rPr>
                        <a:t>Implemented</a:t>
                      </a: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a:buNone/>
                      </a:pPr>
                      <a:r>
                        <a:rPr lang="pt-PT" sz="1200" b="1" cap="none" spc="0" dirty="0" err="1">
                          <a:solidFill>
                            <a:schemeClr val="tx1"/>
                          </a:solidFill>
                        </a:rPr>
                        <a:t>Priority</a:t>
                      </a:r>
                      <a:endParaRPr lang="pt-PT" sz="1200" b="1" cap="none" spc="0" dirty="0">
                        <a:solidFill>
                          <a:schemeClr val="tx1"/>
                        </a:solidFill>
                      </a:endParaRP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4526315"/>
                  </a:ext>
                </a:extLst>
              </a:tr>
              <a:tr h="492007">
                <a:tc>
                  <a:txBody>
                    <a:bodyPr/>
                    <a:lstStyle/>
                    <a:p>
                      <a:pPr>
                        <a:buNone/>
                      </a:pPr>
                      <a:r>
                        <a:rPr lang="pt-PT" sz="1200" cap="none" spc="0" dirty="0">
                          <a:solidFill>
                            <a:schemeClr val="tx1"/>
                          </a:solidFill>
                        </a:rPr>
                        <a:t>Single contact </a:t>
                      </a:r>
                      <a:r>
                        <a:rPr lang="pt-PT" sz="1200" cap="none" spc="0" dirty="0" err="1">
                          <a:solidFill>
                            <a:schemeClr val="tx1"/>
                          </a:solidFill>
                        </a:rPr>
                        <a:t>point</a:t>
                      </a:r>
                      <a:r>
                        <a:rPr lang="pt-PT" sz="1200" cap="none" spc="0" dirty="0">
                          <a:solidFill>
                            <a:schemeClr val="tx1"/>
                          </a:solidFill>
                        </a:rPr>
                        <a:t> &amp; </a:t>
                      </a:r>
                      <a:r>
                        <a:rPr lang="pt-PT" sz="1200" cap="none" spc="0" dirty="0" err="1">
                          <a:solidFill>
                            <a:schemeClr val="tx1"/>
                          </a:solidFill>
                        </a:rPr>
                        <a:t>digitalisation</a:t>
                      </a:r>
                      <a:endParaRPr lang="pt-PT" sz="1200" cap="none" spc="0" dirty="0">
                        <a:solidFill>
                          <a:schemeClr val="tx1"/>
                        </a:solidFill>
                      </a:endParaRP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mpd="sng">
                      <a:noFill/>
                      <a:prstDash val="solid"/>
                    </a:lnB>
                    <a:solidFill>
                      <a:schemeClr val="bg1">
                        <a:lumMod val="95000"/>
                      </a:schemeClr>
                    </a:solidFill>
                  </a:tcPr>
                </a:tc>
                <a:tc>
                  <a:txBody>
                    <a:bodyPr/>
                    <a:lstStyle/>
                    <a:p>
                      <a:pPr algn="ctr">
                        <a:buNone/>
                      </a:pPr>
                      <a:r>
                        <a:rPr lang="pt-PT" sz="1200" b="1" cap="none" spc="0" dirty="0" err="1">
                          <a:solidFill>
                            <a:schemeClr val="tx1"/>
                          </a:solidFill>
                        </a:rPr>
                        <a:t>High</a:t>
                      </a:r>
                      <a:endParaRPr lang="pt-PT" sz="1200" b="1" cap="none" spc="0" dirty="0">
                        <a:solidFill>
                          <a:schemeClr val="tx1"/>
                        </a:solidFill>
                      </a:endParaRPr>
                    </a:p>
                  </a:txBody>
                  <a:tcPr marL="150466" marR="78242" marT="76623" marB="78242" anchor="ctr">
                    <a:lnL w="12700" cmpd="sng">
                      <a:noFill/>
                      <a:prstDash val="solid"/>
                    </a:lnL>
                    <a:lnR w="12700" cmpd="sng">
                      <a:noFill/>
                      <a:prstDash val="solid"/>
                    </a:lnR>
                    <a:lnT w="12700" cap="flat" cmpd="sng" algn="ctr">
                      <a:solidFill>
                        <a:schemeClr val="accent1"/>
                      </a:solidFill>
                      <a:prstDash val="solid"/>
                      <a:round/>
                      <a:headEnd type="none" w="med" len="med"/>
                      <a:tailEnd type="none" w="med" len="med"/>
                    </a:lnT>
                    <a:lnB w="12700" cmpd="sng">
                      <a:noFill/>
                      <a:prstDash val="solid"/>
                    </a:lnB>
                    <a:solidFill>
                      <a:schemeClr val="bg1">
                        <a:lumMod val="95000"/>
                      </a:schemeClr>
                    </a:solidFill>
                  </a:tcPr>
                </a:tc>
                <a:extLst>
                  <a:ext uri="{0D108BD9-81ED-4DB2-BD59-A6C34878D82A}">
                    <a16:rowId xmlns:a16="http://schemas.microsoft.com/office/drawing/2014/main" val="3972684817"/>
                  </a:ext>
                </a:extLst>
              </a:tr>
              <a:tr h="492007">
                <a:tc>
                  <a:txBody>
                    <a:bodyPr/>
                    <a:lstStyle/>
                    <a:p>
                      <a:pPr>
                        <a:buNone/>
                      </a:pPr>
                      <a:r>
                        <a:rPr lang="pt-PT" sz="1200" cap="none" spc="0">
                          <a:solidFill>
                            <a:schemeClr val="tx1"/>
                          </a:solidFill>
                        </a:rPr>
                        <a:t>Deadlines for permit granting</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b="1" cap="none" spc="0">
                          <a:solidFill>
                            <a:schemeClr val="tx1"/>
                          </a:solidFill>
                        </a:rPr>
                        <a:t>Medium</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425392024"/>
                  </a:ext>
                </a:extLst>
              </a:tr>
              <a:tr h="338761">
                <a:tc>
                  <a:txBody>
                    <a:bodyPr/>
                    <a:lstStyle/>
                    <a:p>
                      <a:pPr>
                        <a:buNone/>
                      </a:pPr>
                      <a:r>
                        <a:rPr lang="pt-PT" sz="1200" cap="none" spc="0">
                          <a:solidFill>
                            <a:schemeClr val="tx1"/>
                          </a:solidFill>
                        </a:rPr>
                        <a:t>Acceleration areas</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b="1" cap="none" spc="0">
                          <a:solidFill>
                            <a:schemeClr val="tx1"/>
                          </a:solidFill>
                        </a:rPr>
                        <a:t>Medium</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890922215"/>
                  </a:ext>
                </a:extLst>
              </a:tr>
              <a:tr h="492007">
                <a:tc>
                  <a:txBody>
                    <a:bodyPr/>
                    <a:lstStyle/>
                    <a:p>
                      <a:pPr>
                        <a:buNone/>
                      </a:pPr>
                      <a:r>
                        <a:rPr lang="pt-PT" sz="1200" cap="none" spc="0">
                          <a:solidFill>
                            <a:schemeClr val="tx1"/>
                          </a:solidFill>
                        </a:rPr>
                        <a:t>Overriding public interest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b="1" cap="none" spc="0">
                          <a:solidFill>
                            <a:schemeClr val="tx1"/>
                          </a:solidFill>
                        </a:rPr>
                        <a:t>High</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13602866"/>
                  </a:ext>
                </a:extLst>
              </a:tr>
              <a:tr h="492007">
                <a:tc>
                  <a:txBody>
                    <a:bodyPr/>
                    <a:lstStyle/>
                    <a:p>
                      <a:pPr>
                        <a:buNone/>
                      </a:pPr>
                      <a:r>
                        <a:rPr lang="pt-PT" sz="1200" cap="none" spc="0">
                          <a:solidFill>
                            <a:schemeClr val="tx1"/>
                          </a:solidFill>
                        </a:rPr>
                        <a:t>Simplified repowering rules</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b="1" cap="none" spc="0">
                          <a:solidFill>
                            <a:schemeClr val="tx1"/>
                          </a:solidFill>
                        </a:rPr>
                        <a:t>High</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31943390"/>
                  </a:ext>
                </a:extLst>
              </a:tr>
              <a:tr h="338761">
                <a:tc>
                  <a:txBody>
                    <a:bodyPr/>
                    <a:lstStyle/>
                    <a:p>
                      <a:pPr>
                        <a:buNone/>
                      </a:pPr>
                      <a:r>
                        <a:rPr lang="pt-PT" sz="1200" cap="none" spc="0">
                          <a:solidFill>
                            <a:schemeClr val="tx1"/>
                          </a:solidFill>
                        </a:rPr>
                        <a:t>Hybrid / Storage</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b="1" cap="none" spc="0">
                          <a:solidFill>
                            <a:schemeClr val="tx1"/>
                          </a:solidFill>
                        </a:rPr>
                        <a:t>Low</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734420614"/>
                  </a:ext>
                </a:extLst>
              </a:tr>
              <a:tr h="338761">
                <a:tc>
                  <a:txBody>
                    <a:bodyPr/>
                    <a:lstStyle/>
                    <a:p>
                      <a:pPr>
                        <a:buNone/>
                      </a:pPr>
                      <a:r>
                        <a:rPr lang="pt-PT" sz="1200" cap="none" spc="0">
                          <a:solidFill>
                            <a:schemeClr val="tx1"/>
                          </a:solidFill>
                        </a:rPr>
                        <a:t>Flexible Agreements</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b="1" cap="none" spc="0">
                          <a:solidFill>
                            <a:schemeClr val="tx1"/>
                          </a:solidFill>
                        </a:rPr>
                        <a:t>High</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31864471"/>
                  </a:ext>
                </a:extLst>
              </a:tr>
              <a:tr h="338761">
                <a:tc>
                  <a:txBody>
                    <a:bodyPr/>
                    <a:lstStyle/>
                    <a:p>
                      <a:pPr>
                        <a:buNone/>
                      </a:pPr>
                      <a:r>
                        <a:rPr lang="pt-PT" sz="1200" cap="none" spc="0" dirty="0" err="1">
                          <a:solidFill>
                            <a:schemeClr val="tx1"/>
                          </a:solidFill>
                        </a:rPr>
                        <a:t>Auctions</a:t>
                      </a:r>
                      <a:r>
                        <a:rPr lang="pt-PT" sz="1200" cap="none" spc="0" dirty="0">
                          <a:solidFill>
                            <a:schemeClr val="tx1"/>
                          </a:solidFill>
                        </a:rPr>
                        <a:t> (</a:t>
                      </a:r>
                      <a:r>
                        <a:rPr lang="pt-PT" sz="1200" cap="none" spc="0" dirty="0" err="1">
                          <a:solidFill>
                            <a:schemeClr val="tx1"/>
                          </a:solidFill>
                        </a:rPr>
                        <a:t>CfDs</a:t>
                      </a:r>
                      <a:r>
                        <a:rPr lang="pt-PT" sz="1200" cap="none" spc="0" dirty="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cap="none" spc="0">
                          <a:solidFill>
                            <a:schemeClr val="tx1"/>
                          </a:solidFill>
                        </a:rPr>
                        <a:t>🔴</a:t>
                      </a: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pt-PT" sz="1200" b="1" cap="none" spc="0" dirty="0" err="1">
                          <a:solidFill>
                            <a:schemeClr val="tx1"/>
                          </a:solidFill>
                        </a:rPr>
                        <a:t>High</a:t>
                      </a:r>
                      <a:endParaRPr lang="pt-PT" sz="1200" b="1" cap="none" spc="0" dirty="0">
                        <a:solidFill>
                          <a:schemeClr val="tx1"/>
                        </a:solidFill>
                      </a:endParaRPr>
                    </a:p>
                  </a:txBody>
                  <a:tcPr marL="150466" marR="78242" marT="76623" marB="78242"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82742526"/>
                  </a:ext>
                </a:extLst>
              </a:tr>
            </a:tbl>
          </a:graphicData>
        </a:graphic>
      </p:graphicFrame>
    </p:spTree>
    <p:extLst>
      <p:ext uri="{BB962C8B-B14F-4D97-AF65-F5344CB8AC3E}">
        <p14:creationId xmlns:p14="http://schemas.microsoft.com/office/powerpoint/2010/main" val="350308330"/>
      </p:ext>
    </p:extLst>
  </p:cSld>
  <p:clrMapOvr>
    <a:masterClrMapping/>
  </p:clrMapOvr>
</p:sld>
</file>

<file path=ppt/theme/theme1.xml><?xml version="1.0" encoding="utf-8"?>
<a:theme xmlns:a="http://schemas.openxmlformats.org/drawingml/2006/main" name="Cap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parador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rpo da Apresentação">
  <a:themeElements>
    <a:clrScheme name="Custom 8">
      <a:dk1>
        <a:srgbClr val="595959"/>
      </a:dk1>
      <a:lt1>
        <a:srgbClr val="FFFFFF"/>
      </a:lt1>
      <a:dk2>
        <a:srgbClr val="214653"/>
      </a:dk2>
      <a:lt2>
        <a:srgbClr val="E7E5E5"/>
      </a:lt2>
      <a:accent1>
        <a:srgbClr val="94C01E"/>
      </a:accent1>
      <a:accent2>
        <a:srgbClr val="3AA935"/>
      </a:accent2>
      <a:accent3>
        <a:srgbClr val="029541"/>
      </a:accent3>
      <a:accent4>
        <a:srgbClr val="9ED558"/>
      </a:accent4>
      <a:accent5>
        <a:srgbClr val="C5DE1A"/>
      </a:accent5>
      <a:accent6>
        <a:srgbClr val="96C30C"/>
      </a:accent6>
      <a:hlink>
        <a:srgbClr val="C4DD17"/>
      </a:hlink>
      <a:folHlink>
        <a:srgbClr val="2046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REN 2024">
  <a:themeElements>
    <a:clrScheme name="apren">
      <a:dk1>
        <a:srgbClr val="000000"/>
      </a:dk1>
      <a:lt1>
        <a:srgbClr val="FFFFFF"/>
      </a:lt1>
      <a:dk2>
        <a:srgbClr val="000000"/>
      </a:dk2>
      <a:lt2>
        <a:srgbClr val="EDEDED"/>
      </a:lt2>
      <a:accent1>
        <a:srgbClr val="FFDE00"/>
      </a:accent1>
      <a:accent2>
        <a:srgbClr val="009FE3"/>
      </a:accent2>
      <a:accent3>
        <a:srgbClr val="95C11F"/>
      </a:accent3>
      <a:accent4>
        <a:srgbClr val="CD1719"/>
      </a:accent4>
      <a:accent5>
        <a:srgbClr val="F39200"/>
      </a:accent5>
      <a:accent6>
        <a:srgbClr val="26275D"/>
      </a:accent6>
      <a:hlink>
        <a:srgbClr val="009FE3"/>
      </a:hlink>
      <a:folHlink>
        <a:srgbClr val="605C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PREN Boletim_2023_V4.potx" id="{36FDE69E-04A3-405D-8BE5-12D7D6D853D9}" vid="{65A1B1BC-B39B-44FA-A7DD-9EF6805102D4}"/>
    </a:ext>
  </a:extLst>
</a:theme>
</file>

<file path=ppt/theme/theme5.xml><?xml version="1.0" encoding="utf-8"?>
<a:theme xmlns:a="http://schemas.openxmlformats.org/drawingml/2006/main" name="1_Corpo da Apresentação">
  <a:themeElements>
    <a:clrScheme name="Custom 8">
      <a:dk1>
        <a:srgbClr val="595959"/>
      </a:dk1>
      <a:lt1>
        <a:srgbClr val="FFFFFF"/>
      </a:lt1>
      <a:dk2>
        <a:srgbClr val="214653"/>
      </a:dk2>
      <a:lt2>
        <a:srgbClr val="E7E5E5"/>
      </a:lt2>
      <a:accent1>
        <a:srgbClr val="94C01E"/>
      </a:accent1>
      <a:accent2>
        <a:srgbClr val="3AA935"/>
      </a:accent2>
      <a:accent3>
        <a:srgbClr val="029541"/>
      </a:accent3>
      <a:accent4>
        <a:srgbClr val="9ED558"/>
      </a:accent4>
      <a:accent5>
        <a:srgbClr val="C5DE1A"/>
      </a:accent5>
      <a:accent6>
        <a:srgbClr val="96C30C"/>
      </a:accent6>
      <a:hlink>
        <a:srgbClr val="C4DD17"/>
      </a:hlink>
      <a:folHlink>
        <a:srgbClr val="2046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97195C1-875C-494D-90C4-5FA3F0421D69}">
  <we:reference id="wa200005566" version="3.0.0.3" store="pt-PT"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7fe772f-00cf-4dad-b0cb-913608da9119">
      <Terms xmlns="http://schemas.microsoft.com/office/infopath/2007/PartnerControls"/>
    </lcf76f155ced4ddcb4097134ff3c332f>
    <TaxCatchAll xmlns="c5f555a3-b848-4bea-9c8d-34a4da0e4343" xsi:nil="true"/>
    <SharedWithUsers xmlns="c5f555a3-b848-4bea-9c8d-34a4da0e4343">
      <UserInfo>
        <DisplayName/>
        <AccountId xsi:nil="true"/>
        <AccountType/>
      </UserInfo>
    </SharedWithUsers>
    <MediaLengthInSeconds xmlns="57fe772f-00cf-4dad-b0cb-913608da91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BA515A7BAE2A43BBCEEFC8DB246324" ma:contentTypeVersion="16" ma:contentTypeDescription="Create a new document." ma:contentTypeScope="" ma:versionID="d0b3de28a065e24e5a8294ca5754645e">
  <xsd:schema xmlns:xsd="http://www.w3.org/2001/XMLSchema" xmlns:xs="http://www.w3.org/2001/XMLSchema" xmlns:p="http://schemas.microsoft.com/office/2006/metadata/properties" xmlns:ns2="57fe772f-00cf-4dad-b0cb-913608da9119" xmlns:ns3="c5f555a3-b848-4bea-9c8d-34a4da0e4343" targetNamespace="http://schemas.microsoft.com/office/2006/metadata/properties" ma:root="true" ma:fieldsID="cd7d6e0075fbc584d922ec4b353b6b08" ns2:_="" ns3:_="">
    <xsd:import namespace="57fe772f-00cf-4dad-b0cb-913608da9119"/>
    <xsd:import namespace="c5f555a3-b848-4bea-9c8d-34a4da0e4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e772f-00cf-4dad-b0cb-913608da9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e864938-2603-473d-8bcd-f12a868843d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f555a3-b848-4bea-9c8d-34a4da0e434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afdac5b-07eb-4f5e-9c79-778fcf53685d}" ma:internalName="TaxCatchAll" ma:showField="CatchAllData" ma:web="c5f555a3-b848-4bea-9c8d-34a4da0e434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89CE64-8B55-4AE7-8CEB-E8BF72307B8D}">
  <ds:schemaRefs>
    <ds:schemaRef ds:uri="http://schemas.microsoft.com/office/2006/metadata/properties"/>
    <ds:schemaRef ds:uri="http://purl.org/dc/elements/1.1/"/>
    <ds:schemaRef ds:uri="6cf7fa38-16b0-4f33-a48f-9b313d5b6ba3"/>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95ed640f-119e-49b9-ad13-47597b37e149"/>
  </ds:schemaRefs>
</ds:datastoreItem>
</file>

<file path=customXml/itemProps2.xml><?xml version="1.0" encoding="utf-8"?>
<ds:datastoreItem xmlns:ds="http://schemas.openxmlformats.org/officeDocument/2006/customXml" ds:itemID="{FABF0494-94B3-4362-A06C-478F3C5DA672}"/>
</file>

<file path=customXml/itemProps3.xml><?xml version="1.0" encoding="utf-8"?>
<ds:datastoreItem xmlns:ds="http://schemas.openxmlformats.org/officeDocument/2006/customXml" ds:itemID="{426DF8A9-35F5-4146-A672-08EB83318A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1417</TotalTime>
  <Words>2626</Words>
  <Application>Microsoft Office PowerPoint</Application>
  <PresentationFormat>Ecrã Panorâmico</PresentationFormat>
  <Paragraphs>390</Paragraphs>
  <Slides>15</Slides>
  <Notes>11</Notes>
  <HiddenSlides>0</HiddenSlides>
  <MMClips>0</MMClips>
  <ScaleCrop>false</ScaleCrop>
  <HeadingPairs>
    <vt:vector size="6" baseType="variant">
      <vt:variant>
        <vt:lpstr>Tipos de letra usados</vt:lpstr>
      </vt:variant>
      <vt:variant>
        <vt:i4>7</vt:i4>
      </vt:variant>
      <vt:variant>
        <vt:lpstr>Tema</vt:lpstr>
      </vt:variant>
      <vt:variant>
        <vt:i4>5</vt:i4>
      </vt:variant>
      <vt:variant>
        <vt:lpstr>Títulos dos diapositivos</vt:lpstr>
      </vt:variant>
      <vt:variant>
        <vt:i4>15</vt:i4>
      </vt:variant>
    </vt:vector>
  </HeadingPairs>
  <TitlesOfParts>
    <vt:vector size="27" baseType="lpstr">
      <vt:lpstr>Aptos</vt:lpstr>
      <vt:lpstr>Arial</vt:lpstr>
      <vt:lpstr>Calibri</vt:lpstr>
      <vt:lpstr>Calibri body</vt:lpstr>
      <vt:lpstr>Franklin Gothic Book</vt:lpstr>
      <vt:lpstr>Franklin Gothic Medium</vt:lpstr>
      <vt:lpstr>Wingdings 2</vt:lpstr>
      <vt:lpstr>Capa</vt:lpstr>
      <vt:lpstr>Separadores</vt:lpstr>
      <vt:lpstr>Corpo da Apresentação</vt:lpstr>
      <vt:lpstr>APREN 2024</vt:lpstr>
      <vt:lpstr>1_Corpo da Apresentação</vt:lpstr>
      <vt:lpstr>Chasing the Sun: Portugal’s Solar Boom and the Race to Scale</vt:lpstr>
      <vt:lpstr>About Us - APREN</vt:lpstr>
      <vt:lpstr>Electricity Generation in 2025</vt:lpstr>
      <vt:lpstr>Renewable Installed Capacity in Portugal</vt:lpstr>
      <vt:lpstr>Solar PV Installed Capacity, 2012–2025</vt:lpstr>
      <vt:lpstr>Apresentação do PowerPoint</vt:lpstr>
      <vt:lpstr>How much is Portugal shining?</vt:lpstr>
      <vt:lpstr>Regulatory Changes</vt:lpstr>
      <vt:lpstr>Priorities for the Upcoming Regulatory Frameworks</vt:lpstr>
      <vt:lpstr>Apresentação do PowerPoint</vt:lpstr>
      <vt:lpstr>Key bottlenecks – what’s slowing Portugal down</vt:lpstr>
      <vt:lpstr>Apresentação do PowerPoint</vt:lpstr>
      <vt:lpstr>APREN’s Latest:  Building Evidence, Trust, and Conditions to Accelerate Renewables</vt:lpstr>
      <vt:lpstr>Portugal’s Industrial Opportunity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 | quem somos e o que fazemos!</dc:title>
  <dc:creator>Ana Paula</dc:creator>
  <cp:lastModifiedBy>Susana Serôdio</cp:lastModifiedBy>
  <cp:revision>5</cp:revision>
  <cp:lastPrinted>2021-09-23T21:11:22Z</cp:lastPrinted>
  <dcterms:created xsi:type="dcterms:W3CDTF">2021-09-23T16:22:09Z</dcterms:created>
  <dcterms:modified xsi:type="dcterms:W3CDTF">2026-06-16T17:15:09Z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0x01010063BA515A7BAE2A43BBCEEFC8DB246324</vt:lpwstr>
  </property>
  <property fmtid="{D5CDD505-2E9C-101B-9397-08002B2CF9AE}" pid="3" name="Order">
    <vt:r8>1442500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