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704" r:id="rId5"/>
    <p:sldMasterId id="2147483749" r:id="rId6"/>
  </p:sldMasterIdLst>
  <p:notesMasterIdLst>
    <p:notesMasterId r:id="rId32"/>
  </p:notesMasterIdLst>
  <p:sldIdLst>
    <p:sldId id="4652" r:id="rId7"/>
    <p:sldId id="1101" r:id="rId8"/>
    <p:sldId id="1072" r:id="rId9"/>
    <p:sldId id="4723" r:id="rId10"/>
    <p:sldId id="1058" r:id="rId11"/>
    <p:sldId id="1087" r:id="rId12"/>
    <p:sldId id="4627" r:id="rId13"/>
    <p:sldId id="4628" r:id="rId14"/>
    <p:sldId id="4610" r:id="rId15"/>
    <p:sldId id="4725" r:id="rId16"/>
    <p:sldId id="4611" r:id="rId17"/>
    <p:sldId id="4537" r:id="rId18"/>
    <p:sldId id="4539" r:id="rId19"/>
    <p:sldId id="4552" r:id="rId20"/>
    <p:sldId id="4605" r:id="rId21"/>
    <p:sldId id="578" r:id="rId22"/>
    <p:sldId id="591" r:id="rId23"/>
    <p:sldId id="579" r:id="rId24"/>
    <p:sldId id="4619" r:id="rId25"/>
    <p:sldId id="4738" r:id="rId26"/>
    <p:sldId id="4617" r:id="rId27"/>
    <p:sldId id="4623" r:id="rId28"/>
    <p:sldId id="4736" r:id="rId29"/>
    <p:sldId id="4739" r:id="rId30"/>
    <p:sldId id="4737" r:id="rId31"/>
  </p:sldIdLst>
  <p:sldSz cx="12192000" cy="6858000"/>
  <p:notesSz cx="7010400" cy="92964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14F6D4-0F9D-4EAC-9629-583B00E14E02}">
          <p14:sldIdLst>
            <p14:sldId id="4652"/>
            <p14:sldId id="1101"/>
            <p14:sldId id="1072"/>
            <p14:sldId id="4723"/>
            <p14:sldId id="1058"/>
            <p14:sldId id="1087"/>
            <p14:sldId id="4627"/>
            <p14:sldId id="4628"/>
            <p14:sldId id="4610"/>
            <p14:sldId id="4725"/>
            <p14:sldId id="4611"/>
            <p14:sldId id="4537"/>
            <p14:sldId id="4539"/>
            <p14:sldId id="4552"/>
            <p14:sldId id="4605"/>
            <p14:sldId id="578"/>
            <p14:sldId id="591"/>
            <p14:sldId id="579"/>
            <p14:sldId id="4619"/>
            <p14:sldId id="4738"/>
            <p14:sldId id="4617"/>
            <p14:sldId id="4623"/>
            <p14:sldId id="4736"/>
            <p14:sldId id="4739"/>
            <p14:sldId id="47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ECE28A-3FA4-8D1F-A5B5-B5B7D138841B}" name="Daniel Becker" initials="DB" userId="S::daniel.becker@guidehouse.com::7fc78f43-f34b-4b01-9dad-19c425be16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9966FF"/>
    <a:srgbClr val="CC66FF"/>
    <a:srgbClr val="FF6600"/>
    <a:srgbClr val="FF6699"/>
    <a:srgbClr val="FFFF4B"/>
    <a:srgbClr val="595959"/>
    <a:srgbClr val="FF3232"/>
    <a:srgbClr val="0A965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25309-F821-4B30-8045-3415732F0349}" v="6" dt="2026-06-16T06:53:24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ecker" userId="7fc78f43-f34b-4b01-9dad-19c425be16f1" providerId="ADAL" clId="{690964A4-2AD6-4D5A-8BF4-C52AC324BA83}"/>
    <pc:docChg chg="custSel modSld delMainMaster">
      <pc:chgData name="Daniel Becker" userId="7fc78f43-f34b-4b01-9dad-19c425be16f1" providerId="ADAL" clId="{690964A4-2AD6-4D5A-8BF4-C52AC324BA83}" dt="2026-06-16T06:55:14.118" v="30" actId="700"/>
      <pc:docMkLst>
        <pc:docMk/>
      </pc:docMkLst>
      <pc:sldChg chg="delSp mod">
        <pc:chgData name="Daniel Becker" userId="7fc78f43-f34b-4b01-9dad-19c425be16f1" providerId="ADAL" clId="{690964A4-2AD6-4D5A-8BF4-C52AC324BA83}" dt="2026-06-16T06:52:58.081" v="17" actId="478"/>
        <pc:sldMkLst>
          <pc:docMk/>
          <pc:sldMk cId="112519954" sldId="578"/>
        </pc:sldMkLst>
        <pc:picChg chg="del">
          <ac:chgData name="Daniel Becker" userId="7fc78f43-f34b-4b01-9dad-19c425be16f1" providerId="ADAL" clId="{690964A4-2AD6-4D5A-8BF4-C52AC324BA83}" dt="2026-06-16T06:52:55.457" v="16" actId="478"/>
          <ac:picMkLst>
            <pc:docMk/>
            <pc:sldMk cId="112519954" sldId="578"/>
            <ac:picMk id="4" creationId="{A87450E0-5731-7B09-954B-856C662F73F4}"/>
          </ac:picMkLst>
        </pc:picChg>
        <pc:picChg chg="del">
          <ac:chgData name="Daniel Becker" userId="7fc78f43-f34b-4b01-9dad-19c425be16f1" providerId="ADAL" clId="{690964A4-2AD6-4D5A-8BF4-C52AC324BA83}" dt="2026-06-16T06:52:58.081" v="17" actId="478"/>
          <ac:picMkLst>
            <pc:docMk/>
            <pc:sldMk cId="112519954" sldId="578"/>
            <ac:picMk id="5" creationId="{DA43ED39-13C0-DB09-B680-AC267D45E9F3}"/>
          </ac:picMkLst>
        </pc:picChg>
      </pc:sldChg>
      <pc:sldChg chg="delSp mod">
        <pc:chgData name="Daniel Becker" userId="7fc78f43-f34b-4b01-9dad-19c425be16f1" providerId="ADAL" clId="{690964A4-2AD6-4D5A-8BF4-C52AC324BA83}" dt="2026-06-16T06:53:18.096" v="21" actId="478"/>
        <pc:sldMkLst>
          <pc:docMk/>
          <pc:sldMk cId="4261196386" sldId="579"/>
        </pc:sldMkLst>
        <pc:picChg chg="del">
          <ac:chgData name="Daniel Becker" userId="7fc78f43-f34b-4b01-9dad-19c425be16f1" providerId="ADAL" clId="{690964A4-2AD6-4D5A-8BF4-C52AC324BA83}" dt="2026-06-16T06:53:15.875" v="20" actId="478"/>
          <ac:picMkLst>
            <pc:docMk/>
            <pc:sldMk cId="4261196386" sldId="579"/>
            <ac:picMk id="5" creationId="{BD118F1A-4412-4459-9B4D-6FA7357042B8}"/>
          </ac:picMkLst>
        </pc:picChg>
        <pc:picChg chg="del">
          <ac:chgData name="Daniel Becker" userId="7fc78f43-f34b-4b01-9dad-19c425be16f1" providerId="ADAL" clId="{690964A4-2AD6-4D5A-8BF4-C52AC324BA83}" dt="2026-06-16T06:53:18.096" v="21" actId="478"/>
          <ac:picMkLst>
            <pc:docMk/>
            <pc:sldMk cId="4261196386" sldId="579"/>
            <ac:picMk id="6" creationId="{7C342586-D98D-9FA5-885C-85360DE5E72C}"/>
          </ac:picMkLst>
        </pc:picChg>
      </pc:sldChg>
      <pc:sldChg chg="delSp mod">
        <pc:chgData name="Daniel Becker" userId="7fc78f43-f34b-4b01-9dad-19c425be16f1" providerId="ADAL" clId="{690964A4-2AD6-4D5A-8BF4-C52AC324BA83}" dt="2026-06-16T06:53:07.665" v="19" actId="478"/>
        <pc:sldMkLst>
          <pc:docMk/>
          <pc:sldMk cId="847659474" sldId="591"/>
        </pc:sldMkLst>
        <pc:picChg chg="del">
          <ac:chgData name="Daniel Becker" userId="7fc78f43-f34b-4b01-9dad-19c425be16f1" providerId="ADAL" clId="{690964A4-2AD6-4D5A-8BF4-C52AC324BA83}" dt="2026-06-16T06:53:05.037" v="18" actId="478"/>
          <ac:picMkLst>
            <pc:docMk/>
            <pc:sldMk cId="847659474" sldId="591"/>
            <ac:picMk id="4" creationId="{D15DAAF2-CBCE-52A7-79CB-38B0034D4899}"/>
          </ac:picMkLst>
        </pc:picChg>
        <pc:picChg chg="del">
          <ac:chgData name="Daniel Becker" userId="7fc78f43-f34b-4b01-9dad-19c425be16f1" providerId="ADAL" clId="{690964A4-2AD6-4D5A-8BF4-C52AC324BA83}" dt="2026-06-16T06:53:07.665" v="19" actId="478"/>
          <ac:picMkLst>
            <pc:docMk/>
            <pc:sldMk cId="847659474" sldId="591"/>
            <ac:picMk id="5" creationId="{3C08BFB5-C897-4309-DA78-9D67BD45917E}"/>
          </ac:picMkLst>
        </pc:picChg>
      </pc:sldChg>
      <pc:sldChg chg="mod modClrScheme chgLayout">
        <pc:chgData name="Daniel Becker" userId="7fc78f43-f34b-4b01-9dad-19c425be16f1" providerId="ADAL" clId="{690964A4-2AD6-4D5A-8BF4-C52AC324BA83}" dt="2026-06-16T06:54:28.205" v="25" actId="700"/>
        <pc:sldMkLst>
          <pc:docMk/>
          <pc:sldMk cId="2592277089" sldId="1058"/>
        </pc:sldMkLst>
      </pc:sldChg>
      <pc:sldChg chg="modSp mod modClrScheme chgLayout">
        <pc:chgData name="Daniel Becker" userId="7fc78f43-f34b-4b01-9dad-19c425be16f1" providerId="ADAL" clId="{690964A4-2AD6-4D5A-8BF4-C52AC324BA83}" dt="2026-06-16T06:54:06.234" v="24" actId="700"/>
        <pc:sldMkLst>
          <pc:docMk/>
          <pc:sldMk cId="2776014026" sldId="1087"/>
        </pc:sldMkLst>
        <pc:spChg chg="mod ord">
          <ac:chgData name="Daniel Becker" userId="7fc78f43-f34b-4b01-9dad-19c425be16f1" providerId="ADAL" clId="{690964A4-2AD6-4D5A-8BF4-C52AC324BA83}" dt="2026-06-16T06:54:06.234" v="24" actId="700"/>
          <ac:spMkLst>
            <pc:docMk/>
            <pc:sldMk cId="2776014026" sldId="1087"/>
            <ac:spMk id="6" creationId="{FC971F33-9CC0-413F-B663-BF9FEE3B139C}"/>
          </ac:spMkLst>
        </pc:spChg>
      </pc:sldChg>
      <pc:sldChg chg="mod modClrScheme chgLayout">
        <pc:chgData name="Daniel Becker" userId="7fc78f43-f34b-4b01-9dad-19c425be16f1" providerId="ADAL" clId="{690964A4-2AD6-4D5A-8BF4-C52AC324BA83}" dt="2026-06-16T06:54:56.038" v="28" actId="700"/>
        <pc:sldMkLst>
          <pc:docMk/>
          <pc:sldMk cId="3633058956" sldId="4537"/>
        </pc:sldMkLst>
      </pc:sldChg>
      <pc:sldChg chg="mod modClrScheme chgLayout">
        <pc:chgData name="Daniel Becker" userId="7fc78f43-f34b-4b01-9dad-19c425be16f1" providerId="ADAL" clId="{690964A4-2AD6-4D5A-8BF4-C52AC324BA83}" dt="2026-06-16T06:55:04.992" v="29" actId="700"/>
        <pc:sldMkLst>
          <pc:docMk/>
          <pc:sldMk cId="997744010" sldId="4539"/>
        </pc:sldMkLst>
      </pc:sldChg>
      <pc:sldChg chg="mod modClrScheme chgLayout">
        <pc:chgData name="Daniel Becker" userId="7fc78f43-f34b-4b01-9dad-19c425be16f1" providerId="ADAL" clId="{690964A4-2AD6-4D5A-8BF4-C52AC324BA83}" dt="2026-06-16T06:55:14.118" v="30" actId="700"/>
        <pc:sldMkLst>
          <pc:docMk/>
          <pc:sldMk cId="462300072" sldId="4552"/>
        </pc:sldMkLst>
      </pc:sldChg>
      <pc:sldChg chg="delSp modSp mod">
        <pc:chgData name="Daniel Becker" userId="7fc78f43-f34b-4b01-9dad-19c425be16f1" providerId="ADAL" clId="{690964A4-2AD6-4D5A-8BF4-C52AC324BA83}" dt="2026-06-16T06:52:14.865" v="15" actId="478"/>
        <pc:sldMkLst>
          <pc:docMk/>
          <pc:sldMk cId="2961277842" sldId="4652"/>
        </pc:sldMkLst>
        <pc:spChg chg="mod">
          <ac:chgData name="Daniel Becker" userId="7fc78f43-f34b-4b01-9dad-19c425be16f1" providerId="ADAL" clId="{690964A4-2AD6-4D5A-8BF4-C52AC324BA83}" dt="2026-06-16T06:52:00.898" v="12" actId="20577"/>
          <ac:spMkLst>
            <pc:docMk/>
            <pc:sldMk cId="2961277842" sldId="4652"/>
            <ac:spMk id="12" creationId="{CAC5DD3C-B852-E8D9-1DEC-708BCBF6722F}"/>
          </ac:spMkLst>
        </pc:spChg>
        <pc:grpChg chg="del">
          <ac:chgData name="Daniel Becker" userId="7fc78f43-f34b-4b01-9dad-19c425be16f1" providerId="ADAL" clId="{690964A4-2AD6-4D5A-8BF4-C52AC324BA83}" dt="2026-06-16T06:52:08.746" v="14" actId="478"/>
          <ac:grpSpMkLst>
            <pc:docMk/>
            <pc:sldMk cId="2961277842" sldId="4652"/>
            <ac:grpSpMk id="15" creationId="{22FD84E8-8CB1-2B0D-6E1B-C3027BE9F7C8}"/>
          </ac:grpSpMkLst>
        </pc:grpChg>
        <pc:picChg chg="del">
          <ac:chgData name="Daniel Becker" userId="7fc78f43-f34b-4b01-9dad-19c425be16f1" providerId="ADAL" clId="{690964A4-2AD6-4D5A-8BF4-C52AC324BA83}" dt="2026-06-16T06:52:06.329" v="13" actId="478"/>
          <ac:picMkLst>
            <pc:docMk/>
            <pc:sldMk cId="2961277842" sldId="4652"/>
            <ac:picMk id="13" creationId="{3F77CC13-FE4C-7978-E26C-E57AB485CC78}"/>
          </ac:picMkLst>
        </pc:picChg>
        <pc:picChg chg="del">
          <ac:chgData name="Daniel Becker" userId="7fc78f43-f34b-4b01-9dad-19c425be16f1" providerId="ADAL" clId="{690964A4-2AD6-4D5A-8BF4-C52AC324BA83}" dt="2026-06-16T06:52:14.865" v="15" actId="478"/>
          <ac:picMkLst>
            <pc:docMk/>
            <pc:sldMk cId="2961277842" sldId="4652"/>
            <ac:picMk id="14" creationId="{E50A41A8-A6DE-C606-7B96-0D43321198F7}"/>
          </ac:picMkLst>
        </pc:picChg>
      </pc:sldChg>
      <pc:sldChg chg="modSp mod modClrScheme chgLayout">
        <pc:chgData name="Daniel Becker" userId="7fc78f43-f34b-4b01-9dad-19c425be16f1" providerId="ADAL" clId="{690964A4-2AD6-4D5A-8BF4-C52AC324BA83}" dt="2026-06-16T06:54:39.085" v="27" actId="27636"/>
        <pc:sldMkLst>
          <pc:docMk/>
          <pc:sldMk cId="153657068" sldId="4723"/>
        </pc:sldMkLst>
        <pc:spChg chg="mod ord">
          <ac:chgData name="Daniel Becker" userId="7fc78f43-f34b-4b01-9dad-19c425be16f1" providerId="ADAL" clId="{690964A4-2AD6-4D5A-8BF4-C52AC324BA83}" dt="2026-06-16T06:54:39.085" v="27" actId="27636"/>
          <ac:spMkLst>
            <pc:docMk/>
            <pc:sldMk cId="153657068" sldId="4723"/>
            <ac:spMk id="4" creationId="{1B887E3D-9F0C-4367-93ED-E959D5A0B269}"/>
          </ac:spMkLst>
        </pc:spChg>
        <pc:spChg chg="mod ord">
          <ac:chgData name="Daniel Becker" userId="7fc78f43-f34b-4b01-9dad-19c425be16f1" providerId="ADAL" clId="{690964A4-2AD6-4D5A-8BF4-C52AC324BA83}" dt="2026-06-16T06:54:39.061" v="26" actId="700"/>
          <ac:spMkLst>
            <pc:docMk/>
            <pc:sldMk cId="153657068" sldId="4723"/>
            <ac:spMk id="5" creationId="{F9018DD7-1BB3-4A68-9F1C-F2F9D32BCF80}"/>
          </ac:spMkLst>
        </pc:spChg>
      </pc:sldChg>
      <pc:sldChg chg="delSp mod">
        <pc:chgData name="Daniel Becker" userId="7fc78f43-f34b-4b01-9dad-19c425be16f1" providerId="ADAL" clId="{690964A4-2AD6-4D5A-8BF4-C52AC324BA83}" dt="2026-06-16T06:53:24.912" v="23" actId="478"/>
        <pc:sldMkLst>
          <pc:docMk/>
          <pc:sldMk cId="688326396" sldId="4738"/>
        </pc:sldMkLst>
        <pc:picChg chg="del">
          <ac:chgData name="Daniel Becker" userId="7fc78f43-f34b-4b01-9dad-19c425be16f1" providerId="ADAL" clId="{690964A4-2AD6-4D5A-8BF4-C52AC324BA83}" dt="2026-06-16T06:53:22.669" v="22" actId="478"/>
          <ac:picMkLst>
            <pc:docMk/>
            <pc:sldMk cId="688326396" sldId="4738"/>
            <ac:picMk id="2" creationId="{AE33C240-CC42-EDDE-B71A-7A6E60F27CC2}"/>
          </ac:picMkLst>
        </pc:picChg>
        <pc:picChg chg="del">
          <ac:chgData name="Daniel Becker" userId="7fc78f43-f34b-4b01-9dad-19c425be16f1" providerId="ADAL" clId="{690964A4-2AD6-4D5A-8BF4-C52AC324BA83}" dt="2026-06-16T06:53:24.912" v="23" actId="478"/>
          <ac:picMkLst>
            <pc:docMk/>
            <pc:sldMk cId="688326396" sldId="4738"/>
            <ac:picMk id="4" creationId="{F237A874-4AA5-B339-5578-038EBFA3ED2E}"/>
          </ac:picMkLst>
        </pc:picChg>
      </pc:sldChg>
      <pc:sldMasterChg chg="del delSldLayout">
        <pc:chgData name="Daniel Becker" userId="7fc78f43-f34b-4b01-9dad-19c425be16f1" providerId="ADAL" clId="{690964A4-2AD6-4D5A-8BF4-C52AC324BA83}" dt="2026-06-16T06:54:06.234" v="24" actId="700"/>
        <pc:sldMasterMkLst>
          <pc:docMk/>
          <pc:sldMasterMk cId="4163498509" sldId="2147483718"/>
        </pc:sldMasterMkLst>
        <pc:sldLayoutChg chg="del">
          <pc:chgData name="Daniel Becker" userId="7fc78f43-f34b-4b01-9dad-19c425be16f1" providerId="ADAL" clId="{690964A4-2AD6-4D5A-8BF4-C52AC324BA83}" dt="2026-06-16T06:54:06.234" v="24" actId="700"/>
          <pc:sldLayoutMkLst>
            <pc:docMk/>
            <pc:sldMasterMk cId="4163498509" sldId="2147483718"/>
            <pc:sldLayoutMk cId="3583095526" sldId="2147483719"/>
          </pc:sldLayoutMkLst>
        </pc:sldLayoutChg>
        <pc:sldLayoutChg chg="del">
          <pc:chgData name="Daniel Becker" userId="7fc78f43-f34b-4b01-9dad-19c425be16f1" providerId="ADAL" clId="{690964A4-2AD6-4D5A-8BF4-C52AC324BA83}" dt="2026-06-16T06:54:06.234" v="24" actId="700"/>
          <pc:sldLayoutMkLst>
            <pc:docMk/>
            <pc:sldMasterMk cId="4163498509" sldId="2147483718"/>
            <pc:sldLayoutMk cId="2297178551" sldId="2147483720"/>
          </pc:sldLayoutMkLst>
        </pc:sldLayoutChg>
        <pc:sldLayoutChg chg="del">
          <pc:chgData name="Daniel Becker" userId="7fc78f43-f34b-4b01-9dad-19c425be16f1" providerId="ADAL" clId="{690964A4-2AD6-4D5A-8BF4-C52AC324BA83}" dt="2026-06-16T06:54:06.234" v="24" actId="700"/>
          <pc:sldLayoutMkLst>
            <pc:docMk/>
            <pc:sldMasterMk cId="4163498509" sldId="2147483718"/>
            <pc:sldLayoutMk cId="3474606840" sldId="2147483721"/>
          </pc:sldLayoutMkLst>
        </pc:sldLayoutChg>
        <pc:sldLayoutChg chg="del">
          <pc:chgData name="Daniel Becker" userId="7fc78f43-f34b-4b01-9dad-19c425be16f1" providerId="ADAL" clId="{690964A4-2AD6-4D5A-8BF4-C52AC324BA83}" dt="2026-06-16T06:54:06.234" v="24" actId="700"/>
          <pc:sldLayoutMkLst>
            <pc:docMk/>
            <pc:sldMasterMk cId="4163498509" sldId="2147483718"/>
            <pc:sldLayoutMk cId="4137543456" sldId="2147483722"/>
          </pc:sldLayoutMkLst>
        </pc:sldLayoutChg>
        <pc:sldLayoutChg chg="del">
          <pc:chgData name="Daniel Becker" userId="7fc78f43-f34b-4b01-9dad-19c425be16f1" providerId="ADAL" clId="{690964A4-2AD6-4D5A-8BF4-C52AC324BA83}" dt="2026-06-16T06:54:06.234" v="24" actId="700"/>
          <pc:sldLayoutMkLst>
            <pc:docMk/>
            <pc:sldMasterMk cId="4163498509" sldId="2147483718"/>
            <pc:sldLayoutMk cId="2150920947" sldId="2147483723"/>
          </pc:sldLayoutMkLst>
        </pc:sldLayoutChg>
        <pc:sldLayoutChg chg="del">
          <pc:chgData name="Daniel Becker" userId="7fc78f43-f34b-4b01-9dad-19c425be16f1" providerId="ADAL" clId="{690964A4-2AD6-4D5A-8BF4-C52AC324BA83}" dt="2026-06-16T06:54:06.234" v="24" actId="700"/>
          <pc:sldLayoutMkLst>
            <pc:docMk/>
            <pc:sldMasterMk cId="4163498509" sldId="2147483718"/>
            <pc:sldLayoutMk cId="1079748187" sldId="2147483724"/>
          </pc:sldLayoutMkLst>
        </pc:sldLayoutChg>
      </pc:sldMasterChg>
      <pc:sldMasterChg chg="del delSldLayout">
        <pc:chgData name="Daniel Becker" userId="7fc78f43-f34b-4b01-9dad-19c425be16f1" providerId="ADAL" clId="{690964A4-2AD6-4D5A-8BF4-C52AC324BA83}" dt="2026-06-16T06:54:39.061" v="26" actId="700"/>
        <pc:sldMasterMkLst>
          <pc:docMk/>
          <pc:sldMasterMk cId="940172211" sldId="2147483755"/>
        </pc:sldMasterMkLst>
        <pc:sldLayoutChg chg="del">
          <pc:chgData name="Daniel Becker" userId="7fc78f43-f34b-4b01-9dad-19c425be16f1" providerId="ADAL" clId="{690964A4-2AD6-4D5A-8BF4-C52AC324BA83}" dt="2026-06-16T06:54:39.061" v="26" actId="700"/>
          <pc:sldLayoutMkLst>
            <pc:docMk/>
            <pc:sldMasterMk cId="940172211" sldId="2147483755"/>
            <pc:sldLayoutMk cId="355963873" sldId="2147483756"/>
          </pc:sldLayoutMkLst>
        </pc:sldLayoutChg>
        <pc:sldLayoutChg chg="del">
          <pc:chgData name="Daniel Becker" userId="7fc78f43-f34b-4b01-9dad-19c425be16f1" providerId="ADAL" clId="{690964A4-2AD6-4D5A-8BF4-C52AC324BA83}" dt="2026-06-16T06:54:39.061" v="26" actId="700"/>
          <pc:sldLayoutMkLst>
            <pc:docMk/>
            <pc:sldMasterMk cId="940172211" sldId="2147483755"/>
            <pc:sldLayoutMk cId="4251464236" sldId="2147483757"/>
          </pc:sldLayoutMkLst>
        </pc:sldLayoutChg>
        <pc:sldLayoutChg chg="del">
          <pc:chgData name="Daniel Becker" userId="7fc78f43-f34b-4b01-9dad-19c425be16f1" providerId="ADAL" clId="{690964A4-2AD6-4D5A-8BF4-C52AC324BA83}" dt="2026-06-16T06:54:39.061" v="26" actId="700"/>
          <pc:sldLayoutMkLst>
            <pc:docMk/>
            <pc:sldMasterMk cId="940172211" sldId="2147483755"/>
            <pc:sldLayoutMk cId="1952143573" sldId="2147483758"/>
          </pc:sldLayoutMkLst>
        </pc:sldLayoutChg>
        <pc:sldLayoutChg chg="del">
          <pc:chgData name="Daniel Becker" userId="7fc78f43-f34b-4b01-9dad-19c425be16f1" providerId="ADAL" clId="{690964A4-2AD6-4D5A-8BF4-C52AC324BA83}" dt="2026-06-16T06:54:39.061" v="26" actId="700"/>
          <pc:sldLayoutMkLst>
            <pc:docMk/>
            <pc:sldMasterMk cId="940172211" sldId="2147483755"/>
            <pc:sldLayoutMk cId="3922358718" sldId="2147483759"/>
          </pc:sldLayoutMkLst>
        </pc:sldLayoutChg>
        <pc:sldLayoutChg chg="del">
          <pc:chgData name="Daniel Becker" userId="7fc78f43-f34b-4b01-9dad-19c425be16f1" providerId="ADAL" clId="{690964A4-2AD6-4D5A-8BF4-C52AC324BA83}" dt="2026-06-16T06:54:39.061" v="26" actId="700"/>
          <pc:sldLayoutMkLst>
            <pc:docMk/>
            <pc:sldMasterMk cId="940172211" sldId="2147483755"/>
            <pc:sldLayoutMk cId="1721471631" sldId="2147483760"/>
          </pc:sldLayoutMkLst>
        </pc:sldLayoutChg>
        <pc:sldLayoutChg chg="del">
          <pc:chgData name="Daniel Becker" userId="7fc78f43-f34b-4b01-9dad-19c425be16f1" providerId="ADAL" clId="{690964A4-2AD6-4D5A-8BF4-C52AC324BA83}" dt="2026-06-16T06:54:39.061" v="26" actId="700"/>
          <pc:sldLayoutMkLst>
            <pc:docMk/>
            <pc:sldMasterMk cId="940172211" sldId="2147483755"/>
            <pc:sldLayoutMk cId="3205452993" sldId="2147483761"/>
          </pc:sldLayoutMkLst>
        </pc:sldLayoutChg>
      </pc:sldMasterChg>
    </pc:docChg>
  </pc:docChgLst>
  <pc:docChgLst>
    <pc:chgData name="Jan Geiss" userId="3f6815dc-81a4-436d-ae44-fa0bf255f783" providerId="ADAL" clId="{61F480B6-BB84-4A88-A012-5DC228AF93E6}"/>
    <pc:docChg chg="modSld">
      <pc:chgData name="Jan Geiss" userId="3f6815dc-81a4-436d-ae44-fa0bf255f783" providerId="ADAL" clId="{61F480B6-BB84-4A88-A012-5DC228AF93E6}" dt="2026-06-16T10:20:11.633" v="8" actId="403"/>
      <pc:docMkLst>
        <pc:docMk/>
      </pc:docMkLst>
      <pc:sldChg chg="modSp mod">
        <pc:chgData name="Jan Geiss" userId="3f6815dc-81a4-436d-ae44-fa0bf255f783" providerId="ADAL" clId="{61F480B6-BB84-4A88-A012-5DC228AF93E6}" dt="2026-06-16T10:20:11.633" v="8" actId="403"/>
        <pc:sldMkLst>
          <pc:docMk/>
          <pc:sldMk cId="153657068" sldId="4723"/>
        </pc:sldMkLst>
        <pc:spChg chg="mod">
          <ac:chgData name="Jan Geiss" userId="3f6815dc-81a4-436d-ae44-fa0bf255f783" providerId="ADAL" clId="{61F480B6-BB84-4A88-A012-5DC228AF93E6}" dt="2026-06-16T10:20:11.633" v="8" actId="403"/>
          <ac:spMkLst>
            <pc:docMk/>
            <pc:sldMk cId="153657068" sldId="4723"/>
            <ac:spMk id="4" creationId="{1B887E3D-9F0C-4367-93ED-E959D5A0B26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SV-VM-FILE-02\Storage\EEWatch\EEW5%20Survey\EEW5-Survey-Auswertu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0032792511106E-2"/>
          <c:y val="0.10460941811028074"/>
          <c:w val="0.32588263331490341"/>
          <c:h val="0.77027716083584241"/>
        </c:manualLayout>
      </c:layout>
      <c:pieChart>
        <c:varyColors val="1"/>
        <c:ser>
          <c:idx val="0"/>
          <c:order val="0"/>
          <c:spPr>
            <a:solidFill>
              <a:srgbClr val="0A9650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9F9-462F-BC27-C09DD7A905C5}"/>
              </c:ext>
            </c:extLst>
          </c:dPt>
          <c:dPt>
            <c:idx val="1"/>
            <c:bubble3D val="0"/>
            <c:spPr>
              <a:solidFill>
                <a:srgbClr val="FFFF4B"/>
              </a:solidFill>
            </c:spPr>
            <c:extLst>
              <c:ext xmlns:c16="http://schemas.microsoft.com/office/drawing/2014/chart" uri="{C3380CC4-5D6E-409C-BE32-E72D297353CC}">
                <c16:uniqueId val="{00000002-C9F9-462F-BC27-C09DD7A905C5}"/>
              </c:ext>
            </c:extLst>
          </c:dPt>
          <c:dPt>
            <c:idx val="2"/>
            <c:bubble3D val="0"/>
            <c:spPr>
              <a:solidFill>
                <a:srgbClr val="FF3232"/>
              </a:solidFill>
            </c:spPr>
            <c:extLst>
              <c:ext xmlns:c16="http://schemas.microsoft.com/office/drawing/2014/chart" uri="{C3380CC4-5D6E-409C-BE32-E72D297353CC}">
                <c16:uniqueId val="{00000004-C9F9-462F-BC27-C09DD7A905C5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C9F9-462F-BC27-C09DD7A905C5}"/>
              </c:ext>
            </c:extLst>
          </c:dPt>
          <c:dLbls>
            <c:dLbl>
              <c:idx val="2"/>
              <c:layout>
                <c:manualLayout>
                  <c:x val="3.6672421388794542E-3"/>
                  <c:y val="8.8693481154880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F9-462F-BC27-C09DD7A905C5}"/>
                </c:ext>
              </c:extLst>
            </c:dLbl>
            <c:dLbl>
              <c:idx val="3"/>
              <c:layout>
                <c:manualLayout>
                  <c:x val="3.8494603408132989E-3"/>
                  <c:y val="9.169755724671866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F9-462F-BC27-C09DD7A905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'EU27'!$A$1104:$D$1104</c:f>
              <c:strCache>
                <c:ptCount val="4"/>
                <c:pt idx="0">
                  <c:v>support the fastest possible energy transition</c:v>
                </c:pt>
                <c:pt idx="1">
                  <c:v>support the energy transition, but not too fast in order to protect jobs</c:v>
                </c:pt>
                <c:pt idx="2">
                  <c:v>support fossil fuel energy costs</c:v>
                </c:pt>
                <c:pt idx="3">
                  <c:v>no matter what we do, in the mid-term, industry will leave Europe</c:v>
                </c:pt>
              </c:strCache>
            </c:strRef>
          </c:cat>
          <c:val>
            <c:numRef>
              <c:f>'EU27'!$A$1105:$D$1105</c:f>
              <c:numCache>
                <c:formatCode>0%</c:formatCode>
                <c:ptCount val="4"/>
                <c:pt idx="0">
                  <c:v>0.49632365697084752</c:v>
                </c:pt>
                <c:pt idx="1">
                  <c:v>0.43657015982954767</c:v>
                </c:pt>
                <c:pt idx="2">
                  <c:v>3.7554527412030067E-2</c:v>
                </c:pt>
                <c:pt idx="3">
                  <c:v>2.9551655787574894E-2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9F9-462F-BC27-C09DD7A905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solidFill>
            <a:schemeClr val="tx1"/>
          </a:solidFill>
          <a:latin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5CCF61-3DB4-43C7-B595-463B6E43E73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6B220A-A9F7-4537-B05D-B0170460B1A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2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58323-EA4B-4A98-83C8-3D188CF30A20}" type="slidenum">
              <a:rPr kumimoji="0" lang="de-A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5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7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58323-EA4B-4A98-83C8-3D188CF30A20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44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6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58323-EA4B-4A98-83C8-3D188CF30A20}" type="slidenum">
              <a:rPr kumimoji="0" lang="de-A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6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5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58323-EA4B-4A98-83C8-3D188CF30A20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555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46FE0-DEF1-0918-30ED-40E5253B6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D9C58FF-A875-AD5A-8038-3AACE68F32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1568894-A9CF-8A78-9B33-EF3B49119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99F910-FA2E-3AA3-A5FC-41B1A390E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58323-EA4B-4A98-83C8-3D188CF30A20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56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6C7C9-5470-8A60-2053-B9E4D50BA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3550063-187A-DFC7-5725-DE814F79EE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EACAA99-DCA9-A217-6677-3071313E9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FC7893-5A97-5E20-2D0C-D1280FD29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58323-EA4B-4A98-83C8-3D188CF30A20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65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C896-C737-4FA0-B18D-83F8D4BE6133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C0D9-81C5-44A4-BDDD-EAC2206784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76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74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88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732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708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860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66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38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736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180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CE94-CC35-4A38-9A11-B3B09B240939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DB49D3B-E4A7-9841-AEA3-A805018F7E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602824"/>
            <a:ext cx="8832000" cy="497508"/>
          </a:xfrm>
          <a:noFill/>
        </p:spPr>
        <p:txBody>
          <a:bodyPr wrap="square" bIns="0">
            <a:spAutoFit/>
          </a:bodyPr>
          <a:lstStyle>
            <a:lvl1pPr algn="l">
              <a:defRPr sz="2933" b="0" i="0" baseline="0">
                <a:latin typeface="Arial Regular"/>
                <a:cs typeface="Arial" pitchFamily="34" charset="0"/>
              </a:defRPr>
            </a:lvl1pPr>
          </a:lstStyle>
          <a:p>
            <a:r>
              <a:rPr lang="de-DE" dirty="0"/>
              <a:t>Titelmasterformat durch Klicken</a:t>
            </a:r>
            <a:endParaRPr lang="en-US" dirty="0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4AA20FE5-B118-F843-9C0D-AD3D0116F4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68000" y="1392001"/>
            <a:ext cx="3456000" cy="2072427"/>
          </a:xfrm>
          <a:noFill/>
        </p:spPr>
        <p:txBody>
          <a:bodyPr wrap="square" lIns="0" tIns="0" bIns="0">
            <a:spAutoFit/>
          </a:bodyPr>
          <a:lstStyle>
            <a:lvl1pPr>
              <a:defRPr lang="de-DE" sz="1867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1600" b="0" i="0" baseline="0">
                <a:latin typeface="Arial Regular"/>
              </a:defRPr>
            </a:lvl2pPr>
            <a:lvl3pPr>
              <a:spcAft>
                <a:spcPts val="400"/>
              </a:spcAft>
              <a:defRPr sz="1600" b="0" i="0" baseline="0">
                <a:latin typeface="Arial Regular"/>
              </a:defRPr>
            </a:lvl3pPr>
            <a:lvl4pPr marL="0" indent="0" algn="l" defTabSz="1219170" rtl="0" eaLnBrk="1" latinLnBrk="0" hangingPunct="1">
              <a:spcBef>
                <a:spcPts val="1200"/>
              </a:spcBef>
              <a:spcAft>
                <a:spcPts val="400"/>
              </a:spcAft>
              <a:buFontTx/>
              <a:buNone/>
              <a:defRPr lang="de-DE" sz="1200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>
              <a:defRPr sz="1333" b="0" i="0" baseline="0">
                <a:solidFill>
                  <a:schemeClr val="accent1"/>
                </a:solidFill>
                <a:latin typeface="Arial Regular"/>
              </a:defRPr>
            </a:lvl5pPr>
          </a:lstStyle>
          <a:p>
            <a:pPr marL="0" lvl="0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Mastertextformat bearbeiten</a:t>
            </a:r>
          </a:p>
          <a:p>
            <a:pPr marL="0" lvl="1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Zweite Ebene</a:t>
            </a:r>
          </a:p>
          <a:p>
            <a:pPr marL="0" lvl="2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Dritte Ebene</a:t>
            </a:r>
          </a:p>
          <a:p>
            <a:pPr marL="0" lvl="3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Vierte Ebene</a:t>
            </a:r>
          </a:p>
          <a:p>
            <a:pPr marL="0" lvl="4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Fünfte Ebene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9C170C08-7A61-DF4D-86EF-F6880F85C1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0331" y="1373527"/>
            <a:ext cx="3456000" cy="2072427"/>
          </a:xfrm>
          <a:noFill/>
        </p:spPr>
        <p:txBody>
          <a:bodyPr wrap="square" lIns="0" tIns="0" bIns="0">
            <a:spAutoFit/>
          </a:bodyPr>
          <a:lstStyle>
            <a:lvl1pPr>
              <a:defRPr lang="de-DE" sz="1867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1600" b="0" i="0" baseline="0">
                <a:latin typeface="Arial Regular"/>
              </a:defRPr>
            </a:lvl2pPr>
            <a:lvl3pPr>
              <a:spcAft>
                <a:spcPts val="400"/>
              </a:spcAft>
              <a:defRPr sz="1600" b="0" i="0" baseline="0">
                <a:latin typeface="Arial Regular"/>
              </a:defRPr>
            </a:lvl3pPr>
            <a:lvl4pPr marL="0" indent="0" algn="l" defTabSz="1219170" rtl="0" eaLnBrk="1" latinLnBrk="0" hangingPunct="1">
              <a:spcBef>
                <a:spcPts val="1200"/>
              </a:spcBef>
              <a:spcAft>
                <a:spcPts val="400"/>
              </a:spcAft>
              <a:buFontTx/>
              <a:buNone/>
              <a:defRPr lang="de-DE" sz="1200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>
              <a:defRPr sz="1333" b="0" i="0" baseline="0">
                <a:solidFill>
                  <a:schemeClr val="accent1"/>
                </a:solidFill>
                <a:latin typeface="Arial Regular"/>
              </a:defRPr>
            </a:lvl5pPr>
          </a:lstStyle>
          <a:p>
            <a:pPr marL="0" lvl="0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Mastertextformat bearbeiten</a:t>
            </a:r>
          </a:p>
          <a:p>
            <a:pPr marL="0" lvl="1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Zweite Ebene</a:t>
            </a:r>
          </a:p>
          <a:p>
            <a:pPr marL="0" lvl="2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Dritte Ebene</a:t>
            </a:r>
          </a:p>
          <a:p>
            <a:pPr marL="0" lvl="3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Vierte Ebene</a:t>
            </a:r>
          </a:p>
          <a:p>
            <a:pPr marL="0" lvl="4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Fünfte Ebene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E1879EB3-61CD-8942-ADAF-1472CC6ACB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56000" y="1392001"/>
            <a:ext cx="3456000" cy="2072427"/>
          </a:xfrm>
          <a:noFill/>
        </p:spPr>
        <p:txBody>
          <a:bodyPr wrap="square" lIns="0" tIns="0" bIns="0">
            <a:spAutoFit/>
          </a:bodyPr>
          <a:lstStyle>
            <a:lvl1pPr>
              <a:defRPr lang="de-DE" sz="1867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1600" b="0" i="0" baseline="0">
                <a:latin typeface="Arial Regular"/>
              </a:defRPr>
            </a:lvl2pPr>
            <a:lvl3pPr>
              <a:spcAft>
                <a:spcPts val="400"/>
              </a:spcAft>
              <a:defRPr sz="1600" b="0" i="0" baseline="0">
                <a:latin typeface="Arial Regular"/>
              </a:defRPr>
            </a:lvl3pPr>
            <a:lvl4pPr marL="0" indent="0" algn="l" defTabSz="1219170" rtl="0" eaLnBrk="1" latinLnBrk="0" hangingPunct="1">
              <a:spcBef>
                <a:spcPts val="1200"/>
              </a:spcBef>
              <a:spcAft>
                <a:spcPts val="400"/>
              </a:spcAft>
              <a:buFontTx/>
              <a:buNone/>
              <a:defRPr lang="de-DE" sz="1200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>
              <a:defRPr sz="1333" b="0" i="0" baseline="0">
                <a:solidFill>
                  <a:schemeClr val="accent1"/>
                </a:solidFill>
                <a:latin typeface="Arial Regular"/>
              </a:defRPr>
            </a:lvl5pPr>
          </a:lstStyle>
          <a:p>
            <a:pPr marL="0" lvl="0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Mastertextformat bearbeiten</a:t>
            </a:r>
          </a:p>
          <a:p>
            <a:pPr marL="0" lvl="1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Zweite Ebene</a:t>
            </a:r>
          </a:p>
          <a:p>
            <a:pPr marL="0" lvl="2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Dritte Ebene</a:t>
            </a:r>
          </a:p>
          <a:p>
            <a:pPr marL="0" lvl="3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Vierte Ebene</a:t>
            </a:r>
          </a:p>
          <a:p>
            <a:pPr marL="0" lvl="4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5400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C896-C737-4FA0-B18D-83F8D4BE6133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C0D9-81C5-44A4-BDDD-EAC2206784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728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A249CA-BDC1-4027-B74D-7A2D9370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000"/>
            <a:ext cx="12192000" cy="720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02E74F-471E-4583-B30E-5821F7DBA9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3582" y="1021191"/>
            <a:ext cx="11747038" cy="5155772"/>
          </a:xfrm>
          <a:prstGeom prst="rect">
            <a:avLst/>
          </a:prstGeo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000"/>
            </a:lvl1pPr>
            <a:lvl2pPr algn="l">
              <a:defRPr sz="2000"/>
            </a:lvl2pPr>
            <a:lvl3pPr algn="l">
              <a:defRPr sz="20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GB" noProof="0"/>
              <a:t> 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843430-B610-4679-B97A-AECD9693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3581" y="6356349"/>
            <a:ext cx="2743200" cy="365125"/>
          </a:xfrm>
        </p:spPr>
        <p:txBody>
          <a:bodyPr/>
          <a:lstStyle/>
          <a:p>
            <a:fld id="{B396EB5A-EFED-4AE6-B3DF-8400B7D050AD}" type="datetimeFigureOut">
              <a:rPr lang="en-GB" noProof="0" smtClean="0"/>
              <a:t>16/06/2026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1CD604-EA27-432E-9B45-41601EE9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23DF43-DAA0-4C20-A5AC-EE786C39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219" y="6356349"/>
            <a:ext cx="2743200" cy="365125"/>
          </a:xfrm>
        </p:spPr>
        <p:txBody>
          <a:bodyPr/>
          <a:lstStyle/>
          <a:p>
            <a:fld id="{6CBCE2CE-E443-4082-806C-FB920987679A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89762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96D2D-494E-4956-B1D8-BC48B934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999"/>
            <a:ext cx="12192000" cy="720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C87A70-B919-417A-B2D5-8055B08FF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257" y="985327"/>
            <a:ext cx="5799543" cy="5191636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  <a:lvl2pPr algn="l">
              <a:defRPr sz="2000"/>
            </a:lvl2pPr>
            <a:lvl3pPr algn="l">
              <a:defRPr sz="20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72D73F-AB2D-41A8-8F36-2B4A3B348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85327"/>
            <a:ext cx="5799542" cy="5191636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  <a:lvl2pPr algn="l">
              <a:defRPr sz="2000"/>
            </a:lvl2pPr>
            <a:lvl3pPr algn="l">
              <a:defRPr sz="20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21DF90-4237-459F-9F25-0C882EA2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257" y="6356349"/>
            <a:ext cx="2743200" cy="365125"/>
          </a:xfrm>
        </p:spPr>
        <p:txBody>
          <a:bodyPr/>
          <a:lstStyle/>
          <a:p>
            <a:fld id="{B396EB5A-EFED-4AE6-B3DF-8400B7D050AD}" type="datetimeFigureOut">
              <a:rPr lang="en-GB" noProof="0" smtClean="0"/>
              <a:t>16/06/2026</a:t>
            </a:fld>
            <a:endParaRPr lang="en-GB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65294E-5BB1-40FB-9582-76C41E14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68DFD8-1076-40BF-82FE-D13A6993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8543" y="6356349"/>
            <a:ext cx="2743200" cy="365125"/>
          </a:xfrm>
        </p:spPr>
        <p:txBody>
          <a:bodyPr/>
          <a:lstStyle/>
          <a:p>
            <a:fld id="{6CBCE2CE-E443-4082-806C-FB920987679A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4142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36102-9D4B-4FAE-BDA4-8F3ED36B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999"/>
            <a:ext cx="12192000" cy="720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BD1C62-E68B-4333-801A-8F5BC220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EB5A-EFED-4AE6-B3DF-8400B7D050AD}" type="datetimeFigureOut">
              <a:rPr lang="en-GB" noProof="0" smtClean="0"/>
              <a:t>16/06/2026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8A86C7-EDF9-4EC9-A51C-F96A31BF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AD1B71-D178-4DD3-855F-909C7FB2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E2CE-E443-4082-806C-FB920987679A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38800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EB55070-E41D-4262-8C62-DC279878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EB5A-EFED-4AE6-B3DF-8400B7D050AD}" type="datetimeFigureOut">
              <a:rPr lang="en-GB" noProof="0" smtClean="0"/>
              <a:t>16/06/2026</a:t>
            </a:fld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29E888E-288F-46C4-9A94-39C31112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A4E218-1352-4018-9DB2-89A17A32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E2CE-E443-4082-806C-FB920987679A}" type="slidenum">
              <a:rPr lang="en-GB" noProof="0" smtClean="0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536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966A250-13B3-4CF6-92E6-AC51324477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4" y="5999113"/>
            <a:ext cx="1102037" cy="68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9BE129B-BC0B-4760-B827-B6B1C2C055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623" y="5808000"/>
            <a:ext cx="1077384" cy="10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2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14D4BBD-95EE-EC69-71D2-989AD1988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3" y="6288461"/>
            <a:ext cx="1568231" cy="452144"/>
          </a:xfrm>
          <a:prstGeom prst="rect">
            <a:avLst/>
          </a:prstGeom>
        </p:spPr>
      </p:pic>
      <p:pic>
        <p:nvPicPr>
          <p:cNvPr id="3" name="Picture 91" descr="F:\Info\_Logos\ESV-neu\ESV_ohne_HG_kl.jpg">
            <a:extLst>
              <a:ext uri="{FF2B5EF4-FFF2-40B4-BE49-F238E27FC236}">
                <a16:creationId xmlns:a16="http://schemas.microsoft.com/office/drawing/2014/main" id="{797CACF6-BB1A-C4C9-B581-7B158C321D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525" y="6246244"/>
            <a:ext cx="865475" cy="53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5F550A6-AB24-522B-7CFA-D55954B972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359"/>
          <a:stretch/>
        </p:blipFill>
        <p:spPr bwMode="auto">
          <a:xfrm>
            <a:off x="5832967" y="6321652"/>
            <a:ext cx="544537" cy="385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8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16.06.2026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3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FF6A2E19-DFC2-4C01-A3B2-6FF4CD9518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4" y="5999111"/>
            <a:ext cx="1102037" cy="68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33C8B0A-DF92-405A-AF3A-DC3AAE99DF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623" y="5808000"/>
            <a:ext cx="1077384" cy="10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6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1081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759" y="1412776"/>
            <a:ext cx="5304901" cy="4752528"/>
          </a:xfrm>
        </p:spPr>
        <p:txBody>
          <a:bodyPr>
            <a:normAutofit/>
          </a:bodyPr>
          <a:lstStyle>
            <a:lvl1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77499" y="1412776"/>
            <a:ext cx="5304901" cy="4752528"/>
          </a:xfrm>
        </p:spPr>
        <p:txBody>
          <a:bodyPr>
            <a:normAutofit/>
          </a:bodyPr>
          <a:lstStyle>
            <a:lvl1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6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36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4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C896-C737-4FA0-B18D-83F8D4BE6133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6C0D9-81C5-44A4-BDDD-EAC2206784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42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C903A-22DC-440E-9494-5DB6BE452F95}" type="datetimeFigureOut">
              <a:rPr lang="de-DE" smtClean="0"/>
              <a:t>16.06.2026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5F26B-D43B-48D3-A428-4397812A8A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20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D23BC9E-A2CB-4465-A287-BB029785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156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ACDBC8-1CDF-4427-871A-03E07CADD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749" y="1804072"/>
            <a:ext cx="11860502" cy="4349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0"/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9F41F9-DF95-4A8E-A711-8EA698BDB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574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EB5A-EFED-4AE6-B3DF-8400B7D050AD}" type="datetimeFigureOut">
              <a:rPr lang="en-GB" noProof="0" smtClean="0"/>
              <a:t>16/06/2026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5A87C0-D8AB-4F69-A2C9-C95D5B70E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9E2441-AAB6-4A1F-BA3B-DB95FCC92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3051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CE2CE-E443-4082-806C-FB920987679A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1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-efficiency-watch.org/" TargetMode="External"/><Relationship Id="rId7" Type="http://schemas.openxmlformats.org/officeDocument/2006/relationships/hyperlink" Target="https://guidehouse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nergiesparverband.at/" TargetMode="External"/><Relationship Id="rId5" Type="http://schemas.openxmlformats.org/officeDocument/2006/relationships/hyperlink" Target="http://www.eufores.org/" TargetMode="External"/><Relationship Id="rId4" Type="http://schemas.openxmlformats.org/officeDocument/2006/relationships/hyperlink" Target="https://managenergy.ec.europa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4677810-F366-AF20-2183-494743BC90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6286" r="11063" b="4"/>
          <a:stretch/>
        </p:blipFill>
        <p:spPr>
          <a:xfrm>
            <a:off x="-89647" y="-9640"/>
            <a:ext cx="12537768" cy="705589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B173272-DBC4-D27E-ABD4-99D523977A22}"/>
              </a:ext>
            </a:extLst>
          </p:cNvPr>
          <p:cNvSpPr txBox="1"/>
          <p:nvPr/>
        </p:nvSpPr>
        <p:spPr>
          <a:xfrm>
            <a:off x="15669" y="317812"/>
            <a:ext cx="121023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What’s</a:t>
            </a:r>
            <a:r>
              <a:rPr kumimoji="0" lang="de-A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A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A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Story? </a:t>
            </a:r>
            <a:br>
              <a:rPr kumimoji="0" lang="de-A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A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Narratives </a:t>
            </a:r>
            <a:r>
              <a:rPr kumimoji="0" lang="de-A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de-A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AT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AT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Energy Transition</a:t>
            </a:r>
            <a:endParaRPr kumimoji="0" lang="de-AT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AC5DD3C-B852-E8D9-1DEC-708BCBF6722F}"/>
              </a:ext>
            </a:extLst>
          </p:cNvPr>
          <p:cNvSpPr txBox="1"/>
          <p:nvPr/>
        </p:nvSpPr>
        <p:spPr>
          <a:xfrm>
            <a:off x="15669" y="5361604"/>
            <a:ext cx="121920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Parliamentary Workshop Spain, 19th June 2026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Daniel Becker, </a:t>
            </a: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Guidehouse, Germany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E627D4D-4C2D-6D18-ADAD-4F5B1E36D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107" y="6407821"/>
            <a:ext cx="37984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This project has received funding from the European Union’s LIFE Programme under Grant Agreement No. 101076918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27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B37D8-184D-3D45-A0F2-3D4572307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30E375-E16C-73BD-C692-1EC912AB91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endParaRPr lang="en-GB" sz="1000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5867" b="1">
                <a:solidFill>
                  <a:schemeClr val="bg1"/>
                </a:solidFill>
              </a:rPr>
              <a:t>Clean Industrial Deal: </a:t>
            </a:r>
          </a:p>
          <a:p>
            <a:pPr marL="0" indent="0" algn="ctr">
              <a:buNone/>
            </a:pPr>
            <a:r>
              <a:rPr lang="en-US" sz="5867"/>
              <a:t>"Decarbonisation is a </a:t>
            </a:r>
            <a:br>
              <a:rPr lang="en-US" sz="5867"/>
            </a:br>
            <a:r>
              <a:rPr lang="en-US" sz="5867" b="1"/>
              <a:t>powerful driver of growth</a:t>
            </a:r>
            <a:r>
              <a:rPr lang="en-US" sz="5867"/>
              <a:t>" </a:t>
            </a:r>
            <a:br>
              <a:rPr lang="en-US" sz="5867"/>
            </a:br>
            <a:r>
              <a:rPr lang="en-US" sz="5867">
                <a:solidFill>
                  <a:srgbClr val="FF0000"/>
                </a:solidFill>
              </a:rPr>
              <a:t>Are enough people truly convinced of this?</a:t>
            </a:r>
          </a:p>
          <a:p>
            <a:pPr marL="0" indent="0" algn="ctr">
              <a:buNone/>
            </a:pPr>
            <a:r>
              <a:rPr lang="en-US" sz="5867">
                <a:solidFill>
                  <a:srgbClr val="FF0000"/>
                </a:solidFill>
              </a:rPr>
              <a:t>Are you truly convinced?</a:t>
            </a:r>
          </a:p>
          <a:p>
            <a:pPr marL="0" indent="0" algn="ctr">
              <a:buNone/>
            </a:pPr>
            <a:endParaRPr lang="en-GB" sz="5867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3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EAB06-E253-8C16-119C-A24523944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6A6B9E-3B3D-305F-BBA6-302B0D500A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GB" sz="1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5867" b="1" dirty="0">
                <a:solidFill>
                  <a:schemeClr val="bg1"/>
                </a:solidFill>
              </a:rPr>
              <a:t>Clean Industrial Deal: </a:t>
            </a:r>
          </a:p>
          <a:p>
            <a:pPr marL="0" indent="0" algn="ctr">
              <a:buNone/>
            </a:pPr>
            <a:r>
              <a:rPr lang="en-US" sz="5867" dirty="0"/>
              <a:t>"</a:t>
            </a:r>
            <a:r>
              <a:rPr lang="en-US" sz="5867" dirty="0" err="1"/>
              <a:t>Decarbonisation</a:t>
            </a:r>
            <a:r>
              <a:rPr lang="en-US" sz="5867" dirty="0"/>
              <a:t> is </a:t>
            </a:r>
            <a:r>
              <a:rPr lang="en-US" sz="5867" b="1" dirty="0"/>
              <a:t>a powerful driver </a:t>
            </a:r>
            <a:r>
              <a:rPr lang="en-US" sz="5867" dirty="0"/>
              <a:t>of growth" </a:t>
            </a:r>
            <a:br>
              <a:rPr lang="en-US" sz="5867" dirty="0"/>
            </a:br>
            <a:endParaRPr lang="en-US" sz="5867" dirty="0"/>
          </a:p>
          <a:p>
            <a:pPr marL="0" indent="0" algn="ctr">
              <a:buNone/>
            </a:pPr>
            <a:r>
              <a:rPr lang="en-US" sz="5867" b="1" dirty="0"/>
              <a:t>New narratives are needed!</a:t>
            </a:r>
          </a:p>
          <a:p>
            <a:pPr marL="0" indent="0" algn="ctr">
              <a:buNone/>
            </a:pPr>
            <a:endParaRPr lang="en-GB" sz="586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D1416-AC99-6FF4-1BD1-051B1B96C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7E60D6F-5F36-0E98-1C0E-A0BB397BCF38}"/>
              </a:ext>
            </a:extLst>
          </p:cNvPr>
          <p:cNvSpPr txBox="1">
            <a:spLocks/>
          </p:cNvSpPr>
          <p:nvPr/>
        </p:nvSpPr>
        <p:spPr>
          <a:xfrm>
            <a:off x="0" y="179999"/>
            <a:ext cx="121920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377"/>
            <a:r>
              <a:rPr lang="en-GB" sz="3000">
                <a:solidFill>
                  <a:prstClr val="black"/>
                </a:solidFill>
              </a:rPr>
              <a:t>The images in people's minds </a:t>
            </a:r>
          </a:p>
        </p:txBody>
      </p:sp>
      <p:grpSp>
        <p:nvGrpSpPr>
          <p:cNvPr id="2" name="Grafik 16">
            <a:extLst>
              <a:ext uri="{FF2B5EF4-FFF2-40B4-BE49-F238E27FC236}">
                <a16:creationId xmlns:a16="http://schemas.microsoft.com/office/drawing/2014/main" id="{645DA967-FD0B-B107-CBF4-D120206ACF87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671398" y="4053070"/>
            <a:ext cx="1246231" cy="1256543"/>
            <a:chOff x="375743" y="2805430"/>
            <a:chExt cx="1280712" cy="1291310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5BEAB28E-D965-1E73-4326-F7E9FBD24B34}"/>
                </a:ext>
              </a:extLst>
            </p:cNvPr>
            <p:cNvSpPr/>
            <p:nvPr/>
          </p:nvSpPr>
          <p:spPr>
            <a:xfrm>
              <a:off x="375744" y="2805449"/>
              <a:ext cx="1280712" cy="1291291"/>
            </a:xfrm>
            <a:custGeom>
              <a:avLst/>
              <a:gdLst>
                <a:gd name="connsiteX0" fmla="*/ 1280712 w 1280712"/>
                <a:gd name="connsiteY0" fmla="*/ 1291292 h 1291291"/>
                <a:gd name="connsiteX1" fmla="*/ 0 w 1280712"/>
                <a:gd name="connsiteY1" fmla="*/ 1291292 h 1291291"/>
                <a:gd name="connsiteX2" fmla="*/ 1257 w 1280712"/>
                <a:gd name="connsiteY2" fmla="*/ 1282586 h 1291291"/>
                <a:gd name="connsiteX3" fmla="*/ 77781 w 1280712"/>
                <a:gd name="connsiteY3" fmla="*/ 1029011 h 1291291"/>
                <a:gd name="connsiteX4" fmla="*/ 243135 w 1280712"/>
                <a:gd name="connsiteY4" fmla="*/ 938752 h 1291291"/>
                <a:gd name="connsiteX5" fmla="*/ 302876 w 1280712"/>
                <a:gd name="connsiteY5" fmla="*/ 724116 h 1291291"/>
                <a:gd name="connsiteX6" fmla="*/ 289446 w 1280712"/>
                <a:gd name="connsiteY6" fmla="*/ 444557 h 1291291"/>
                <a:gd name="connsiteX7" fmla="*/ 289446 w 1280712"/>
                <a:gd name="connsiteY7" fmla="*/ 444386 h 1291291"/>
                <a:gd name="connsiteX8" fmla="*/ 334308 w 1280712"/>
                <a:gd name="connsiteY8" fmla="*/ 201441 h 1291291"/>
                <a:gd name="connsiteX9" fmla="*/ 600932 w 1280712"/>
                <a:gd name="connsiteY9" fmla="*/ 4807 h 1291291"/>
                <a:gd name="connsiteX10" fmla="*/ 841762 w 1280712"/>
                <a:gd name="connsiteY10" fmla="*/ 60604 h 1291291"/>
                <a:gd name="connsiteX11" fmla="*/ 1001554 w 1280712"/>
                <a:gd name="connsiteY11" fmla="*/ 573678 h 1291291"/>
                <a:gd name="connsiteX12" fmla="*/ 1012927 w 1280712"/>
                <a:gd name="connsiteY12" fmla="*/ 931628 h 1291291"/>
                <a:gd name="connsiteX13" fmla="*/ 1124198 w 1280712"/>
                <a:gd name="connsiteY13" fmla="*/ 966241 h 1291291"/>
                <a:gd name="connsiteX14" fmla="*/ 1279931 w 1280712"/>
                <a:gd name="connsiteY14" fmla="*/ 1282967 h 1291291"/>
                <a:gd name="connsiteX15" fmla="*/ 1280712 w 1280712"/>
                <a:gd name="connsiteY15" fmla="*/ 1291292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712" h="1291291">
                  <a:moveTo>
                    <a:pt x="1280712" y="1291292"/>
                  </a:moveTo>
                  <a:lnTo>
                    <a:pt x="0" y="1291292"/>
                  </a:lnTo>
                  <a:lnTo>
                    <a:pt x="1257" y="1282586"/>
                  </a:lnTo>
                  <a:cubicBezTo>
                    <a:pt x="19298" y="1157675"/>
                    <a:pt x="43625" y="1077093"/>
                    <a:pt x="77781" y="1029011"/>
                  </a:cubicBezTo>
                  <a:cubicBezTo>
                    <a:pt x="111481" y="981596"/>
                    <a:pt x="178308" y="957707"/>
                    <a:pt x="243135" y="938752"/>
                  </a:cubicBezTo>
                  <a:cubicBezTo>
                    <a:pt x="272586" y="883774"/>
                    <a:pt x="295046" y="822681"/>
                    <a:pt x="302876" y="724116"/>
                  </a:cubicBezTo>
                  <a:cubicBezTo>
                    <a:pt x="310344" y="630066"/>
                    <a:pt x="293256" y="537388"/>
                    <a:pt x="289446" y="444557"/>
                  </a:cubicBezTo>
                  <a:lnTo>
                    <a:pt x="289446" y="444386"/>
                  </a:lnTo>
                  <a:cubicBezTo>
                    <a:pt x="286131" y="363861"/>
                    <a:pt x="292875" y="283204"/>
                    <a:pt x="334308" y="201441"/>
                  </a:cubicBezTo>
                  <a:cubicBezTo>
                    <a:pt x="390658" y="90227"/>
                    <a:pt x="473183" y="28715"/>
                    <a:pt x="600932" y="4807"/>
                  </a:cubicBezTo>
                  <a:cubicBezTo>
                    <a:pt x="696201" y="-13005"/>
                    <a:pt x="788365" y="21609"/>
                    <a:pt x="841762" y="60604"/>
                  </a:cubicBezTo>
                  <a:cubicBezTo>
                    <a:pt x="999211" y="120688"/>
                    <a:pt x="1064590" y="305187"/>
                    <a:pt x="1001554" y="573678"/>
                  </a:cubicBezTo>
                  <a:cubicBezTo>
                    <a:pt x="963778" y="734632"/>
                    <a:pt x="982771" y="840226"/>
                    <a:pt x="1012927" y="931628"/>
                  </a:cubicBezTo>
                  <a:cubicBezTo>
                    <a:pt x="1057447" y="942162"/>
                    <a:pt x="1097871" y="952754"/>
                    <a:pt x="1124198" y="966241"/>
                  </a:cubicBezTo>
                  <a:cubicBezTo>
                    <a:pt x="1214476" y="1012514"/>
                    <a:pt x="1263968" y="1113155"/>
                    <a:pt x="1279931" y="1282967"/>
                  </a:cubicBezTo>
                  <a:lnTo>
                    <a:pt x="1280712" y="129129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68E5B4C3-4CF1-BB63-80D1-AA7A8C502655}"/>
                </a:ext>
              </a:extLst>
            </p:cNvPr>
            <p:cNvSpPr/>
            <p:nvPr/>
          </p:nvSpPr>
          <p:spPr>
            <a:xfrm>
              <a:off x="375744" y="2805430"/>
              <a:ext cx="1280712" cy="1291291"/>
            </a:xfrm>
            <a:custGeom>
              <a:avLst/>
              <a:gdLst>
                <a:gd name="connsiteX0" fmla="*/ 1279931 w 1280712"/>
                <a:gd name="connsiteY0" fmla="*/ 1282967 h 1291291"/>
                <a:gd name="connsiteX1" fmla="*/ 1124198 w 1280712"/>
                <a:gd name="connsiteY1" fmla="*/ 966241 h 1291291"/>
                <a:gd name="connsiteX2" fmla="*/ 1012927 w 1280712"/>
                <a:gd name="connsiteY2" fmla="*/ 931628 h 1291291"/>
                <a:gd name="connsiteX3" fmla="*/ 1001554 w 1280712"/>
                <a:gd name="connsiteY3" fmla="*/ 573678 h 1291291"/>
                <a:gd name="connsiteX4" fmla="*/ 841762 w 1280712"/>
                <a:gd name="connsiteY4" fmla="*/ 60604 h 1291291"/>
                <a:gd name="connsiteX5" fmla="*/ 600932 w 1280712"/>
                <a:gd name="connsiteY5" fmla="*/ 4807 h 1291291"/>
                <a:gd name="connsiteX6" fmla="*/ 334308 w 1280712"/>
                <a:gd name="connsiteY6" fmla="*/ 201441 h 1291291"/>
                <a:gd name="connsiteX7" fmla="*/ 289446 w 1280712"/>
                <a:gd name="connsiteY7" fmla="*/ 444386 h 1291291"/>
                <a:gd name="connsiteX8" fmla="*/ 289446 w 1280712"/>
                <a:gd name="connsiteY8" fmla="*/ 444557 h 1291291"/>
                <a:gd name="connsiteX9" fmla="*/ 302876 w 1280712"/>
                <a:gd name="connsiteY9" fmla="*/ 724116 h 1291291"/>
                <a:gd name="connsiteX10" fmla="*/ 243135 w 1280712"/>
                <a:gd name="connsiteY10" fmla="*/ 938752 h 1291291"/>
                <a:gd name="connsiteX11" fmla="*/ 77781 w 1280712"/>
                <a:gd name="connsiteY11" fmla="*/ 1029011 h 1291291"/>
                <a:gd name="connsiteX12" fmla="*/ 1257 w 1280712"/>
                <a:gd name="connsiteY12" fmla="*/ 1282586 h 1291291"/>
                <a:gd name="connsiteX13" fmla="*/ 0 w 1280712"/>
                <a:gd name="connsiteY13" fmla="*/ 1291292 h 1291291"/>
                <a:gd name="connsiteX14" fmla="*/ 1280712 w 1280712"/>
                <a:gd name="connsiteY14" fmla="*/ 1291292 h 1291291"/>
                <a:gd name="connsiteX15" fmla="*/ 1279931 w 1280712"/>
                <a:gd name="connsiteY15" fmla="*/ 1282967 h 1291291"/>
                <a:gd name="connsiteX16" fmla="*/ 333451 w 1280712"/>
                <a:gd name="connsiteY16" fmla="*/ 412820 h 1291291"/>
                <a:gd name="connsiteX17" fmla="*/ 342309 w 1280712"/>
                <a:gd name="connsiteY17" fmla="*/ 409010 h 1291291"/>
                <a:gd name="connsiteX18" fmla="*/ 345453 w 1280712"/>
                <a:gd name="connsiteY18" fmla="*/ 409486 h 1291291"/>
                <a:gd name="connsiteX19" fmla="*/ 368827 w 1280712"/>
                <a:gd name="connsiteY19" fmla="*/ 434461 h 1291291"/>
                <a:gd name="connsiteX20" fmla="*/ 358826 w 1280712"/>
                <a:gd name="connsiteY20" fmla="*/ 477857 h 1291291"/>
                <a:gd name="connsiteX21" fmla="*/ 347986 w 1280712"/>
                <a:gd name="connsiteY21" fmla="*/ 523996 h 1291291"/>
                <a:gd name="connsiteX22" fmla="*/ 337223 w 1280712"/>
                <a:gd name="connsiteY22" fmla="*/ 499707 h 1291291"/>
                <a:gd name="connsiteX23" fmla="*/ 333451 w 1280712"/>
                <a:gd name="connsiteY23" fmla="*/ 412820 h 1291291"/>
                <a:gd name="connsiteX24" fmla="*/ 385115 w 1280712"/>
                <a:gd name="connsiteY24" fmla="*/ 418783 h 1291291"/>
                <a:gd name="connsiteX25" fmla="*/ 437236 w 1280712"/>
                <a:gd name="connsiteY25" fmla="*/ 294119 h 1291291"/>
                <a:gd name="connsiteX26" fmla="*/ 686848 w 1280712"/>
                <a:gd name="connsiteY26" fmla="*/ 225997 h 1291291"/>
                <a:gd name="connsiteX27" fmla="*/ 707288 w 1280712"/>
                <a:gd name="connsiteY27" fmla="*/ 226263 h 1291291"/>
                <a:gd name="connsiteX28" fmla="*/ 757428 w 1280712"/>
                <a:gd name="connsiteY28" fmla="*/ 229330 h 1291291"/>
                <a:gd name="connsiteX29" fmla="*/ 759504 w 1280712"/>
                <a:gd name="connsiteY29" fmla="*/ 235788 h 1291291"/>
                <a:gd name="connsiteX30" fmla="*/ 810425 w 1280712"/>
                <a:gd name="connsiteY30" fmla="*/ 353479 h 1291291"/>
                <a:gd name="connsiteX31" fmla="*/ 841324 w 1280712"/>
                <a:gd name="connsiteY31" fmla="*/ 452234 h 1291291"/>
                <a:gd name="connsiteX32" fmla="*/ 839762 w 1280712"/>
                <a:gd name="connsiteY32" fmla="*/ 468789 h 1291291"/>
                <a:gd name="connsiteX33" fmla="*/ 838543 w 1280712"/>
                <a:gd name="connsiteY33" fmla="*/ 483133 h 1291291"/>
                <a:gd name="connsiteX34" fmla="*/ 837838 w 1280712"/>
                <a:gd name="connsiteY34" fmla="*/ 492525 h 1291291"/>
                <a:gd name="connsiteX35" fmla="*/ 824560 w 1280712"/>
                <a:gd name="connsiteY35" fmla="*/ 561410 h 1291291"/>
                <a:gd name="connsiteX36" fmla="*/ 822065 w 1280712"/>
                <a:gd name="connsiteY36" fmla="*/ 571011 h 1291291"/>
                <a:gd name="connsiteX37" fmla="*/ 816407 w 1280712"/>
                <a:gd name="connsiteY37" fmla="*/ 592766 h 1291291"/>
                <a:gd name="connsiteX38" fmla="*/ 813606 w 1280712"/>
                <a:gd name="connsiteY38" fmla="*/ 602196 h 1291291"/>
                <a:gd name="connsiteX39" fmla="*/ 774097 w 1280712"/>
                <a:gd name="connsiteY39" fmla="*/ 667328 h 1291291"/>
                <a:gd name="connsiteX40" fmla="*/ 755180 w 1280712"/>
                <a:gd name="connsiteY40" fmla="*/ 686302 h 1291291"/>
                <a:gd name="connsiteX41" fmla="*/ 748722 w 1280712"/>
                <a:gd name="connsiteY41" fmla="*/ 691979 h 1291291"/>
                <a:gd name="connsiteX42" fmla="*/ 705764 w 1280712"/>
                <a:gd name="connsiteY42" fmla="*/ 723087 h 1291291"/>
                <a:gd name="connsiteX43" fmla="*/ 557213 w 1280712"/>
                <a:gd name="connsiteY43" fmla="*/ 773151 h 1291291"/>
                <a:gd name="connsiteX44" fmla="*/ 480936 w 1280712"/>
                <a:gd name="connsiteY44" fmla="*/ 739089 h 1291291"/>
                <a:gd name="connsiteX45" fmla="*/ 459353 w 1280712"/>
                <a:gd name="connsiteY45" fmla="*/ 720649 h 1291291"/>
                <a:gd name="connsiteX46" fmla="*/ 444360 w 1280712"/>
                <a:gd name="connsiteY46" fmla="*/ 705790 h 1291291"/>
                <a:gd name="connsiteX47" fmla="*/ 371380 w 1280712"/>
                <a:gd name="connsiteY47" fmla="*/ 599186 h 1291291"/>
                <a:gd name="connsiteX48" fmla="*/ 362426 w 1280712"/>
                <a:gd name="connsiteY48" fmla="*/ 569525 h 1291291"/>
                <a:gd name="connsiteX49" fmla="*/ 361150 w 1280712"/>
                <a:gd name="connsiteY49" fmla="*/ 544360 h 1291291"/>
                <a:gd name="connsiteX50" fmla="*/ 373513 w 1280712"/>
                <a:gd name="connsiteY50" fmla="*/ 481933 h 1291291"/>
                <a:gd name="connsiteX51" fmla="*/ 379495 w 1280712"/>
                <a:gd name="connsiteY51" fmla="*/ 459454 h 1291291"/>
                <a:gd name="connsiteX52" fmla="*/ 384543 w 1280712"/>
                <a:gd name="connsiteY52" fmla="*/ 431413 h 1291291"/>
                <a:gd name="connsiteX53" fmla="*/ 385115 w 1280712"/>
                <a:gd name="connsiteY53" fmla="*/ 418783 h 1291291"/>
                <a:gd name="connsiteX54" fmla="*/ 904513 w 1280712"/>
                <a:gd name="connsiteY54" fmla="*/ 455187 h 1291291"/>
                <a:gd name="connsiteX55" fmla="*/ 874586 w 1280712"/>
                <a:gd name="connsiteY55" fmla="*/ 536835 h 1291291"/>
                <a:gd name="connsiteX56" fmla="*/ 837362 w 1280712"/>
                <a:gd name="connsiteY56" fmla="*/ 572783 h 1291291"/>
                <a:gd name="connsiteX57" fmla="*/ 847382 w 1280712"/>
                <a:gd name="connsiteY57" fmla="*/ 533292 h 1291291"/>
                <a:gd name="connsiteX58" fmla="*/ 853040 w 1280712"/>
                <a:gd name="connsiteY58" fmla="*/ 493668 h 1291291"/>
                <a:gd name="connsiteX59" fmla="*/ 853173 w 1280712"/>
                <a:gd name="connsiteY59" fmla="*/ 491935 h 1291291"/>
                <a:gd name="connsiteX60" fmla="*/ 854545 w 1280712"/>
                <a:gd name="connsiteY60" fmla="*/ 474866 h 1291291"/>
                <a:gd name="connsiteX61" fmla="*/ 893807 w 1280712"/>
                <a:gd name="connsiteY61" fmla="*/ 448367 h 1291291"/>
                <a:gd name="connsiteX62" fmla="*/ 894093 w 1280712"/>
                <a:gd name="connsiteY62" fmla="*/ 448367 h 1291291"/>
                <a:gd name="connsiteX63" fmla="*/ 904513 w 1280712"/>
                <a:gd name="connsiteY63" fmla="*/ 455187 h 1291291"/>
                <a:gd name="connsiteX64" fmla="*/ 537058 w 1280712"/>
                <a:gd name="connsiteY64" fmla="*/ 1031602 h 1291291"/>
                <a:gd name="connsiteX65" fmla="*/ 471869 w 1280712"/>
                <a:gd name="connsiteY65" fmla="*/ 1016991 h 1291291"/>
                <a:gd name="connsiteX66" fmla="*/ 483184 w 1280712"/>
                <a:gd name="connsiteY66" fmla="*/ 759873 h 1291291"/>
                <a:gd name="connsiteX67" fmla="*/ 557213 w 1280712"/>
                <a:gd name="connsiteY67" fmla="*/ 788410 h 1291291"/>
                <a:gd name="connsiteX68" fmla="*/ 713746 w 1280712"/>
                <a:gd name="connsiteY68" fmla="*/ 736098 h 1291291"/>
                <a:gd name="connsiteX69" fmla="*/ 737597 w 1280712"/>
                <a:gd name="connsiteY69" fmla="*/ 720134 h 1291291"/>
                <a:gd name="connsiteX70" fmla="*/ 695916 w 1280712"/>
                <a:gd name="connsiteY70" fmla="*/ 987158 h 1291291"/>
                <a:gd name="connsiteX71" fmla="*/ 537058 w 1280712"/>
                <a:gd name="connsiteY71" fmla="*/ 1031621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80712" h="1291291">
                  <a:moveTo>
                    <a:pt x="1279931" y="1282967"/>
                  </a:moveTo>
                  <a:cubicBezTo>
                    <a:pt x="1263968" y="1113155"/>
                    <a:pt x="1214476" y="1012514"/>
                    <a:pt x="1124198" y="966241"/>
                  </a:cubicBezTo>
                  <a:cubicBezTo>
                    <a:pt x="1097871" y="952754"/>
                    <a:pt x="1057447" y="942162"/>
                    <a:pt x="1012927" y="931628"/>
                  </a:cubicBezTo>
                  <a:cubicBezTo>
                    <a:pt x="982771" y="840226"/>
                    <a:pt x="963778" y="734632"/>
                    <a:pt x="1001554" y="573678"/>
                  </a:cubicBezTo>
                  <a:cubicBezTo>
                    <a:pt x="1064590" y="305187"/>
                    <a:pt x="999211" y="120688"/>
                    <a:pt x="841762" y="60604"/>
                  </a:cubicBezTo>
                  <a:cubicBezTo>
                    <a:pt x="788365" y="21609"/>
                    <a:pt x="696201" y="-13005"/>
                    <a:pt x="600932" y="4807"/>
                  </a:cubicBezTo>
                  <a:cubicBezTo>
                    <a:pt x="473183" y="28715"/>
                    <a:pt x="390658" y="90227"/>
                    <a:pt x="334308" y="201441"/>
                  </a:cubicBezTo>
                  <a:cubicBezTo>
                    <a:pt x="292875" y="283204"/>
                    <a:pt x="286131" y="363861"/>
                    <a:pt x="289446" y="444386"/>
                  </a:cubicBezTo>
                  <a:lnTo>
                    <a:pt x="289446" y="444557"/>
                  </a:lnTo>
                  <a:cubicBezTo>
                    <a:pt x="293256" y="537388"/>
                    <a:pt x="310344" y="630066"/>
                    <a:pt x="302876" y="724116"/>
                  </a:cubicBezTo>
                  <a:cubicBezTo>
                    <a:pt x="295046" y="822681"/>
                    <a:pt x="272586" y="883774"/>
                    <a:pt x="243135" y="938752"/>
                  </a:cubicBezTo>
                  <a:cubicBezTo>
                    <a:pt x="178308" y="957707"/>
                    <a:pt x="111481" y="981596"/>
                    <a:pt x="77781" y="1029011"/>
                  </a:cubicBezTo>
                  <a:cubicBezTo>
                    <a:pt x="43625" y="1077093"/>
                    <a:pt x="19298" y="1157675"/>
                    <a:pt x="1257" y="1282586"/>
                  </a:cubicBezTo>
                  <a:lnTo>
                    <a:pt x="0" y="1291292"/>
                  </a:lnTo>
                  <a:lnTo>
                    <a:pt x="1280712" y="1291292"/>
                  </a:lnTo>
                  <a:lnTo>
                    <a:pt x="1279931" y="1282967"/>
                  </a:lnTo>
                  <a:close/>
                  <a:moveTo>
                    <a:pt x="333451" y="412820"/>
                  </a:moveTo>
                  <a:cubicBezTo>
                    <a:pt x="337014" y="409829"/>
                    <a:pt x="339985" y="409010"/>
                    <a:pt x="342309" y="409010"/>
                  </a:cubicBezTo>
                  <a:cubicBezTo>
                    <a:pt x="343529" y="409010"/>
                    <a:pt x="344576" y="409219"/>
                    <a:pt x="345453" y="409486"/>
                  </a:cubicBezTo>
                  <a:cubicBezTo>
                    <a:pt x="353816" y="411963"/>
                    <a:pt x="362293" y="422974"/>
                    <a:pt x="368827" y="434461"/>
                  </a:cubicBezTo>
                  <a:cubicBezTo>
                    <a:pt x="367017" y="448329"/>
                    <a:pt x="363017" y="462788"/>
                    <a:pt x="358826" y="477857"/>
                  </a:cubicBezTo>
                  <a:cubicBezTo>
                    <a:pt x="354768" y="492506"/>
                    <a:pt x="350482" y="507917"/>
                    <a:pt x="347986" y="523996"/>
                  </a:cubicBezTo>
                  <a:cubicBezTo>
                    <a:pt x="343757" y="516357"/>
                    <a:pt x="339966" y="508146"/>
                    <a:pt x="337223" y="499707"/>
                  </a:cubicBezTo>
                  <a:cubicBezTo>
                    <a:pt x="323259" y="456711"/>
                    <a:pt x="321793" y="422612"/>
                    <a:pt x="333451" y="412820"/>
                  </a:cubicBezTo>
                  <a:close/>
                  <a:moveTo>
                    <a:pt x="385115" y="418783"/>
                  </a:moveTo>
                  <a:cubicBezTo>
                    <a:pt x="384639" y="367252"/>
                    <a:pt x="402184" y="325304"/>
                    <a:pt x="437236" y="294119"/>
                  </a:cubicBezTo>
                  <a:cubicBezTo>
                    <a:pt x="501739" y="236741"/>
                    <a:pt x="612743" y="225997"/>
                    <a:pt x="686848" y="225997"/>
                  </a:cubicBezTo>
                  <a:cubicBezTo>
                    <a:pt x="694030" y="225997"/>
                    <a:pt x="700869" y="226092"/>
                    <a:pt x="707288" y="226263"/>
                  </a:cubicBezTo>
                  <a:cubicBezTo>
                    <a:pt x="731215" y="226911"/>
                    <a:pt x="749237" y="228492"/>
                    <a:pt x="757428" y="229330"/>
                  </a:cubicBezTo>
                  <a:cubicBezTo>
                    <a:pt x="758114" y="231502"/>
                    <a:pt x="758800" y="233674"/>
                    <a:pt x="759504" y="235788"/>
                  </a:cubicBezTo>
                  <a:cubicBezTo>
                    <a:pt x="776021" y="286347"/>
                    <a:pt x="794976" y="323361"/>
                    <a:pt x="810425" y="353479"/>
                  </a:cubicBezTo>
                  <a:cubicBezTo>
                    <a:pt x="830199" y="392094"/>
                    <a:pt x="844487" y="420002"/>
                    <a:pt x="841324" y="452234"/>
                  </a:cubicBezTo>
                  <a:cubicBezTo>
                    <a:pt x="840715" y="458407"/>
                    <a:pt x="840200" y="463893"/>
                    <a:pt x="839762" y="468789"/>
                  </a:cubicBezTo>
                  <a:cubicBezTo>
                    <a:pt x="839286" y="474256"/>
                    <a:pt x="838886" y="478981"/>
                    <a:pt x="838543" y="483133"/>
                  </a:cubicBezTo>
                  <a:cubicBezTo>
                    <a:pt x="838276" y="486639"/>
                    <a:pt x="838048" y="489744"/>
                    <a:pt x="837838" y="492525"/>
                  </a:cubicBezTo>
                  <a:cubicBezTo>
                    <a:pt x="836047" y="516185"/>
                    <a:pt x="835933" y="517709"/>
                    <a:pt x="824560" y="561410"/>
                  </a:cubicBezTo>
                  <a:cubicBezTo>
                    <a:pt x="823779" y="564401"/>
                    <a:pt x="822960" y="567601"/>
                    <a:pt x="822065" y="571011"/>
                  </a:cubicBezTo>
                  <a:cubicBezTo>
                    <a:pt x="820388" y="577450"/>
                    <a:pt x="818502" y="584651"/>
                    <a:pt x="816407" y="592766"/>
                  </a:cubicBezTo>
                  <a:cubicBezTo>
                    <a:pt x="815588" y="595909"/>
                    <a:pt x="814654" y="599053"/>
                    <a:pt x="813606" y="602196"/>
                  </a:cubicBezTo>
                  <a:cubicBezTo>
                    <a:pt x="806082" y="624675"/>
                    <a:pt x="792671" y="646697"/>
                    <a:pt x="774097" y="667328"/>
                  </a:cubicBezTo>
                  <a:cubicBezTo>
                    <a:pt x="768287" y="673805"/>
                    <a:pt x="761981" y="680149"/>
                    <a:pt x="755180" y="686302"/>
                  </a:cubicBezTo>
                  <a:cubicBezTo>
                    <a:pt x="753066" y="688226"/>
                    <a:pt x="750913" y="690112"/>
                    <a:pt x="748722" y="691979"/>
                  </a:cubicBezTo>
                  <a:cubicBezTo>
                    <a:pt x="735902" y="702970"/>
                    <a:pt x="721538" y="713391"/>
                    <a:pt x="705764" y="723087"/>
                  </a:cubicBezTo>
                  <a:cubicBezTo>
                    <a:pt x="656311" y="753491"/>
                    <a:pt x="597999" y="773151"/>
                    <a:pt x="557213" y="773151"/>
                  </a:cubicBezTo>
                  <a:cubicBezTo>
                    <a:pt x="535267" y="773151"/>
                    <a:pt x="508197" y="760273"/>
                    <a:pt x="480936" y="739089"/>
                  </a:cubicBezTo>
                  <a:cubicBezTo>
                    <a:pt x="473735" y="733489"/>
                    <a:pt x="466496" y="727316"/>
                    <a:pt x="459353" y="720649"/>
                  </a:cubicBezTo>
                  <a:cubicBezTo>
                    <a:pt x="454304" y="715944"/>
                    <a:pt x="449294" y="710971"/>
                    <a:pt x="444360" y="705790"/>
                  </a:cubicBezTo>
                  <a:cubicBezTo>
                    <a:pt x="415595" y="675672"/>
                    <a:pt x="389172" y="638162"/>
                    <a:pt x="371380" y="599186"/>
                  </a:cubicBezTo>
                  <a:cubicBezTo>
                    <a:pt x="366789" y="589128"/>
                    <a:pt x="363950" y="579260"/>
                    <a:pt x="362426" y="569525"/>
                  </a:cubicBezTo>
                  <a:cubicBezTo>
                    <a:pt x="361093" y="561029"/>
                    <a:pt x="360750" y="552647"/>
                    <a:pt x="361150" y="544360"/>
                  </a:cubicBezTo>
                  <a:cubicBezTo>
                    <a:pt x="362121" y="523005"/>
                    <a:pt x="367875" y="502279"/>
                    <a:pt x="373513" y="481933"/>
                  </a:cubicBezTo>
                  <a:cubicBezTo>
                    <a:pt x="375628" y="474313"/>
                    <a:pt x="377704" y="466827"/>
                    <a:pt x="379495" y="459454"/>
                  </a:cubicBezTo>
                  <a:cubicBezTo>
                    <a:pt x="381800" y="449986"/>
                    <a:pt x="383648" y="440671"/>
                    <a:pt x="384543" y="431413"/>
                  </a:cubicBezTo>
                  <a:cubicBezTo>
                    <a:pt x="384943" y="427203"/>
                    <a:pt x="385153" y="422993"/>
                    <a:pt x="385115" y="418783"/>
                  </a:cubicBezTo>
                  <a:close/>
                  <a:moveTo>
                    <a:pt x="904513" y="455187"/>
                  </a:moveTo>
                  <a:cubicBezTo>
                    <a:pt x="912666" y="468046"/>
                    <a:pt x="900913" y="500107"/>
                    <a:pt x="874586" y="536835"/>
                  </a:cubicBezTo>
                  <a:cubicBezTo>
                    <a:pt x="864108" y="551466"/>
                    <a:pt x="849782" y="563924"/>
                    <a:pt x="837362" y="572783"/>
                  </a:cubicBezTo>
                  <a:cubicBezTo>
                    <a:pt x="842162" y="554323"/>
                    <a:pt x="845287" y="542303"/>
                    <a:pt x="847382" y="533292"/>
                  </a:cubicBezTo>
                  <a:cubicBezTo>
                    <a:pt x="851192" y="517138"/>
                    <a:pt x="851764" y="510527"/>
                    <a:pt x="853040" y="493668"/>
                  </a:cubicBezTo>
                  <a:cubicBezTo>
                    <a:pt x="853078" y="493097"/>
                    <a:pt x="853135" y="492525"/>
                    <a:pt x="853173" y="491935"/>
                  </a:cubicBezTo>
                  <a:cubicBezTo>
                    <a:pt x="853535" y="487248"/>
                    <a:pt x="853954" y="481686"/>
                    <a:pt x="854545" y="474866"/>
                  </a:cubicBezTo>
                  <a:cubicBezTo>
                    <a:pt x="865251" y="463017"/>
                    <a:pt x="881958" y="448367"/>
                    <a:pt x="893807" y="448367"/>
                  </a:cubicBezTo>
                  <a:lnTo>
                    <a:pt x="894093" y="448367"/>
                  </a:lnTo>
                  <a:cubicBezTo>
                    <a:pt x="896760" y="448424"/>
                    <a:pt x="900722" y="449186"/>
                    <a:pt x="904513" y="455187"/>
                  </a:cubicBezTo>
                  <a:close/>
                  <a:moveTo>
                    <a:pt x="537058" y="1031602"/>
                  </a:moveTo>
                  <a:cubicBezTo>
                    <a:pt x="510369" y="1031735"/>
                    <a:pt x="489014" y="1026154"/>
                    <a:pt x="471869" y="1016991"/>
                  </a:cubicBezTo>
                  <a:cubicBezTo>
                    <a:pt x="489128" y="921512"/>
                    <a:pt x="490385" y="835120"/>
                    <a:pt x="483184" y="759873"/>
                  </a:cubicBezTo>
                  <a:cubicBezTo>
                    <a:pt x="509949" y="778485"/>
                    <a:pt x="535438" y="788410"/>
                    <a:pt x="557213" y="788410"/>
                  </a:cubicBezTo>
                  <a:cubicBezTo>
                    <a:pt x="600608" y="788410"/>
                    <a:pt x="662064" y="767874"/>
                    <a:pt x="713746" y="736098"/>
                  </a:cubicBezTo>
                  <a:cubicBezTo>
                    <a:pt x="722071" y="730974"/>
                    <a:pt x="730034" y="725659"/>
                    <a:pt x="737597" y="720134"/>
                  </a:cubicBezTo>
                  <a:cubicBezTo>
                    <a:pt x="704050" y="811517"/>
                    <a:pt x="694163" y="904119"/>
                    <a:pt x="695916" y="987158"/>
                  </a:cubicBezTo>
                  <a:cubicBezTo>
                    <a:pt x="652958" y="1012514"/>
                    <a:pt x="599389" y="1031316"/>
                    <a:pt x="537058" y="1031621"/>
                  </a:cubicBezTo>
                  <a:close/>
                </a:path>
              </a:pathLst>
            </a:custGeom>
            <a:solidFill>
              <a:srgbClr val="0A39A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4" name="Grafik 46">
            <a:extLst>
              <a:ext uri="{FF2B5EF4-FFF2-40B4-BE49-F238E27FC236}">
                <a16:creationId xmlns:a16="http://schemas.microsoft.com/office/drawing/2014/main" id="{B064974E-D951-DEF2-BC78-D98339723684}"/>
              </a:ext>
            </a:extLst>
          </p:cNvPr>
          <p:cNvGrpSpPr>
            <a:grpSpLocks noChangeAspect="1"/>
          </p:cNvGrpSpPr>
          <p:nvPr/>
        </p:nvGrpSpPr>
        <p:grpSpPr>
          <a:xfrm>
            <a:off x="6841899" y="5146901"/>
            <a:ext cx="1133339" cy="1149059"/>
            <a:chOff x="6942876" y="3300412"/>
            <a:chExt cx="1274025" cy="1291697"/>
          </a:xfrm>
        </p:grpSpPr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FACF830-6AF0-E7F3-C4CD-026F11C8510E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654CDB27-1F06-E211-2E35-B42CEB34134E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7" name="Grafik 44">
            <a:extLst>
              <a:ext uri="{FF2B5EF4-FFF2-40B4-BE49-F238E27FC236}">
                <a16:creationId xmlns:a16="http://schemas.microsoft.com/office/drawing/2014/main" id="{3BE6494F-D2A3-E2AD-D8F6-B0D644A36AF3}"/>
              </a:ext>
            </a:extLst>
          </p:cNvPr>
          <p:cNvGrpSpPr>
            <a:grpSpLocks noChangeAspect="1"/>
          </p:cNvGrpSpPr>
          <p:nvPr/>
        </p:nvGrpSpPr>
        <p:grpSpPr>
          <a:xfrm>
            <a:off x="4965262" y="5146901"/>
            <a:ext cx="1102727" cy="1149059"/>
            <a:chOff x="3176344" y="3172479"/>
            <a:chExt cx="1317078" cy="1372416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B70406E9-C328-5D96-672D-73369AEDFD3A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472A32EC-5F81-CDFE-D14E-A603D0853E92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F1E631E-4D23-0D80-EAB4-F545B348840B}"/>
              </a:ext>
            </a:extLst>
          </p:cNvPr>
          <p:cNvGrpSpPr/>
          <p:nvPr/>
        </p:nvGrpSpPr>
        <p:grpSpPr>
          <a:xfrm>
            <a:off x="8714108" y="5036784"/>
            <a:ext cx="1200801" cy="1259176"/>
            <a:chOff x="6535580" y="3777588"/>
            <a:chExt cx="900601" cy="944382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C0EA8CD0-CEA4-AFFF-E257-8440873312E0}"/>
                </a:ext>
              </a:extLst>
            </p:cNvPr>
            <p:cNvSpPr/>
            <p:nvPr/>
          </p:nvSpPr>
          <p:spPr>
            <a:xfrm flipH="1">
              <a:off x="6552220" y="3777588"/>
              <a:ext cx="883961" cy="809202"/>
            </a:xfrm>
            <a:custGeom>
              <a:avLst/>
              <a:gdLst>
                <a:gd name="connsiteX0" fmla="*/ 1511313 w 1511362"/>
                <a:gd name="connsiteY0" fmla="*/ 1380895 h 1383542"/>
                <a:gd name="connsiteX1" fmla="*/ 1489996 w 1511362"/>
                <a:gd name="connsiteY1" fmla="*/ 1380876 h 1383542"/>
                <a:gd name="connsiteX2" fmla="*/ 1489996 w 1511362"/>
                <a:gd name="connsiteY2" fmla="*/ 1383543 h 1383542"/>
                <a:gd name="connsiteX3" fmla="*/ 19964 w 1511362"/>
                <a:gd name="connsiteY3" fmla="*/ 1381771 h 1383542"/>
                <a:gd name="connsiteX4" fmla="*/ 20403 w 1511362"/>
                <a:gd name="connsiteY4" fmla="*/ 1379180 h 1383542"/>
                <a:gd name="connsiteX5" fmla="*/ 0 w 1511362"/>
                <a:gd name="connsiteY5" fmla="*/ 1379180 h 1383542"/>
                <a:gd name="connsiteX6" fmla="*/ 231172 w 1511362"/>
                <a:gd name="connsiteY6" fmla="*/ 1056588 h 1383542"/>
                <a:gd name="connsiteX7" fmla="*/ 279273 w 1511362"/>
                <a:gd name="connsiteY7" fmla="*/ 1031213 h 1383542"/>
                <a:gd name="connsiteX8" fmla="*/ 389915 w 1511362"/>
                <a:gd name="connsiteY8" fmla="*/ 972120 h 1383542"/>
                <a:gd name="connsiteX9" fmla="*/ 476555 w 1511362"/>
                <a:gd name="connsiteY9" fmla="*/ 928114 h 1383542"/>
                <a:gd name="connsiteX10" fmla="*/ 537267 w 1511362"/>
                <a:gd name="connsiteY10" fmla="*/ 855115 h 1383542"/>
                <a:gd name="connsiteX11" fmla="*/ 556908 w 1511362"/>
                <a:gd name="connsiteY11" fmla="*/ 855305 h 1383542"/>
                <a:gd name="connsiteX12" fmla="*/ 565099 w 1511362"/>
                <a:gd name="connsiteY12" fmla="*/ 865078 h 1383542"/>
                <a:gd name="connsiteX13" fmla="*/ 600304 w 1511362"/>
                <a:gd name="connsiteY13" fmla="*/ 801051 h 1383542"/>
                <a:gd name="connsiteX14" fmla="*/ 519741 w 1511362"/>
                <a:gd name="connsiteY14" fmla="*/ 684160 h 1383542"/>
                <a:gd name="connsiteX15" fmla="*/ 498253 w 1511362"/>
                <a:gd name="connsiteY15" fmla="*/ 590586 h 1383542"/>
                <a:gd name="connsiteX16" fmla="*/ 454647 w 1511362"/>
                <a:gd name="connsiteY16" fmla="*/ 546791 h 1383542"/>
                <a:gd name="connsiteX17" fmla="*/ 423558 w 1511362"/>
                <a:gd name="connsiteY17" fmla="*/ 459027 h 1383542"/>
                <a:gd name="connsiteX18" fmla="*/ 428492 w 1511362"/>
                <a:gd name="connsiteY18" fmla="*/ 440739 h 1383542"/>
                <a:gd name="connsiteX19" fmla="*/ 446951 w 1511362"/>
                <a:gd name="connsiteY19" fmla="*/ 425137 h 1383542"/>
                <a:gd name="connsiteX20" fmla="*/ 480708 w 1511362"/>
                <a:gd name="connsiteY20" fmla="*/ 152151 h 1383542"/>
                <a:gd name="connsiteX21" fmla="*/ 658959 w 1511362"/>
                <a:gd name="connsiteY21" fmla="*/ 32345 h 1383542"/>
                <a:gd name="connsiteX22" fmla="*/ 890778 w 1511362"/>
                <a:gd name="connsiteY22" fmla="*/ 29564 h 1383542"/>
                <a:gd name="connsiteX23" fmla="*/ 991724 w 1511362"/>
                <a:gd name="connsiteY23" fmla="*/ 147179 h 1383542"/>
                <a:gd name="connsiteX24" fmla="*/ 1051789 w 1511362"/>
                <a:gd name="connsiteY24" fmla="*/ 371150 h 1383542"/>
                <a:gd name="connsiteX25" fmla="*/ 1062152 w 1511362"/>
                <a:gd name="connsiteY25" fmla="*/ 372312 h 1383542"/>
                <a:gd name="connsiteX26" fmla="*/ 1078116 w 1511362"/>
                <a:gd name="connsiteY26" fmla="*/ 475658 h 1383542"/>
                <a:gd name="connsiteX27" fmla="*/ 1043178 w 1511362"/>
                <a:gd name="connsiteY27" fmla="*/ 547781 h 1383542"/>
                <a:gd name="connsiteX28" fmla="*/ 1043940 w 1511362"/>
                <a:gd name="connsiteY28" fmla="*/ 581462 h 1383542"/>
                <a:gd name="connsiteX29" fmla="*/ 1042016 w 1511362"/>
                <a:gd name="connsiteY29" fmla="*/ 614037 h 1383542"/>
                <a:gd name="connsiteX30" fmla="*/ 986219 w 1511362"/>
                <a:gd name="connsiteY30" fmla="*/ 754512 h 1383542"/>
                <a:gd name="connsiteX31" fmla="*/ 985704 w 1511362"/>
                <a:gd name="connsiteY31" fmla="*/ 755121 h 1383542"/>
                <a:gd name="connsiteX32" fmla="*/ 957872 w 1511362"/>
                <a:gd name="connsiteY32" fmla="*/ 787754 h 1383542"/>
                <a:gd name="connsiteX33" fmla="*/ 956501 w 1511362"/>
                <a:gd name="connsiteY33" fmla="*/ 821206 h 1383542"/>
                <a:gd name="connsiteX34" fmla="*/ 975703 w 1511362"/>
                <a:gd name="connsiteY34" fmla="*/ 894777 h 1383542"/>
                <a:gd name="connsiteX35" fmla="*/ 990924 w 1511362"/>
                <a:gd name="connsiteY35" fmla="*/ 881861 h 1383542"/>
                <a:gd name="connsiteX36" fmla="*/ 1014889 w 1511362"/>
                <a:gd name="connsiteY36" fmla="*/ 884490 h 1383542"/>
                <a:gd name="connsiteX37" fmla="*/ 1059656 w 1511362"/>
                <a:gd name="connsiteY37" fmla="*/ 953527 h 1383542"/>
                <a:gd name="connsiteX38" fmla="*/ 1059675 w 1511362"/>
                <a:gd name="connsiteY38" fmla="*/ 953527 h 1383542"/>
                <a:gd name="connsiteX39" fmla="*/ 1087907 w 1511362"/>
                <a:gd name="connsiteY39" fmla="*/ 966024 h 1383542"/>
                <a:gd name="connsiteX40" fmla="*/ 1303744 w 1511362"/>
                <a:gd name="connsiteY40" fmla="*/ 1082972 h 1383542"/>
                <a:gd name="connsiteX41" fmla="*/ 1428864 w 1511362"/>
                <a:gd name="connsiteY41" fmla="*/ 1196662 h 1383542"/>
                <a:gd name="connsiteX42" fmla="*/ 1491653 w 1511362"/>
                <a:gd name="connsiteY42" fmla="*/ 1315553 h 1383542"/>
                <a:gd name="connsiteX43" fmla="*/ 1511313 w 1511362"/>
                <a:gd name="connsiteY43" fmla="*/ 1380895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1362" h="1383542">
                  <a:moveTo>
                    <a:pt x="1511313" y="1380895"/>
                  </a:moveTo>
                  <a:cubicBezTo>
                    <a:pt x="1511313" y="1380895"/>
                    <a:pt x="1503293" y="1380895"/>
                    <a:pt x="1489996" y="1380876"/>
                  </a:cubicBezTo>
                  <a:lnTo>
                    <a:pt x="1489996" y="1383543"/>
                  </a:lnTo>
                  <a:lnTo>
                    <a:pt x="19964" y="1381771"/>
                  </a:lnTo>
                  <a:lnTo>
                    <a:pt x="20403" y="1379180"/>
                  </a:lnTo>
                  <a:lnTo>
                    <a:pt x="0" y="1379180"/>
                  </a:lnTo>
                  <a:cubicBezTo>
                    <a:pt x="24194" y="1237353"/>
                    <a:pt x="102984" y="1135378"/>
                    <a:pt x="231172" y="1056588"/>
                  </a:cubicBezTo>
                  <a:cubicBezTo>
                    <a:pt x="239573" y="1051425"/>
                    <a:pt x="257137" y="1042338"/>
                    <a:pt x="279273" y="1031213"/>
                  </a:cubicBezTo>
                  <a:cubicBezTo>
                    <a:pt x="326441" y="1003152"/>
                    <a:pt x="356197" y="988617"/>
                    <a:pt x="389915" y="972120"/>
                  </a:cubicBezTo>
                  <a:cubicBezTo>
                    <a:pt x="413709" y="960499"/>
                    <a:pt x="440017" y="947641"/>
                    <a:pt x="476555" y="928114"/>
                  </a:cubicBezTo>
                  <a:cubicBezTo>
                    <a:pt x="493224" y="900701"/>
                    <a:pt x="516312" y="879689"/>
                    <a:pt x="537267" y="855115"/>
                  </a:cubicBezTo>
                  <a:cubicBezTo>
                    <a:pt x="542449" y="849038"/>
                    <a:pt x="551917" y="849057"/>
                    <a:pt x="556908" y="855305"/>
                  </a:cubicBezTo>
                  <a:cubicBezTo>
                    <a:pt x="559441" y="858506"/>
                    <a:pt x="562185" y="861763"/>
                    <a:pt x="565099" y="865078"/>
                  </a:cubicBezTo>
                  <a:cubicBezTo>
                    <a:pt x="581177" y="846180"/>
                    <a:pt x="592474" y="824863"/>
                    <a:pt x="600304" y="801051"/>
                  </a:cubicBezTo>
                  <a:cubicBezTo>
                    <a:pt x="567004" y="773238"/>
                    <a:pt x="540468" y="734681"/>
                    <a:pt x="519741" y="684160"/>
                  </a:cubicBezTo>
                  <a:cubicBezTo>
                    <a:pt x="506159" y="651089"/>
                    <a:pt x="500653" y="620228"/>
                    <a:pt x="498253" y="590586"/>
                  </a:cubicBezTo>
                  <a:cubicBezTo>
                    <a:pt x="484937" y="581138"/>
                    <a:pt x="469068" y="566488"/>
                    <a:pt x="454647" y="546791"/>
                  </a:cubicBezTo>
                  <a:cubicBezTo>
                    <a:pt x="438226" y="524350"/>
                    <a:pt x="422281" y="485831"/>
                    <a:pt x="423558" y="459027"/>
                  </a:cubicBezTo>
                  <a:cubicBezTo>
                    <a:pt x="423901" y="451941"/>
                    <a:pt x="425444" y="445673"/>
                    <a:pt x="428492" y="440739"/>
                  </a:cubicBezTo>
                  <a:cubicBezTo>
                    <a:pt x="433254" y="433043"/>
                    <a:pt x="439617" y="427728"/>
                    <a:pt x="446951" y="425137"/>
                  </a:cubicBezTo>
                  <a:cubicBezTo>
                    <a:pt x="400793" y="360024"/>
                    <a:pt x="387420" y="190175"/>
                    <a:pt x="480708" y="152151"/>
                  </a:cubicBezTo>
                  <a:cubicBezTo>
                    <a:pt x="511245" y="58710"/>
                    <a:pt x="619868" y="58139"/>
                    <a:pt x="658959" y="32345"/>
                  </a:cubicBezTo>
                  <a:cubicBezTo>
                    <a:pt x="711518" y="-2326"/>
                    <a:pt x="796271" y="-17356"/>
                    <a:pt x="890778" y="29564"/>
                  </a:cubicBezTo>
                  <a:cubicBezTo>
                    <a:pt x="944861" y="56405"/>
                    <a:pt x="977475" y="101802"/>
                    <a:pt x="991724" y="147179"/>
                  </a:cubicBezTo>
                  <a:cubicBezTo>
                    <a:pt x="1060266" y="182535"/>
                    <a:pt x="1068019" y="293368"/>
                    <a:pt x="1051789" y="371150"/>
                  </a:cubicBezTo>
                  <a:cubicBezTo>
                    <a:pt x="1055141" y="371035"/>
                    <a:pt x="1058609" y="371416"/>
                    <a:pt x="1062152" y="372312"/>
                  </a:cubicBezTo>
                  <a:cubicBezTo>
                    <a:pt x="1090384" y="379455"/>
                    <a:pt x="1086422" y="432452"/>
                    <a:pt x="1078116" y="475658"/>
                  </a:cubicBezTo>
                  <a:cubicBezTo>
                    <a:pt x="1072248" y="506195"/>
                    <a:pt x="1053389" y="533989"/>
                    <a:pt x="1043178" y="547781"/>
                  </a:cubicBezTo>
                  <a:cubicBezTo>
                    <a:pt x="1043883" y="559325"/>
                    <a:pt x="1044130" y="570565"/>
                    <a:pt x="1043940" y="581462"/>
                  </a:cubicBezTo>
                  <a:cubicBezTo>
                    <a:pt x="1043769" y="592663"/>
                    <a:pt x="1043121" y="603541"/>
                    <a:pt x="1042016" y="614037"/>
                  </a:cubicBezTo>
                  <a:cubicBezTo>
                    <a:pt x="1036187" y="669130"/>
                    <a:pt x="1017403" y="716374"/>
                    <a:pt x="986219" y="754512"/>
                  </a:cubicBezTo>
                  <a:lnTo>
                    <a:pt x="985704" y="755121"/>
                  </a:lnTo>
                  <a:cubicBezTo>
                    <a:pt x="976560" y="766304"/>
                    <a:pt x="967531" y="777334"/>
                    <a:pt x="957872" y="787754"/>
                  </a:cubicBezTo>
                  <a:cubicBezTo>
                    <a:pt x="957034" y="799870"/>
                    <a:pt x="956501" y="810957"/>
                    <a:pt x="956501" y="821206"/>
                  </a:cubicBezTo>
                  <a:cubicBezTo>
                    <a:pt x="956501" y="851686"/>
                    <a:pt x="961130" y="874660"/>
                    <a:pt x="975703" y="894777"/>
                  </a:cubicBezTo>
                  <a:cubicBezTo>
                    <a:pt x="980637" y="890662"/>
                    <a:pt x="985628" y="886357"/>
                    <a:pt x="990924" y="881861"/>
                  </a:cubicBezTo>
                  <a:cubicBezTo>
                    <a:pt x="998182" y="875708"/>
                    <a:pt x="1009117" y="876908"/>
                    <a:pt x="1014889" y="884490"/>
                  </a:cubicBezTo>
                  <a:cubicBezTo>
                    <a:pt x="1027576" y="901178"/>
                    <a:pt x="1042949" y="922838"/>
                    <a:pt x="1059656" y="953527"/>
                  </a:cubicBezTo>
                  <a:lnTo>
                    <a:pt x="1059675" y="953527"/>
                  </a:lnTo>
                  <a:cubicBezTo>
                    <a:pt x="1068362" y="957604"/>
                    <a:pt x="1077773" y="961738"/>
                    <a:pt x="1087907" y="966024"/>
                  </a:cubicBezTo>
                  <a:cubicBezTo>
                    <a:pt x="1178052" y="1004067"/>
                    <a:pt x="1249375" y="1042681"/>
                    <a:pt x="1303744" y="1082972"/>
                  </a:cubicBezTo>
                  <a:cubicBezTo>
                    <a:pt x="1352817" y="1114957"/>
                    <a:pt x="1398156" y="1152447"/>
                    <a:pt x="1428864" y="1196662"/>
                  </a:cubicBezTo>
                  <a:cubicBezTo>
                    <a:pt x="1454468" y="1233486"/>
                    <a:pt x="1475270" y="1273853"/>
                    <a:pt x="1491653" y="1315553"/>
                  </a:cubicBezTo>
                  <a:cubicBezTo>
                    <a:pt x="1493063" y="1319154"/>
                    <a:pt x="1512475" y="1380895"/>
                    <a:pt x="1511313" y="13808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770FBFDC-FACF-9699-7CD2-D0D0274742F2}"/>
                </a:ext>
              </a:extLst>
            </p:cNvPr>
            <p:cNvSpPr/>
            <p:nvPr/>
          </p:nvSpPr>
          <p:spPr>
            <a:xfrm flipH="1">
              <a:off x="6535580" y="3912768"/>
              <a:ext cx="883961" cy="809202"/>
            </a:xfrm>
            <a:custGeom>
              <a:avLst/>
              <a:gdLst>
                <a:gd name="connsiteX0" fmla="*/ 1491653 w 1511362"/>
                <a:gd name="connsiteY0" fmla="*/ 1315553 h 1383542"/>
                <a:gd name="connsiteX1" fmla="*/ 1428864 w 1511362"/>
                <a:gd name="connsiteY1" fmla="*/ 1196643 h 1383542"/>
                <a:gd name="connsiteX2" fmla="*/ 1303725 w 1511362"/>
                <a:gd name="connsiteY2" fmla="*/ 1082972 h 1383542"/>
                <a:gd name="connsiteX3" fmla="*/ 1087888 w 1511362"/>
                <a:gd name="connsiteY3" fmla="*/ 966024 h 1383542"/>
                <a:gd name="connsiteX4" fmla="*/ 1059656 w 1511362"/>
                <a:gd name="connsiteY4" fmla="*/ 953527 h 1383542"/>
                <a:gd name="connsiteX5" fmla="*/ 1059656 w 1511362"/>
                <a:gd name="connsiteY5" fmla="*/ 953527 h 1383542"/>
                <a:gd name="connsiteX6" fmla="*/ 1014889 w 1511362"/>
                <a:gd name="connsiteY6" fmla="*/ 884490 h 1383542"/>
                <a:gd name="connsiteX7" fmla="*/ 990924 w 1511362"/>
                <a:gd name="connsiteY7" fmla="*/ 881861 h 1383542"/>
                <a:gd name="connsiteX8" fmla="*/ 975722 w 1511362"/>
                <a:gd name="connsiteY8" fmla="*/ 894777 h 1383542"/>
                <a:gd name="connsiteX9" fmla="*/ 975722 w 1511362"/>
                <a:gd name="connsiteY9" fmla="*/ 894777 h 1383542"/>
                <a:gd name="connsiteX10" fmla="*/ 957891 w 1511362"/>
                <a:gd name="connsiteY10" fmla="*/ 787754 h 1383542"/>
                <a:gd name="connsiteX11" fmla="*/ 985723 w 1511362"/>
                <a:gd name="connsiteY11" fmla="*/ 755121 h 1383542"/>
                <a:gd name="connsiteX12" fmla="*/ 986238 w 1511362"/>
                <a:gd name="connsiteY12" fmla="*/ 754512 h 1383542"/>
                <a:gd name="connsiteX13" fmla="*/ 1042035 w 1511362"/>
                <a:gd name="connsiteY13" fmla="*/ 614037 h 1383542"/>
                <a:gd name="connsiteX14" fmla="*/ 1043197 w 1511362"/>
                <a:gd name="connsiteY14" fmla="*/ 547781 h 1383542"/>
                <a:gd name="connsiteX15" fmla="*/ 1078135 w 1511362"/>
                <a:gd name="connsiteY15" fmla="*/ 475658 h 1383542"/>
                <a:gd name="connsiteX16" fmla="*/ 1062171 w 1511362"/>
                <a:gd name="connsiteY16" fmla="*/ 372312 h 1383542"/>
                <a:gd name="connsiteX17" fmla="*/ 1051808 w 1511362"/>
                <a:gd name="connsiteY17" fmla="*/ 371150 h 1383542"/>
                <a:gd name="connsiteX18" fmla="*/ 991743 w 1511362"/>
                <a:gd name="connsiteY18" fmla="*/ 147179 h 1383542"/>
                <a:gd name="connsiteX19" fmla="*/ 890797 w 1511362"/>
                <a:gd name="connsiteY19" fmla="*/ 29564 h 1383542"/>
                <a:gd name="connsiteX20" fmla="*/ 658978 w 1511362"/>
                <a:gd name="connsiteY20" fmla="*/ 32345 h 1383542"/>
                <a:gd name="connsiteX21" fmla="*/ 480727 w 1511362"/>
                <a:gd name="connsiteY21" fmla="*/ 152151 h 1383542"/>
                <a:gd name="connsiteX22" fmla="*/ 446970 w 1511362"/>
                <a:gd name="connsiteY22" fmla="*/ 425137 h 1383542"/>
                <a:gd name="connsiteX23" fmla="*/ 428511 w 1511362"/>
                <a:gd name="connsiteY23" fmla="*/ 440739 h 1383542"/>
                <a:gd name="connsiteX24" fmla="*/ 454666 w 1511362"/>
                <a:gd name="connsiteY24" fmla="*/ 546791 h 1383542"/>
                <a:gd name="connsiteX25" fmla="*/ 498272 w 1511362"/>
                <a:gd name="connsiteY25" fmla="*/ 590586 h 1383542"/>
                <a:gd name="connsiteX26" fmla="*/ 519760 w 1511362"/>
                <a:gd name="connsiteY26" fmla="*/ 684160 h 1383542"/>
                <a:gd name="connsiteX27" fmla="*/ 600323 w 1511362"/>
                <a:gd name="connsiteY27" fmla="*/ 801051 h 1383542"/>
                <a:gd name="connsiteX28" fmla="*/ 565118 w 1511362"/>
                <a:gd name="connsiteY28" fmla="*/ 865078 h 1383542"/>
                <a:gd name="connsiteX29" fmla="*/ 556908 w 1511362"/>
                <a:gd name="connsiteY29" fmla="*/ 855305 h 1383542"/>
                <a:gd name="connsiteX30" fmla="*/ 537286 w 1511362"/>
                <a:gd name="connsiteY30" fmla="*/ 855115 h 1383542"/>
                <a:gd name="connsiteX31" fmla="*/ 476574 w 1511362"/>
                <a:gd name="connsiteY31" fmla="*/ 928114 h 1383542"/>
                <a:gd name="connsiteX32" fmla="*/ 389934 w 1511362"/>
                <a:gd name="connsiteY32" fmla="*/ 972120 h 1383542"/>
                <a:gd name="connsiteX33" fmla="*/ 279292 w 1511362"/>
                <a:gd name="connsiteY33" fmla="*/ 1031213 h 1383542"/>
                <a:gd name="connsiteX34" fmla="*/ 231191 w 1511362"/>
                <a:gd name="connsiteY34" fmla="*/ 1056588 h 1383542"/>
                <a:gd name="connsiteX35" fmla="*/ 0 w 1511362"/>
                <a:gd name="connsiteY35" fmla="*/ 1379161 h 1383542"/>
                <a:gd name="connsiteX36" fmla="*/ 20403 w 1511362"/>
                <a:gd name="connsiteY36" fmla="*/ 1379161 h 1383542"/>
                <a:gd name="connsiteX37" fmla="*/ 19964 w 1511362"/>
                <a:gd name="connsiteY37" fmla="*/ 1381771 h 1383542"/>
                <a:gd name="connsiteX38" fmla="*/ 1489996 w 1511362"/>
                <a:gd name="connsiteY38" fmla="*/ 1383543 h 1383542"/>
                <a:gd name="connsiteX39" fmla="*/ 1489996 w 1511362"/>
                <a:gd name="connsiteY39" fmla="*/ 1380876 h 1383542"/>
                <a:gd name="connsiteX40" fmla="*/ 1511313 w 1511362"/>
                <a:gd name="connsiteY40" fmla="*/ 1380895 h 1383542"/>
                <a:gd name="connsiteX41" fmla="*/ 1491653 w 1511362"/>
                <a:gd name="connsiteY41" fmla="*/ 1315553 h 1383542"/>
                <a:gd name="connsiteX42" fmla="*/ 466954 w 1511362"/>
                <a:gd name="connsiteY42" fmla="*/ 537799 h 1383542"/>
                <a:gd name="connsiteX43" fmla="*/ 441446 w 1511362"/>
                <a:gd name="connsiteY43" fmla="*/ 448740 h 1383542"/>
                <a:gd name="connsiteX44" fmla="*/ 457733 w 1511362"/>
                <a:gd name="connsiteY44" fmla="*/ 438567 h 1383542"/>
                <a:gd name="connsiteX45" fmla="*/ 458153 w 1511362"/>
                <a:gd name="connsiteY45" fmla="*/ 438567 h 1383542"/>
                <a:gd name="connsiteX46" fmla="*/ 458572 w 1511362"/>
                <a:gd name="connsiteY46" fmla="*/ 438587 h 1383542"/>
                <a:gd name="connsiteX47" fmla="*/ 484137 w 1511362"/>
                <a:gd name="connsiteY47" fmla="*/ 456208 h 1383542"/>
                <a:gd name="connsiteX48" fmla="*/ 492385 w 1511362"/>
                <a:gd name="connsiteY48" fmla="*/ 473296 h 1383542"/>
                <a:gd name="connsiteX49" fmla="*/ 492919 w 1511362"/>
                <a:gd name="connsiteY49" fmla="*/ 474591 h 1383542"/>
                <a:gd name="connsiteX50" fmla="*/ 496157 w 1511362"/>
                <a:gd name="connsiteY50" fmla="*/ 536294 h 1383542"/>
                <a:gd name="connsiteX51" fmla="*/ 497015 w 1511362"/>
                <a:gd name="connsiteY51" fmla="*/ 570336 h 1383542"/>
                <a:gd name="connsiteX52" fmla="*/ 466954 w 1511362"/>
                <a:gd name="connsiteY52" fmla="*/ 537799 h 1383542"/>
                <a:gd name="connsiteX53" fmla="*/ 1043159 w 1511362"/>
                <a:gd name="connsiteY53" fmla="*/ 389628 h 1383542"/>
                <a:gd name="connsiteX54" fmla="*/ 1048017 w 1511362"/>
                <a:gd name="connsiteY54" fmla="*/ 387075 h 1383542"/>
                <a:gd name="connsiteX55" fmla="*/ 1058418 w 1511362"/>
                <a:gd name="connsiteY55" fmla="*/ 387094 h 1383542"/>
                <a:gd name="connsiteX56" fmla="*/ 1063142 w 1511362"/>
                <a:gd name="connsiteY56" fmla="*/ 472781 h 1383542"/>
                <a:gd name="connsiteX57" fmla="*/ 1041159 w 1511362"/>
                <a:gd name="connsiteY57" fmla="*/ 523873 h 1383542"/>
                <a:gd name="connsiteX58" fmla="*/ 1025747 w 1511362"/>
                <a:gd name="connsiteY58" fmla="*/ 438453 h 1383542"/>
                <a:gd name="connsiteX59" fmla="*/ 1025062 w 1511362"/>
                <a:gd name="connsiteY59" fmla="*/ 435653 h 1383542"/>
                <a:gd name="connsiteX60" fmla="*/ 1043159 w 1511362"/>
                <a:gd name="connsiteY60" fmla="*/ 389628 h 1383542"/>
                <a:gd name="connsiteX61" fmla="*/ 533838 w 1511362"/>
                <a:gd name="connsiteY61" fmla="*/ 678369 h 1383542"/>
                <a:gd name="connsiteX62" fmla="*/ 514502 w 1511362"/>
                <a:gd name="connsiteY62" fmla="*/ 600283 h 1383542"/>
                <a:gd name="connsiteX63" fmla="*/ 512921 w 1511362"/>
                <a:gd name="connsiteY63" fmla="*/ 582090 h 1383542"/>
                <a:gd name="connsiteX64" fmla="*/ 511397 w 1511362"/>
                <a:gd name="connsiteY64" fmla="*/ 537437 h 1383542"/>
                <a:gd name="connsiteX65" fmla="*/ 511378 w 1511362"/>
                <a:gd name="connsiteY65" fmla="*/ 536046 h 1383542"/>
                <a:gd name="connsiteX66" fmla="*/ 510350 w 1511362"/>
                <a:gd name="connsiteY66" fmla="*/ 499699 h 1383542"/>
                <a:gd name="connsiteX67" fmla="*/ 517703 w 1511362"/>
                <a:gd name="connsiteY67" fmla="*/ 510500 h 1383542"/>
                <a:gd name="connsiteX68" fmla="*/ 522027 w 1511362"/>
                <a:gd name="connsiteY68" fmla="*/ 513148 h 1383542"/>
                <a:gd name="connsiteX69" fmla="*/ 535762 w 1511362"/>
                <a:gd name="connsiteY69" fmla="*/ 502652 h 1383542"/>
                <a:gd name="connsiteX70" fmla="*/ 534829 w 1511362"/>
                <a:gd name="connsiteY70" fmla="*/ 352747 h 1383542"/>
                <a:gd name="connsiteX71" fmla="*/ 533838 w 1511362"/>
                <a:gd name="connsiteY71" fmla="*/ 281767 h 1383542"/>
                <a:gd name="connsiteX72" fmla="*/ 533838 w 1511362"/>
                <a:gd name="connsiteY72" fmla="*/ 281767 h 1383542"/>
                <a:gd name="connsiteX73" fmla="*/ 533914 w 1511362"/>
                <a:gd name="connsiteY73" fmla="*/ 281348 h 1383542"/>
                <a:gd name="connsiteX74" fmla="*/ 533972 w 1511362"/>
                <a:gd name="connsiteY74" fmla="*/ 281043 h 1383542"/>
                <a:gd name="connsiteX75" fmla="*/ 637604 w 1511362"/>
                <a:gd name="connsiteY75" fmla="*/ 214044 h 1383542"/>
                <a:gd name="connsiteX76" fmla="*/ 780364 w 1511362"/>
                <a:gd name="connsiteY76" fmla="*/ 223074 h 1383542"/>
                <a:gd name="connsiteX77" fmla="*/ 932059 w 1511362"/>
                <a:gd name="connsiteY77" fmla="*/ 207891 h 1383542"/>
                <a:gd name="connsiteX78" fmla="*/ 979494 w 1511362"/>
                <a:gd name="connsiteY78" fmla="*/ 268775 h 1383542"/>
                <a:gd name="connsiteX79" fmla="*/ 986771 w 1511362"/>
                <a:gd name="connsiteY79" fmla="*/ 291140 h 1383542"/>
                <a:gd name="connsiteX80" fmla="*/ 993229 w 1511362"/>
                <a:gd name="connsiteY80" fmla="*/ 340289 h 1383542"/>
                <a:gd name="connsiteX81" fmla="*/ 992124 w 1511362"/>
                <a:gd name="connsiteY81" fmla="*/ 372293 h 1383542"/>
                <a:gd name="connsiteX82" fmla="*/ 995134 w 1511362"/>
                <a:gd name="connsiteY82" fmla="*/ 466952 h 1383542"/>
                <a:gd name="connsiteX83" fmla="*/ 1009345 w 1511362"/>
                <a:gd name="connsiteY83" fmla="*/ 492555 h 1383542"/>
                <a:gd name="connsiteX84" fmla="*/ 1021975 w 1511362"/>
                <a:gd name="connsiteY84" fmla="*/ 494917 h 1383542"/>
                <a:gd name="connsiteX85" fmla="*/ 1028814 w 1511362"/>
                <a:gd name="connsiteY85" fmla="*/ 560564 h 1383542"/>
                <a:gd name="connsiteX86" fmla="*/ 974408 w 1511362"/>
                <a:gd name="connsiteY86" fmla="*/ 744853 h 1383542"/>
                <a:gd name="connsiteX87" fmla="*/ 973893 w 1511362"/>
                <a:gd name="connsiteY87" fmla="*/ 745482 h 1383542"/>
                <a:gd name="connsiteX88" fmla="*/ 959872 w 1511362"/>
                <a:gd name="connsiteY88" fmla="*/ 762437 h 1383542"/>
                <a:gd name="connsiteX89" fmla="*/ 943032 w 1511362"/>
                <a:gd name="connsiteY89" fmla="*/ 781296 h 1383542"/>
                <a:gd name="connsiteX90" fmla="*/ 821303 w 1511362"/>
                <a:gd name="connsiteY90" fmla="*/ 839418 h 1383542"/>
                <a:gd name="connsiteX91" fmla="*/ 617963 w 1511362"/>
                <a:gd name="connsiteY91" fmla="*/ 795812 h 1383542"/>
                <a:gd name="connsiteX92" fmla="*/ 604914 w 1511362"/>
                <a:gd name="connsiteY92" fmla="*/ 785068 h 1383542"/>
                <a:gd name="connsiteX93" fmla="*/ 533819 w 1511362"/>
                <a:gd name="connsiteY93" fmla="*/ 678369 h 1383542"/>
                <a:gd name="connsiteX94" fmla="*/ 915753 w 1511362"/>
                <a:gd name="connsiteY94" fmla="*/ 930286 h 1383542"/>
                <a:gd name="connsiteX95" fmla="*/ 847020 w 1511362"/>
                <a:gd name="connsiteY95" fmla="*/ 997456 h 1383542"/>
                <a:gd name="connsiteX96" fmla="*/ 848868 w 1511362"/>
                <a:gd name="connsiteY96" fmla="*/ 1069561 h 1383542"/>
                <a:gd name="connsiteX97" fmla="*/ 850830 w 1511362"/>
                <a:gd name="connsiteY97" fmla="*/ 1069561 h 1383542"/>
                <a:gd name="connsiteX98" fmla="*/ 775145 w 1511362"/>
                <a:gd name="connsiteY98" fmla="*/ 1257565 h 1383542"/>
                <a:gd name="connsiteX99" fmla="*/ 703574 w 1511362"/>
                <a:gd name="connsiteY99" fmla="*/ 1077219 h 1383542"/>
                <a:gd name="connsiteX100" fmla="*/ 705060 w 1511362"/>
                <a:gd name="connsiteY100" fmla="*/ 1076647 h 1383542"/>
                <a:gd name="connsiteX101" fmla="*/ 705174 w 1511362"/>
                <a:gd name="connsiteY101" fmla="*/ 982064 h 1383542"/>
                <a:gd name="connsiteX102" fmla="*/ 641471 w 1511362"/>
                <a:gd name="connsiteY102" fmla="*/ 924724 h 1383542"/>
                <a:gd name="connsiteX103" fmla="*/ 575577 w 1511362"/>
                <a:gd name="connsiteY103" fmla="*/ 876222 h 1383542"/>
                <a:gd name="connsiteX104" fmla="*/ 611600 w 1511362"/>
                <a:gd name="connsiteY104" fmla="*/ 815224 h 1383542"/>
                <a:gd name="connsiteX105" fmla="*/ 613143 w 1511362"/>
                <a:gd name="connsiteY105" fmla="*/ 810995 h 1383542"/>
                <a:gd name="connsiteX106" fmla="*/ 629260 w 1511362"/>
                <a:gd name="connsiteY106" fmla="*/ 821549 h 1383542"/>
                <a:gd name="connsiteX107" fmla="*/ 775145 w 1511362"/>
                <a:gd name="connsiteY107" fmla="*/ 857020 h 1383542"/>
                <a:gd name="connsiteX108" fmla="*/ 822789 w 1511362"/>
                <a:gd name="connsiteY108" fmla="*/ 854600 h 1383542"/>
                <a:gd name="connsiteX109" fmla="*/ 941661 w 1511362"/>
                <a:gd name="connsiteY109" fmla="*/ 803966 h 1383542"/>
                <a:gd name="connsiteX110" fmla="*/ 963816 w 1511362"/>
                <a:gd name="connsiteY110" fmla="*/ 904321 h 1383542"/>
                <a:gd name="connsiteX111" fmla="*/ 963816 w 1511362"/>
                <a:gd name="connsiteY111" fmla="*/ 904321 h 1383542"/>
                <a:gd name="connsiteX112" fmla="*/ 915734 w 1511362"/>
                <a:gd name="connsiteY112" fmla="*/ 930267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511362" h="1383542">
                  <a:moveTo>
                    <a:pt x="1491653" y="1315553"/>
                  </a:moveTo>
                  <a:cubicBezTo>
                    <a:pt x="1475270" y="1273834"/>
                    <a:pt x="1454468" y="1233486"/>
                    <a:pt x="1428864" y="1196643"/>
                  </a:cubicBezTo>
                  <a:cubicBezTo>
                    <a:pt x="1398156" y="1152447"/>
                    <a:pt x="1352798" y="1114957"/>
                    <a:pt x="1303725" y="1082972"/>
                  </a:cubicBezTo>
                  <a:cubicBezTo>
                    <a:pt x="1249356" y="1042681"/>
                    <a:pt x="1178033" y="1004067"/>
                    <a:pt x="1087888" y="966024"/>
                  </a:cubicBezTo>
                  <a:cubicBezTo>
                    <a:pt x="1077754" y="961738"/>
                    <a:pt x="1068343" y="957604"/>
                    <a:pt x="1059656" y="953527"/>
                  </a:cubicBezTo>
                  <a:lnTo>
                    <a:pt x="1059656" y="953527"/>
                  </a:lnTo>
                  <a:cubicBezTo>
                    <a:pt x="1042949" y="922838"/>
                    <a:pt x="1027576" y="901178"/>
                    <a:pt x="1014889" y="884490"/>
                  </a:cubicBezTo>
                  <a:cubicBezTo>
                    <a:pt x="1009117" y="876908"/>
                    <a:pt x="998182" y="875708"/>
                    <a:pt x="990924" y="881861"/>
                  </a:cubicBezTo>
                  <a:cubicBezTo>
                    <a:pt x="985628" y="886357"/>
                    <a:pt x="980637" y="890662"/>
                    <a:pt x="975722" y="894777"/>
                  </a:cubicBezTo>
                  <a:lnTo>
                    <a:pt x="975722" y="894777"/>
                  </a:lnTo>
                  <a:cubicBezTo>
                    <a:pt x="956253" y="867897"/>
                    <a:pt x="954538" y="835912"/>
                    <a:pt x="957891" y="787754"/>
                  </a:cubicBezTo>
                  <a:cubicBezTo>
                    <a:pt x="967550" y="777334"/>
                    <a:pt x="976579" y="766304"/>
                    <a:pt x="985723" y="755121"/>
                  </a:cubicBezTo>
                  <a:lnTo>
                    <a:pt x="986238" y="754512"/>
                  </a:lnTo>
                  <a:cubicBezTo>
                    <a:pt x="1017422" y="716374"/>
                    <a:pt x="1036206" y="669130"/>
                    <a:pt x="1042035" y="614037"/>
                  </a:cubicBezTo>
                  <a:cubicBezTo>
                    <a:pt x="1044226" y="593292"/>
                    <a:pt x="1044607" y="571175"/>
                    <a:pt x="1043197" y="547781"/>
                  </a:cubicBezTo>
                  <a:cubicBezTo>
                    <a:pt x="1053408" y="533989"/>
                    <a:pt x="1072267" y="506195"/>
                    <a:pt x="1078135" y="475658"/>
                  </a:cubicBezTo>
                  <a:cubicBezTo>
                    <a:pt x="1086441" y="432452"/>
                    <a:pt x="1090403" y="379455"/>
                    <a:pt x="1062171" y="372312"/>
                  </a:cubicBezTo>
                  <a:cubicBezTo>
                    <a:pt x="1058628" y="371416"/>
                    <a:pt x="1055161" y="371035"/>
                    <a:pt x="1051808" y="371150"/>
                  </a:cubicBezTo>
                  <a:cubicBezTo>
                    <a:pt x="1068038" y="293368"/>
                    <a:pt x="1060285" y="182535"/>
                    <a:pt x="991743" y="147179"/>
                  </a:cubicBezTo>
                  <a:cubicBezTo>
                    <a:pt x="977494" y="101802"/>
                    <a:pt x="944880" y="56405"/>
                    <a:pt x="890797" y="29564"/>
                  </a:cubicBezTo>
                  <a:cubicBezTo>
                    <a:pt x="796290" y="-17356"/>
                    <a:pt x="711537" y="-2326"/>
                    <a:pt x="658978" y="32345"/>
                  </a:cubicBezTo>
                  <a:cubicBezTo>
                    <a:pt x="619887" y="58139"/>
                    <a:pt x="511264" y="58710"/>
                    <a:pt x="480727" y="152151"/>
                  </a:cubicBezTo>
                  <a:cubicBezTo>
                    <a:pt x="387439" y="190175"/>
                    <a:pt x="400812" y="360024"/>
                    <a:pt x="446970" y="425137"/>
                  </a:cubicBezTo>
                  <a:cubicBezTo>
                    <a:pt x="439636" y="427728"/>
                    <a:pt x="433273" y="433043"/>
                    <a:pt x="428511" y="440739"/>
                  </a:cubicBezTo>
                  <a:cubicBezTo>
                    <a:pt x="413899" y="464342"/>
                    <a:pt x="433902" y="518406"/>
                    <a:pt x="454666" y="546791"/>
                  </a:cubicBezTo>
                  <a:cubicBezTo>
                    <a:pt x="469087" y="566488"/>
                    <a:pt x="484956" y="581138"/>
                    <a:pt x="498272" y="590586"/>
                  </a:cubicBezTo>
                  <a:cubicBezTo>
                    <a:pt x="500672" y="620228"/>
                    <a:pt x="506178" y="651089"/>
                    <a:pt x="519760" y="684160"/>
                  </a:cubicBezTo>
                  <a:cubicBezTo>
                    <a:pt x="540487" y="734681"/>
                    <a:pt x="567023" y="773238"/>
                    <a:pt x="600323" y="801051"/>
                  </a:cubicBezTo>
                  <a:cubicBezTo>
                    <a:pt x="592493" y="824863"/>
                    <a:pt x="581196" y="846180"/>
                    <a:pt x="565118" y="865078"/>
                  </a:cubicBezTo>
                  <a:cubicBezTo>
                    <a:pt x="562204" y="861763"/>
                    <a:pt x="559460" y="858506"/>
                    <a:pt x="556908" y="855305"/>
                  </a:cubicBezTo>
                  <a:cubicBezTo>
                    <a:pt x="551917" y="849057"/>
                    <a:pt x="542468" y="849038"/>
                    <a:pt x="537286" y="855115"/>
                  </a:cubicBezTo>
                  <a:cubicBezTo>
                    <a:pt x="516331" y="879689"/>
                    <a:pt x="493243" y="900701"/>
                    <a:pt x="476574" y="928114"/>
                  </a:cubicBezTo>
                  <a:cubicBezTo>
                    <a:pt x="440036" y="947641"/>
                    <a:pt x="413728" y="960499"/>
                    <a:pt x="389934" y="972120"/>
                  </a:cubicBezTo>
                  <a:cubicBezTo>
                    <a:pt x="356216" y="988617"/>
                    <a:pt x="326460" y="1003152"/>
                    <a:pt x="279292" y="1031213"/>
                  </a:cubicBezTo>
                  <a:cubicBezTo>
                    <a:pt x="257137" y="1042338"/>
                    <a:pt x="239592" y="1051444"/>
                    <a:pt x="231191" y="1056588"/>
                  </a:cubicBezTo>
                  <a:cubicBezTo>
                    <a:pt x="102984" y="1135378"/>
                    <a:pt x="24194" y="1237353"/>
                    <a:pt x="0" y="1379161"/>
                  </a:cubicBezTo>
                  <a:lnTo>
                    <a:pt x="20403" y="1379161"/>
                  </a:lnTo>
                  <a:cubicBezTo>
                    <a:pt x="20403" y="1379161"/>
                    <a:pt x="19964" y="1381771"/>
                    <a:pt x="19964" y="1381771"/>
                  </a:cubicBezTo>
                  <a:lnTo>
                    <a:pt x="1489996" y="1383543"/>
                  </a:lnTo>
                  <a:lnTo>
                    <a:pt x="1489996" y="1380876"/>
                  </a:lnTo>
                  <a:cubicBezTo>
                    <a:pt x="1503293" y="1380876"/>
                    <a:pt x="1511313" y="1380895"/>
                    <a:pt x="1511313" y="1380895"/>
                  </a:cubicBezTo>
                  <a:cubicBezTo>
                    <a:pt x="1512475" y="1380895"/>
                    <a:pt x="1493063" y="1319154"/>
                    <a:pt x="1491653" y="1315553"/>
                  </a:cubicBezTo>
                  <a:close/>
                  <a:moveTo>
                    <a:pt x="466954" y="537799"/>
                  </a:moveTo>
                  <a:cubicBezTo>
                    <a:pt x="445732" y="508786"/>
                    <a:pt x="432626" y="463028"/>
                    <a:pt x="441446" y="448740"/>
                  </a:cubicBezTo>
                  <a:cubicBezTo>
                    <a:pt x="445637" y="441996"/>
                    <a:pt x="451104" y="438567"/>
                    <a:pt x="457733" y="438567"/>
                  </a:cubicBezTo>
                  <a:lnTo>
                    <a:pt x="458153" y="438567"/>
                  </a:lnTo>
                  <a:cubicBezTo>
                    <a:pt x="458286" y="438567"/>
                    <a:pt x="458438" y="438567"/>
                    <a:pt x="458572" y="438587"/>
                  </a:cubicBezTo>
                  <a:cubicBezTo>
                    <a:pt x="468020" y="438987"/>
                    <a:pt x="478479" y="446168"/>
                    <a:pt x="484137" y="456208"/>
                  </a:cubicBezTo>
                  <a:cubicBezTo>
                    <a:pt x="487013" y="461332"/>
                    <a:pt x="489814" y="467219"/>
                    <a:pt x="492385" y="473296"/>
                  </a:cubicBezTo>
                  <a:cubicBezTo>
                    <a:pt x="492576" y="473715"/>
                    <a:pt x="492747" y="474153"/>
                    <a:pt x="492919" y="474591"/>
                  </a:cubicBezTo>
                  <a:cubicBezTo>
                    <a:pt x="495471" y="494517"/>
                    <a:pt x="495795" y="515072"/>
                    <a:pt x="496157" y="536294"/>
                  </a:cubicBezTo>
                  <a:cubicBezTo>
                    <a:pt x="496348" y="547534"/>
                    <a:pt x="496519" y="558849"/>
                    <a:pt x="497015" y="570336"/>
                  </a:cubicBezTo>
                  <a:cubicBezTo>
                    <a:pt x="487680" y="562431"/>
                    <a:pt x="477126" y="551705"/>
                    <a:pt x="466954" y="537799"/>
                  </a:cubicBezTo>
                  <a:close/>
                  <a:moveTo>
                    <a:pt x="1043159" y="389628"/>
                  </a:moveTo>
                  <a:cubicBezTo>
                    <a:pt x="1044702" y="388485"/>
                    <a:pt x="1046321" y="387628"/>
                    <a:pt x="1048017" y="387075"/>
                  </a:cubicBezTo>
                  <a:cubicBezTo>
                    <a:pt x="1051122" y="386085"/>
                    <a:pt x="1054513" y="386104"/>
                    <a:pt x="1058418" y="387094"/>
                  </a:cubicBezTo>
                  <a:cubicBezTo>
                    <a:pt x="1068153" y="389552"/>
                    <a:pt x="1073791" y="417422"/>
                    <a:pt x="1063142" y="472781"/>
                  </a:cubicBezTo>
                  <a:cubicBezTo>
                    <a:pt x="1059466" y="491907"/>
                    <a:pt x="1049865" y="510195"/>
                    <a:pt x="1041159" y="523873"/>
                  </a:cubicBezTo>
                  <a:cubicBezTo>
                    <a:pt x="1038244" y="496918"/>
                    <a:pt x="1033101" y="468419"/>
                    <a:pt x="1025747" y="438453"/>
                  </a:cubicBezTo>
                  <a:lnTo>
                    <a:pt x="1025062" y="435653"/>
                  </a:lnTo>
                  <a:cubicBezTo>
                    <a:pt x="1027252" y="416584"/>
                    <a:pt x="1033196" y="397115"/>
                    <a:pt x="1043159" y="389628"/>
                  </a:cubicBezTo>
                  <a:close/>
                  <a:moveTo>
                    <a:pt x="533838" y="678369"/>
                  </a:moveTo>
                  <a:cubicBezTo>
                    <a:pt x="522675" y="651185"/>
                    <a:pt x="517246" y="625315"/>
                    <a:pt x="514502" y="600283"/>
                  </a:cubicBezTo>
                  <a:cubicBezTo>
                    <a:pt x="513817" y="594168"/>
                    <a:pt x="513302" y="588110"/>
                    <a:pt x="512921" y="582090"/>
                  </a:cubicBezTo>
                  <a:cubicBezTo>
                    <a:pt x="511912" y="566964"/>
                    <a:pt x="511645" y="552125"/>
                    <a:pt x="511397" y="537437"/>
                  </a:cubicBezTo>
                  <a:cubicBezTo>
                    <a:pt x="511397" y="536980"/>
                    <a:pt x="511378" y="536504"/>
                    <a:pt x="511378" y="536046"/>
                  </a:cubicBezTo>
                  <a:cubicBezTo>
                    <a:pt x="511169" y="523721"/>
                    <a:pt x="510978" y="511624"/>
                    <a:pt x="510350" y="499699"/>
                  </a:cubicBezTo>
                  <a:lnTo>
                    <a:pt x="517703" y="510500"/>
                  </a:lnTo>
                  <a:cubicBezTo>
                    <a:pt x="517703" y="510500"/>
                    <a:pt x="519398" y="512405"/>
                    <a:pt x="522027" y="513148"/>
                  </a:cubicBezTo>
                  <a:cubicBezTo>
                    <a:pt x="525513" y="514082"/>
                    <a:pt x="530657" y="512977"/>
                    <a:pt x="535762" y="502652"/>
                  </a:cubicBezTo>
                  <a:cubicBezTo>
                    <a:pt x="550983" y="471886"/>
                    <a:pt x="545592" y="428719"/>
                    <a:pt x="534829" y="352747"/>
                  </a:cubicBezTo>
                  <a:cubicBezTo>
                    <a:pt x="530466" y="321924"/>
                    <a:pt x="531381" y="298474"/>
                    <a:pt x="533838" y="281767"/>
                  </a:cubicBezTo>
                  <a:lnTo>
                    <a:pt x="533838" y="281767"/>
                  </a:lnTo>
                  <a:cubicBezTo>
                    <a:pt x="533857" y="281634"/>
                    <a:pt x="533876" y="281481"/>
                    <a:pt x="533914" y="281348"/>
                  </a:cubicBezTo>
                  <a:cubicBezTo>
                    <a:pt x="533933" y="281253"/>
                    <a:pt x="533952" y="281138"/>
                    <a:pt x="533972" y="281043"/>
                  </a:cubicBezTo>
                  <a:cubicBezTo>
                    <a:pt x="535515" y="273861"/>
                    <a:pt x="550697" y="215797"/>
                    <a:pt x="637604" y="214044"/>
                  </a:cubicBezTo>
                  <a:cubicBezTo>
                    <a:pt x="666883" y="213454"/>
                    <a:pt x="728434" y="229265"/>
                    <a:pt x="780364" y="223074"/>
                  </a:cubicBezTo>
                  <a:cubicBezTo>
                    <a:pt x="845534" y="215282"/>
                    <a:pt x="878929" y="177525"/>
                    <a:pt x="932059" y="207891"/>
                  </a:cubicBezTo>
                  <a:cubicBezTo>
                    <a:pt x="951471" y="218997"/>
                    <a:pt x="967035" y="242391"/>
                    <a:pt x="979494" y="268775"/>
                  </a:cubicBezTo>
                  <a:cubicBezTo>
                    <a:pt x="982161" y="275633"/>
                    <a:pt x="984656" y="283100"/>
                    <a:pt x="986771" y="291140"/>
                  </a:cubicBezTo>
                  <a:cubicBezTo>
                    <a:pt x="990638" y="305789"/>
                    <a:pt x="993210" y="322305"/>
                    <a:pt x="993229" y="340289"/>
                  </a:cubicBezTo>
                  <a:cubicBezTo>
                    <a:pt x="993248" y="352233"/>
                    <a:pt x="992791" y="362768"/>
                    <a:pt x="992124" y="372293"/>
                  </a:cubicBezTo>
                  <a:cubicBezTo>
                    <a:pt x="989343" y="412374"/>
                    <a:pt x="983152" y="434434"/>
                    <a:pt x="995134" y="466952"/>
                  </a:cubicBezTo>
                  <a:cubicBezTo>
                    <a:pt x="1000677" y="481982"/>
                    <a:pt x="1005554" y="489221"/>
                    <a:pt x="1009345" y="492555"/>
                  </a:cubicBezTo>
                  <a:cubicBezTo>
                    <a:pt x="1014489" y="497089"/>
                    <a:pt x="1021766" y="494994"/>
                    <a:pt x="1021975" y="494917"/>
                  </a:cubicBezTo>
                  <a:cubicBezTo>
                    <a:pt x="1025804" y="517930"/>
                    <a:pt x="1028109" y="539799"/>
                    <a:pt x="1028814" y="560564"/>
                  </a:cubicBezTo>
                  <a:cubicBezTo>
                    <a:pt x="1031424" y="636345"/>
                    <a:pt x="1013327" y="697286"/>
                    <a:pt x="974408" y="744853"/>
                  </a:cubicBezTo>
                  <a:lnTo>
                    <a:pt x="973893" y="745482"/>
                  </a:lnTo>
                  <a:cubicBezTo>
                    <a:pt x="969169" y="751254"/>
                    <a:pt x="964540" y="756912"/>
                    <a:pt x="959872" y="762437"/>
                  </a:cubicBezTo>
                  <a:cubicBezTo>
                    <a:pt x="954367" y="768952"/>
                    <a:pt x="948804" y="775276"/>
                    <a:pt x="943032" y="781296"/>
                  </a:cubicBezTo>
                  <a:cubicBezTo>
                    <a:pt x="914667" y="810957"/>
                    <a:pt x="881120" y="833626"/>
                    <a:pt x="821303" y="839418"/>
                  </a:cubicBezTo>
                  <a:cubicBezTo>
                    <a:pt x="734720" y="847819"/>
                    <a:pt x="668388" y="834103"/>
                    <a:pt x="617963" y="795812"/>
                  </a:cubicBezTo>
                  <a:cubicBezTo>
                    <a:pt x="613486" y="792440"/>
                    <a:pt x="609143" y="788840"/>
                    <a:pt x="604914" y="785068"/>
                  </a:cubicBezTo>
                  <a:cubicBezTo>
                    <a:pt x="575748" y="758969"/>
                    <a:pt x="552374" y="723594"/>
                    <a:pt x="533819" y="678369"/>
                  </a:cubicBezTo>
                  <a:close/>
                  <a:moveTo>
                    <a:pt x="915753" y="930286"/>
                  </a:moveTo>
                  <a:cubicBezTo>
                    <a:pt x="877843" y="943221"/>
                    <a:pt x="850449" y="950993"/>
                    <a:pt x="847020" y="997456"/>
                  </a:cubicBezTo>
                  <a:cubicBezTo>
                    <a:pt x="845687" y="1015668"/>
                    <a:pt x="848868" y="1069561"/>
                    <a:pt x="848868" y="1069561"/>
                  </a:cubicBezTo>
                  <a:cubicBezTo>
                    <a:pt x="849535" y="1069561"/>
                    <a:pt x="850182" y="1069561"/>
                    <a:pt x="850830" y="1069561"/>
                  </a:cubicBezTo>
                  <a:cubicBezTo>
                    <a:pt x="833914" y="1116519"/>
                    <a:pt x="804462" y="1254460"/>
                    <a:pt x="775145" y="1257565"/>
                  </a:cubicBezTo>
                  <a:cubicBezTo>
                    <a:pt x="753961" y="1259813"/>
                    <a:pt x="712584" y="1138484"/>
                    <a:pt x="703574" y="1077219"/>
                  </a:cubicBezTo>
                  <a:cubicBezTo>
                    <a:pt x="704183" y="1077047"/>
                    <a:pt x="704698" y="1076838"/>
                    <a:pt x="705060" y="1076647"/>
                  </a:cubicBezTo>
                  <a:cubicBezTo>
                    <a:pt x="705060" y="1076647"/>
                    <a:pt x="713499" y="1014430"/>
                    <a:pt x="705174" y="982064"/>
                  </a:cubicBezTo>
                  <a:cubicBezTo>
                    <a:pt x="698335" y="955508"/>
                    <a:pt x="680923" y="945679"/>
                    <a:pt x="641471" y="924724"/>
                  </a:cubicBezTo>
                  <a:cubicBezTo>
                    <a:pt x="613696" y="909979"/>
                    <a:pt x="592169" y="892872"/>
                    <a:pt x="575577" y="876222"/>
                  </a:cubicBezTo>
                  <a:cubicBezTo>
                    <a:pt x="590988" y="858429"/>
                    <a:pt x="602913" y="838179"/>
                    <a:pt x="611600" y="815224"/>
                  </a:cubicBezTo>
                  <a:cubicBezTo>
                    <a:pt x="612134" y="813814"/>
                    <a:pt x="612648" y="812405"/>
                    <a:pt x="613143" y="810995"/>
                  </a:cubicBezTo>
                  <a:cubicBezTo>
                    <a:pt x="618363" y="814748"/>
                    <a:pt x="623735" y="818272"/>
                    <a:pt x="629260" y="821549"/>
                  </a:cubicBezTo>
                  <a:cubicBezTo>
                    <a:pt x="669227" y="845304"/>
                    <a:pt x="717252" y="857020"/>
                    <a:pt x="775145" y="857020"/>
                  </a:cubicBezTo>
                  <a:cubicBezTo>
                    <a:pt x="790327" y="857020"/>
                    <a:pt x="806215" y="856201"/>
                    <a:pt x="822789" y="854600"/>
                  </a:cubicBezTo>
                  <a:cubicBezTo>
                    <a:pt x="878777" y="849171"/>
                    <a:pt x="913809" y="829531"/>
                    <a:pt x="941661" y="803966"/>
                  </a:cubicBezTo>
                  <a:cubicBezTo>
                    <a:pt x="939794" y="846466"/>
                    <a:pt x="943642" y="877384"/>
                    <a:pt x="963816" y="904321"/>
                  </a:cubicBezTo>
                  <a:cubicBezTo>
                    <a:pt x="963816" y="904321"/>
                    <a:pt x="963816" y="904321"/>
                    <a:pt x="963816" y="904321"/>
                  </a:cubicBezTo>
                  <a:cubicBezTo>
                    <a:pt x="950290" y="914627"/>
                    <a:pt x="935850" y="923409"/>
                    <a:pt x="915734" y="930267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3" name="Denkblase: wolkenförmig 22">
            <a:extLst>
              <a:ext uri="{FF2B5EF4-FFF2-40B4-BE49-F238E27FC236}">
                <a16:creationId xmlns:a16="http://schemas.microsoft.com/office/drawing/2014/main" id="{33FBA48C-3E5A-14FA-1C99-068D69E3E2A9}"/>
              </a:ext>
            </a:extLst>
          </p:cNvPr>
          <p:cNvSpPr/>
          <p:nvPr/>
        </p:nvSpPr>
        <p:spPr>
          <a:xfrm>
            <a:off x="3582085" y="1615375"/>
            <a:ext cx="2604603" cy="1931936"/>
          </a:xfrm>
          <a:prstGeom prst="cloudCallout">
            <a:avLst>
              <a:gd name="adj1" fmla="val 20860"/>
              <a:gd name="adj2" fmla="val 115064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</a:p>
        </p:txBody>
      </p:sp>
      <p:sp>
        <p:nvSpPr>
          <p:cNvPr id="24" name="Denkblase: wolkenförmig 23">
            <a:extLst>
              <a:ext uri="{FF2B5EF4-FFF2-40B4-BE49-F238E27FC236}">
                <a16:creationId xmlns:a16="http://schemas.microsoft.com/office/drawing/2014/main" id="{F4F8E7E6-B3BB-289F-3D93-3CF822C70A1C}"/>
              </a:ext>
            </a:extLst>
          </p:cNvPr>
          <p:cNvSpPr/>
          <p:nvPr/>
        </p:nvSpPr>
        <p:spPr>
          <a:xfrm>
            <a:off x="6288021" y="1204448"/>
            <a:ext cx="2769400" cy="2123945"/>
          </a:xfrm>
          <a:prstGeom prst="cloudCallout">
            <a:avLst>
              <a:gd name="adj1" fmla="val -3792"/>
              <a:gd name="adj2" fmla="val 124226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</a:p>
        </p:txBody>
      </p:sp>
      <p:sp>
        <p:nvSpPr>
          <p:cNvPr id="25" name="Denkblase: wolkenförmig 24">
            <a:extLst>
              <a:ext uri="{FF2B5EF4-FFF2-40B4-BE49-F238E27FC236}">
                <a16:creationId xmlns:a16="http://schemas.microsoft.com/office/drawing/2014/main" id="{FD9D9496-0E0B-31A1-E598-6D62DB56DEA6}"/>
              </a:ext>
            </a:extLst>
          </p:cNvPr>
          <p:cNvSpPr/>
          <p:nvPr/>
        </p:nvSpPr>
        <p:spPr>
          <a:xfrm>
            <a:off x="8987616" y="1711099"/>
            <a:ext cx="2769400" cy="2032845"/>
          </a:xfrm>
          <a:prstGeom prst="cloudCallout">
            <a:avLst>
              <a:gd name="adj1" fmla="val -34973"/>
              <a:gd name="adj2" fmla="val 10483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de-DE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endParaRPr lang="de-D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prechblase: oval 26">
            <a:extLst>
              <a:ext uri="{FF2B5EF4-FFF2-40B4-BE49-F238E27FC236}">
                <a16:creationId xmlns:a16="http://schemas.microsoft.com/office/drawing/2014/main" id="{9B676F44-A72B-CFD4-51C8-055ED15E048C}"/>
              </a:ext>
            </a:extLst>
          </p:cNvPr>
          <p:cNvSpPr/>
          <p:nvPr/>
        </p:nvSpPr>
        <p:spPr>
          <a:xfrm flipH="1">
            <a:off x="232332" y="1600004"/>
            <a:ext cx="2438400" cy="1437677"/>
          </a:xfrm>
          <a:prstGeom prst="wedgeEllipseCallout">
            <a:avLst>
              <a:gd name="adj1" fmla="val 7271"/>
              <a:gd name="adj2" fmla="val 102270"/>
            </a:avLst>
          </a:prstGeom>
          <a:noFill/>
          <a:ln>
            <a:solidFill>
              <a:srgbClr val="0A39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de-DE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endParaRPr lang="de-D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58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D1B0B-C2E7-10A5-C275-7BFDCB672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B32747B-C9A8-7829-97AA-BBD263A25EEC}"/>
              </a:ext>
            </a:extLst>
          </p:cNvPr>
          <p:cNvSpPr txBox="1">
            <a:spLocks/>
          </p:cNvSpPr>
          <p:nvPr/>
        </p:nvSpPr>
        <p:spPr>
          <a:xfrm>
            <a:off x="0" y="179999"/>
            <a:ext cx="121920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377"/>
            <a:r>
              <a:rPr lang="en-GB" sz="3000">
                <a:solidFill>
                  <a:prstClr val="black"/>
                </a:solidFill>
              </a:rPr>
              <a:t>Narratives: Gaining buy-in from wider groups in society</a:t>
            </a:r>
          </a:p>
        </p:txBody>
      </p:sp>
      <p:grpSp>
        <p:nvGrpSpPr>
          <p:cNvPr id="17" name="Grafik 46">
            <a:extLst>
              <a:ext uri="{FF2B5EF4-FFF2-40B4-BE49-F238E27FC236}">
                <a16:creationId xmlns:a16="http://schemas.microsoft.com/office/drawing/2014/main" id="{FE35082F-5577-D6EE-07F8-1A4AE13C4EBA}"/>
              </a:ext>
            </a:extLst>
          </p:cNvPr>
          <p:cNvGrpSpPr>
            <a:grpSpLocks noChangeAspect="1"/>
          </p:cNvGrpSpPr>
          <p:nvPr/>
        </p:nvGrpSpPr>
        <p:grpSpPr>
          <a:xfrm>
            <a:off x="7872197" y="5378773"/>
            <a:ext cx="904488" cy="917033"/>
            <a:chOff x="6942876" y="3300412"/>
            <a:chExt cx="1274025" cy="1291697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1BF6EA3F-E087-945D-A07A-7E70A6FF3EAF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EC0B3EB9-77E5-9559-FB34-393F92CEAD90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0" name="Grafik 44">
            <a:extLst>
              <a:ext uri="{FF2B5EF4-FFF2-40B4-BE49-F238E27FC236}">
                <a16:creationId xmlns:a16="http://schemas.microsoft.com/office/drawing/2014/main" id="{34EE15D5-3118-FAF7-9668-BF29F0F0685E}"/>
              </a:ext>
            </a:extLst>
          </p:cNvPr>
          <p:cNvGrpSpPr>
            <a:grpSpLocks noChangeAspect="1"/>
          </p:cNvGrpSpPr>
          <p:nvPr/>
        </p:nvGrpSpPr>
        <p:grpSpPr>
          <a:xfrm>
            <a:off x="5110415" y="5177741"/>
            <a:ext cx="1072984" cy="1118065"/>
            <a:chOff x="3176344" y="3172479"/>
            <a:chExt cx="1317078" cy="1372416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3976619C-F2B1-3C02-BD08-79AC343A1A62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30BE0D85-8F7F-8B42-3E6C-8CFBE70E19B5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3" name="Grafik 40">
            <a:extLst>
              <a:ext uri="{FF2B5EF4-FFF2-40B4-BE49-F238E27FC236}">
                <a16:creationId xmlns:a16="http://schemas.microsoft.com/office/drawing/2014/main" id="{15B7B014-1C22-D97D-665E-48BD4EB78942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6474949" y="5313567"/>
            <a:ext cx="1072984" cy="982239"/>
            <a:chOff x="4991691" y="3161866"/>
            <a:chExt cx="1511362" cy="1383542"/>
          </a:xfrm>
        </p:grpSpPr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F524663E-12A8-4DA8-CC5E-17CC2E1BFD54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511313 w 1511362"/>
                <a:gd name="connsiteY0" fmla="*/ 1380895 h 1383542"/>
                <a:gd name="connsiteX1" fmla="*/ 1489996 w 1511362"/>
                <a:gd name="connsiteY1" fmla="*/ 1380876 h 1383542"/>
                <a:gd name="connsiteX2" fmla="*/ 1489996 w 1511362"/>
                <a:gd name="connsiteY2" fmla="*/ 1383543 h 1383542"/>
                <a:gd name="connsiteX3" fmla="*/ 19964 w 1511362"/>
                <a:gd name="connsiteY3" fmla="*/ 1381771 h 1383542"/>
                <a:gd name="connsiteX4" fmla="*/ 20403 w 1511362"/>
                <a:gd name="connsiteY4" fmla="*/ 1379180 h 1383542"/>
                <a:gd name="connsiteX5" fmla="*/ 0 w 1511362"/>
                <a:gd name="connsiteY5" fmla="*/ 1379180 h 1383542"/>
                <a:gd name="connsiteX6" fmla="*/ 231172 w 1511362"/>
                <a:gd name="connsiteY6" fmla="*/ 1056588 h 1383542"/>
                <a:gd name="connsiteX7" fmla="*/ 279273 w 1511362"/>
                <a:gd name="connsiteY7" fmla="*/ 1031213 h 1383542"/>
                <a:gd name="connsiteX8" fmla="*/ 389915 w 1511362"/>
                <a:gd name="connsiteY8" fmla="*/ 972120 h 1383542"/>
                <a:gd name="connsiteX9" fmla="*/ 476555 w 1511362"/>
                <a:gd name="connsiteY9" fmla="*/ 928114 h 1383542"/>
                <a:gd name="connsiteX10" fmla="*/ 537267 w 1511362"/>
                <a:gd name="connsiteY10" fmla="*/ 855115 h 1383542"/>
                <a:gd name="connsiteX11" fmla="*/ 556908 w 1511362"/>
                <a:gd name="connsiteY11" fmla="*/ 855305 h 1383542"/>
                <a:gd name="connsiteX12" fmla="*/ 565099 w 1511362"/>
                <a:gd name="connsiteY12" fmla="*/ 865078 h 1383542"/>
                <a:gd name="connsiteX13" fmla="*/ 600304 w 1511362"/>
                <a:gd name="connsiteY13" fmla="*/ 801051 h 1383542"/>
                <a:gd name="connsiteX14" fmla="*/ 519741 w 1511362"/>
                <a:gd name="connsiteY14" fmla="*/ 684160 h 1383542"/>
                <a:gd name="connsiteX15" fmla="*/ 498253 w 1511362"/>
                <a:gd name="connsiteY15" fmla="*/ 590586 h 1383542"/>
                <a:gd name="connsiteX16" fmla="*/ 454647 w 1511362"/>
                <a:gd name="connsiteY16" fmla="*/ 546791 h 1383542"/>
                <a:gd name="connsiteX17" fmla="*/ 423558 w 1511362"/>
                <a:gd name="connsiteY17" fmla="*/ 459027 h 1383542"/>
                <a:gd name="connsiteX18" fmla="*/ 428492 w 1511362"/>
                <a:gd name="connsiteY18" fmla="*/ 440739 h 1383542"/>
                <a:gd name="connsiteX19" fmla="*/ 446951 w 1511362"/>
                <a:gd name="connsiteY19" fmla="*/ 425137 h 1383542"/>
                <a:gd name="connsiteX20" fmla="*/ 480708 w 1511362"/>
                <a:gd name="connsiteY20" fmla="*/ 152151 h 1383542"/>
                <a:gd name="connsiteX21" fmla="*/ 658959 w 1511362"/>
                <a:gd name="connsiteY21" fmla="*/ 32345 h 1383542"/>
                <a:gd name="connsiteX22" fmla="*/ 890778 w 1511362"/>
                <a:gd name="connsiteY22" fmla="*/ 29564 h 1383542"/>
                <a:gd name="connsiteX23" fmla="*/ 991724 w 1511362"/>
                <a:gd name="connsiteY23" fmla="*/ 147179 h 1383542"/>
                <a:gd name="connsiteX24" fmla="*/ 1051789 w 1511362"/>
                <a:gd name="connsiteY24" fmla="*/ 371150 h 1383542"/>
                <a:gd name="connsiteX25" fmla="*/ 1062152 w 1511362"/>
                <a:gd name="connsiteY25" fmla="*/ 372312 h 1383542"/>
                <a:gd name="connsiteX26" fmla="*/ 1078116 w 1511362"/>
                <a:gd name="connsiteY26" fmla="*/ 475658 h 1383542"/>
                <a:gd name="connsiteX27" fmla="*/ 1043178 w 1511362"/>
                <a:gd name="connsiteY27" fmla="*/ 547781 h 1383542"/>
                <a:gd name="connsiteX28" fmla="*/ 1043940 w 1511362"/>
                <a:gd name="connsiteY28" fmla="*/ 581462 h 1383542"/>
                <a:gd name="connsiteX29" fmla="*/ 1042016 w 1511362"/>
                <a:gd name="connsiteY29" fmla="*/ 614037 h 1383542"/>
                <a:gd name="connsiteX30" fmla="*/ 986219 w 1511362"/>
                <a:gd name="connsiteY30" fmla="*/ 754512 h 1383542"/>
                <a:gd name="connsiteX31" fmla="*/ 985704 w 1511362"/>
                <a:gd name="connsiteY31" fmla="*/ 755121 h 1383542"/>
                <a:gd name="connsiteX32" fmla="*/ 957872 w 1511362"/>
                <a:gd name="connsiteY32" fmla="*/ 787754 h 1383542"/>
                <a:gd name="connsiteX33" fmla="*/ 956501 w 1511362"/>
                <a:gd name="connsiteY33" fmla="*/ 821206 h 1383542"/>
                <a:gd name="connsiteX34" fmla="*/ 975703 w 1511362"/>
                <a:gd name="connsiteY34" fmla="*/ 894777 h 1383542"/>
                <a:gd name="connsiteX35" fmla="*/ 990924 w 1511362"/>
                <a:gd name="connsiteY35" fmla="*/ 881861 h 1383542"/>
                <a:gd name="connsiteX36" fmla="*/ 1014889 w 1511362"/>
                <a:gd name="connsiteY36" fmla="*/ 884490 h 1383542"/>
                <a:gd name="connsiteX37" fmla="*/ 1059656 w 1511362"/>
                <a:gd name="connsiteY37" fmla="*/ 953527 h 1383542"/>
                <a:gd name="connsiteX38" fmla="*/ 1059675 w 1511362"/>
                <a:gd name="connsiteY38" fmla="*/ 953527 h 1383542"/>
                <a:gd name="connsiteX39" fmla="*/ 1087907 w 1511362"/>
                <a:gd name="connsiteY39" fmla="*/ 966024 h 1383542"/>
                <a:gd name="connsiteX40" fmla="*/ 1303744 w 1511362"/>
                <a:gd name="connsiteY40" fmla="*/ 1082972 h 1383542"/>
                <a:gd name="connsiteX41" fmla="*/ 1428864 w 1511362"/>
                <a:gd name="connsiteY41" fmla="*/ 1196662 h 1383542"/>
                <a:gd name="connsiteX42" fmla="*/ 1491653 w 1511362"/>
                <a:gd name="connsiteY42" fmla="*/ 1315553 h 1383542"/>
                <a:gd name="connsiteX43" fmla="*/ 1511313 w 1511362"/>
                <a:gd name="connsiteY43" fmla="*/ 1380895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1362" h="1383542">
                  <a:moveTo>
                    <a:pt x="1511313" y="1380895"/>
                  </a:moveTo>
                  <a:cubicBezTo>
                    <a:pt x="1511313" y="1380895"/>
                    <a:pt x="1503293" y="1380895"/>
                    <a:pt x="1489996" y="1380876"/>
                  </a:cubicBezTo>
                  <a:lnTo>
                    <a:pt x="1489996" y="1383543"/>
                  </a:lnTo>
                  <a:lnTo>
                    <a:pt x="19964" y="1381771"/>
                  </a:lnTo>
                  <a:lnTo>
                    <a:pt x="20403" y="1379180"/>
                  </a:lnTo>
                  <a:lnTo>
                    <a:pt x="0" y="1379180"/>
                  </a:lnTo>
                  <a:cubicBezTo>
                    <a:pt x="24194" y="1237353"/>
                    <a:pt x="102984" y="1135378"/>
                    <a:pt x="231172" y="1056588"/>
                  </a:cubicBezTo>
                  <a:cubicBezTo>
                    <a:pt x="239573" y="1051425"/>
                    <a:pt x="257137" y="1042338"/>
                    <a:pt x="279273" y="1031213"/>
                  </a:cubicBezTo>
                  <a:cubicBezTo>
                    <a:pt x="326441" y="1003152"/>
                    <a:pt x="356197" y="988617"/>
                    <a:pt x="389915" y="972120"/>
                  </a:cubicBezTo>
                  <a:cubicBezTo>
                    <a:pt x="413709" y="960499"/>
                    <a:pt x="440017" y="947641"/>
                    <a:pt x="476555" y="928114"/>
                  </a:cubicBezTo>
                  <a:cubicBezTo>
                    <a:pt x="493224" y="900701"/>
                    <a:pt x="516312" y="879689"/>
                    <a:pt x="537267" y="855115"/>
                  </a:cubicBezTo>
                  <a:cubicBezTo>
                    <a:pt x="542449" y="849038"/>
                    <a:pt x="551917" y="849057"/>
                    <a:pt x="556908" y="855305"/>
                  </a:cubicBezTo>
                  <a:cubicBezTo>
                    <a:pt x="559441" y="858506"/>
                    <a:pt x="562185" y="861763"/>
                    <a:pt x="565099" y="865078"/>
                  </a:cubicBezTo>
                  <a:cubicBezTo>
                    <a:pt x="581177" y="846180"/>
                    <a:pt x="592474" y="824863"/>
                    <a:pt x="600304" y="801051"/>
                  </a:cubicBezTo>
                  <a:cubicBezTo>
                    <a:pt x="567004" y="773238"/>
                    <a:pt x="540468" y="734681"/>
                    <a:pt x="519741" y="684160"/>
                  </a:cubicBezTo>
                  <a:cubicBezTo>
                    <a:pt x="506159" y="651089"/>
                    <a:pt x="500653" y="620228"/>
                    <a:pt x="498253" y="590586"/>
                  </a:cubicBezTo>
                  <a:cubicBezTo>
                    <a:pt x="484937" y="581138"/>
                    <a:pt x="469068" y="566488"/>
                    <a:pt x="454647" y="546791"/>
                  </a:cubicBezTo>
                  <a:cubicBezTo>
                    <a:pt x="438226" y="524350"/>
                    <a:pt x="422281" y="485831"/>
                    <a:pt x="423558" y="459027"/>
                  </a:cubicBezTo>
                  <a:cubicBezTo>
                    <a:pt x="423901" y="451941"/>
                    <a:pt x="425444" y="445673"/>
                    <a:pt x="428492" y="440739"/>
                  </a:cubicBezTo>
                  <a:cubicBezTo>
                    <a:pt x="433254" y="433043"/>
                    <a:pt x="439617" y="427728"/>
                    <a:pt x="446951" y="425137"/>
                  </a:cubicBezTo>
                  <a:cubicBezTo>
                    <a:pt x="400793" y="360024"/>
                    <a:pt x="387420" y="190175"/>
                    <a:pt x="480708" y="152151"/>
                  </a:cubicBezTo>
                  <a:cubicBezTo>
                    <a:pt x="511245" y="58710"/>
                    <a:pt x="619868" y="58139"/>
                    <a:pt x="658959" y="32345"/>
                  </a:cubicBezTo>
                  <a:cubicBezTo>
                    <a:pt x="711518" y="-2326"/>
                    <a:pt x="796271" y="-17356"/>
                    <a:pt x="890778" y="29564"/>
                  </a:cubicBezTo>
                  <a:cubicBezTo>
                    <a:pt x="944861" y="56405"/>
                    <a:pt x="977475" y="101802"/>
                    <a:pt x="991724" y="147179"/>
                  </a:cubicBezTo>
                  <a:cubicBezTo>
                    <a:pt x="1060266" y="182535"/>
                    <a:pt x="1068019" y="293368"/>
                    <a:pt x="1051789" y="371150"/>
                  </a:cubicBezTo>
                  <a:cubicBezTo>
                    <a:pt x="1055141" y="371035"/>
                    <a:pt x="1058609" y="371416"/>
                    <a:pt x="1062152" y="372312"/>
                  </a:cubicBezTo>
                  <a:cubicBezTo>
                    <a:pt x="1090384" y="379455"/>
                    <a:pt x="1086422" y="432452"/>
                    <a:pt x="1078116" y="475658"/>
                  </a:cubicBezTo>
                  <a:cubicBezTo>
                    <a:pt x="1072248" y="506195"/>
                    <a:pt x="1053389" y="533989"/>
                    <a:pt x="1043178" y="547781"/>
                  </a:cubicBezTo>
                  <a:cubicBezTo>
                    <a:pt x="1043883" y="559325"/>
                    <a:pt x="1044130" y="570565"/>
                    <a:pt x="1043940" y="581462"/>
                  </a:cubicBezTo>
                  <a:cubicBezTo>
                    <a:pt x="1043769" y="592663"/>
                    <a:pt x="1043121" y="603541"/>
                    <a:pt x="1042016" y="614037"/>
                  </a:cubicBezTo>
                  <a:cubicBezTo>
                    <a:pt x="1036187" y="669130"/>
                    <a:pt x="1017403" y="716374"/>
                    <a:pt x="986219" y="754512"/>
                  </a:cubicBezTo>
                  <a:lnTo>
                    <a:pt x="985704" y="755121"/>
                  </a:lnTo>
                  <a:cubicBezTo>
                    <a:pt x="976560" y="766304"/>
                    <a:pt x="967531" y="777334"/>
                    <a:pt x="957872" y="787754"/>
                  </a:cubicBezTo>
                  <a:cubicBezTo>
                    <a:pt x="957034" y="799870"/>
                    <a:pt x="956501" y="810957"/>
                    <a:pt x="956501" y="821206"/>
                  </a:cubicBezTo>
                  <a:cubicBezTo>
                    <a:pt x="956501" y="851686"/>
                    <a:pt x="961130" y="874660"/>
                    <a:pt x="975703" y="894777"/>
                  </a:cubicBezTo>
                  <a:cubicBezTo>
                    <a:pt x="980637" y="890662"/>
                    <a:pt x="985628" y="886357"/>
                    <a:pt x="990924" y="881861"/>
                  </a:cubicBezTo>
                  <a:cubicBezTo>
                    <a:pt x="998182" y="875708"/>
                    <a:pt x="1009117" y="876908"/>
                    <a:pt x="1014889" y="884490"/>
                  </a:cubicBezTo>
                  <a:cubicBezTo>
                    <a:pt x="1027576" y="901178"/>
                    <a:pt x="1042949" y="922838"/>
                    <a:pt x="1059656" y="953527"/>
                  </a:cubicBezTo>
                  <a:lnTo>
                    <a:pt x="1059675" y="953527"/>
                  </a:lnTo>
                  <a:cubicBezTo>
                    <a:pt x="1068362" y="957604"/>
                    <a:pt x="1077773" y="961738"/>
                    <a:pt x="1087907" y="966024"/>
                  </a:cubicBezTo>
                  <a:cubicBezTo>
                    <a:pt x="1178052" y="1004067"/>
                    <a:pt x="1249375" y="1042681"/>
                    <a:pt x="1303744" y="1082972"/>
                  </a:cubicBezTo>
                  <a:cubicBezTo>
                    <a:pt x="1352817" y="1114957"/>
                    <a:pt x="1398156" y="1152447"/>
                    <a:pt x="1428864" y="1196662"/>
                  </a:cubicBezTo>
                  <a:cubicBezTo>
                    <a:pt x="1454468" y="1233486"/>
                    <a:pt x="1475270" y="1273853"/>
                    <a:pt x="1491653" y="1315553"/>
                  </a:cubicBezTo>
                  <a:cubicBezTo>
                    <a:pt x="1493063" y="1319154"/>
                    <a:pt x="1512475" y="1380895"/>
                    <a:pt x="1511313" y="13808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1CC1C1-BC19-87C2-71E2-016F30704F76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491653 w 1511362"/>
                <a:gd name="connsiteY0" fmla="*/ 1315553 h 1383542"/>
                <a:gd name="connsiteX1" fmla="*/ 1428864 w 1511362"/>
                <a:gd name="connsiteY1" fmla="*/ 1196643 h 1383542"/>
                <a:gd name="connsiteX2" fmla="*/ 1303725 w 1511362"/>
                <a:gd name="connsiteY2" fmla="*/ 1082972 h 1383542"/>
                <a:gd name="connsiteX3" fmla="*/ 1087888 w 1511362"/>
                <a:gd name="connsiteY3" fmla="*/ 966024 h 1383542"/>
                <a:gd name="connsiteX4" fmla="*/ 1059656 w 1511362"/>
                <a:gd name="connsiteY4" fmla="*/ 953527 h 1383542"/>
                <a:gd name="connsiteX5" fmla="*/ 1059656 w 1511362"/>
                <a:gd name="connsiteY5" fmla="*/ 953527 h 1383542"/>
                <a:gd name="connsiteX6" fmla="*/ 1014889 w 1511362"/>
                <a:gd name="connsiteY6" fmla="*/ 884490 h 1383542"/>
                <a:gd name="connsiteX7" fmla="*/ 990924 w 1511362"/>
                <a:gd name="connsiteY7" fmla="*/ 881861 h 1383542"/>
                <a:gd name="connsiteX8" fmla="*/ 975722 w 1511362"/>
                <a:gd name="connsiteY8" fmla="*/ 894777 h 1383542"/>
                <a:gd name="connsiteX9" fmla="*/ 975722 w 1511362"/>
                <a:gd name="connsiteY9" fmla="*/ 894777 h 1383542"/>
                <a:gd name="connsiteX10" fmla="*/ 957891 w 1511362"/>
                <a:gd name="connsiteY10" fmla="*/ 787754 h 1383542"/>
                <a:gd name="connsiteX11" fmla="*/ 985723 w 1511362"/>
                <a:gd name="connsiteY11" fmla="*/ 755121 h 1383542"/>
                <a:gd name="connsiteX12" fmla="*/ 986238 w 1511362"/>
                <a:gd name="connsiteY12" fmla="*/ 754512 h 1383542"/>
                <a:gd name="connsiteX13" fmla="*/ 1042035 w 1511362"/>
                <a:gd name="connsiteY13" fmla="*/ 614037 h 1383542"/>
                <a:gd name="connsiteX14" fmla="*/ 1043197 w 1511362"/>
                <a:gd name="connsiteY14" fmla="*/ 547781 h 1383542"/>
                <a:gd name="connsiteX15" fmla="*/ 1078135 w 1511362"/>
                <a:gd name="connsiteY15" fmla="*/ 475658 h 1383542"/>
                <a:gd name="connsiteX16" fmla="*/ 1062171 w 1511362"/>
                <a:gd name="connsiteY16" fmla="*/ 372312 h 1383542"/>
                <a:gd name="connsiteX17" fmla="*/ 1051808 w 1511362"/>
                <a:gd name="connsiteY17" fmla="*/ 371150 h 1383542"/>
                <a:gd name="connsiteX18" fmla="*/ 991743 w 1511362"/>
                <a:gd name="connsiteY18" fmla="*/ 147179 h 1383542"/>
                <a:gd name="connsiteX19" fmla="*/ 890797 w 1511362"/>
                <a:gd name="connsiteY19" fmla="*/ 29564 h 1383542"/>
                <a:gd name="connsiteX20" fmla="*/ 658978 w 1511362"/>
                <a:gd name="connsiteY20" fmla="*/ 32345 h 1383542"/>
                <a:gd name="connsiteX21" fmla="*/ 480727 w 1511362"/>
                <a:gd name="connsiteY21" fmla="*/ 152151 h 1383542"/>
                <a:gd name="connsiteX22" fmla="*/ 446970 w 1511362"/>
                <a:gd name="connsiteY22" fmla="*/ 425137 h 1383542"/>
                <a:gd name="connsiteX23" fmla="*/ 428511 w 1511362"/>
                <a:gd name="connsiteY23" fmla="*/ 440739 h 1383542"/>
                <a:gd name="connsiteX24" fmla="*/ 454666 w 1511362"/>
                <a:gd name="connsiteY24" fmla="*/ 546791 h 1383542"/>
                <a:gd name="connsiteX25" fmla="*/ 498272 w 1511362"/>
                <a:gd name="connsiteY25" fmla="*/ 590586 h 1383542"/>
                <a:gd name="connsiteX26" fmla="*/ 519760 w 1511362"/>
                <a:gd name="connsiteY26" fmla="*/ 684160 h 1383542"/>
                <a:gd name="connsiteX27" fmla="*/ 600323 w 1511362"/>
                <a:gd name="connsiteY27" fmla="*/ 801051 h 1383542"/>
                <a:gd name="connsiteX28" fmla="*/ 565118 w 1511362"/>
                <a:gd name="connsiteY28" fmla="*/ 865078 h 1383542"/>
                <a:gd name="connsiteX29" fmla="*/ 556908 w 1511362"/>
                <a:gd name="connsiteY29" fmla="*/ 855305 h 1383542"/>
                <a:gd name="connsiteX30" fmla="*/ 537286 w 1511362"/>
                <a:gd name="connsiteY30" fmla="*/ 855115 h 1383542"/>
                <a:gd name="connsiteX31" fmla="*/ 476574 w 1511362"/>
                <a:gd name="connsiteY31" fmla="*/ 928114 h 1383542"/>
                <a:gd name="connsiteX32" fmla="*/ 389934 w 1511362"/>
                <a:gd name="connsiteY32" fmla="*/ 972120 h 1383542"/>
                <a:gd name="connsiteX33" fmla="*/ 279292 w 1511362"/>
                <a:gd name="connsiteY33" fmla="*/ 1031213 h 1383542"/>
                <a:gd name="connsiteX34" fmla="*/ 231191 w 1511362"/>
                <a:gd name="connsiteY34" fmla="*/ 1056588 h 1383542"/>
                <a:gd name="connsiteX35" fmla="*/ 0 w 1511362"/>
                <a:gd name="connsiteY35" fmla="*/ 1379161 h 1383542"/>
                <a:gd name="connsiteX36" fmla="*/ 20403 w 1511362"/>
                <a:gd name="connsiteY36" fmla="*/ 1379161 h 1383542"/>
                <a:gd name="connsiteX37" fmla="*/ 19964 w 1511362"/>
                <a:gd name="connsiteY37" fmla="*/ 1381771 h 1383542"/>
                <a:gd name="connsiteX38" fmla="*/ 1489996 w 1511362"/>
                <a:gd name="connsiteY38" fmla="*/ 1383543 h 1383542"/>
                <a:gd name="connsiteX39" fmla="*/ 1489996 w 1511362"/>
                <a:gd name="connsiteY39" fmla="*/ 1380876 h 1383542"/>
                <a:gd name="connsiteX40" fmla="*/ 1511313 w 1511362"/>
                <a:gd name="connsiteY40" fmla="*/ 1380895 h 1383542"/>
                <a:gd name="connsiteX41" fmla="*/ 1491653 w 1511362"/>
                <a:gd name="connsiteY41" fmla="*/ 1315553 h 1383542"/>
                <a:gd name="connsiteX42" fmla="*/ 466954 w 1511362"/>
                <a:gd name="connsiteY42" fmla="*/ 537799 h 1383542"/>
                <a:gd name="connsiteX43" fmla="*/ 441446 w 1511362"/>
                <a:gd name="connsiteY43" fmla="*/ 448740 h 1383542"/>
                <a:gd name="connsiteX44" fmla="*/ 457733 w 1511362"/>
                <a:gd name="connsiteY44" fmla="*/ 438567 h 1383542"/>
                <a:gd name="connsiteX45" fmla="*/ 458153 w 1511362"/>
                <a:gd name="connsiteY45" fmla="*/ 438567 h 1383542"/>
                <a:gd name="connsiteX46" fmla="*/ 458572 w 1511362"/>
                <a:gd name="connsiteY46" fmla="*/ 438587 h 1383542"/>
                <a:gd name="connsiteX47" fmla="*/ 484137 w 1511362"/>
                <a:gd name="connsiteY47" fmla="*/ 456208 h 1383542"/>
                <a:gd name="connsiteX48" fmla="*/ 492385 w 1511362"/>
                <a:gd name="connsiteY48" fmla="*/ 473296 h 1383542"/>
                <a:gd name="connsiteX49" fmla="*/ 492919 w 1511362"/>
                <a:gd name="connsiteY49" fmla="*/ 474591 h 1383542"/>
                <a:gd name="connsiteX50" fmla="*/ 496157 w 1511362"/>
                <a:gd name="connsiteY50" fmla="*/ 536294 h 1383542"/>
                <a:gd name="connsiteX51" fmla="*/ 497015 w 1511362"/>
                <a:gd name="connsiteY51" fmla="*/ 570336 h 1383542"/>
                <a:gd name="connsiteX52" fmla="*/ 466954 w 1511362"/>
                <a:gd name="connsiteY52" fmla="*/ 537799 h 1383542"/>
                <a:gd name="connsiteX53" fmla="*/ 1043159 w 1511362"/>
                <a:gd name="connsiteY53" fmla="*/ 389628 h 1383542"/>
                <a:gd name="connsiteX54" fmla="*/ 1048017 w 1511362"/>
                <a:gd name="connsiteY54" fmla="*/ 387075 h 1383542"/>
                <a:gd name="connsiteX55" fmla="*/ 1058418 w 1511362"/>
                <a:gd name="connsiteY55" fmla="*/ 387094 h 1383542"/>
                <a:gd name="connsiteX56" fmla="*/ 1063142 w 1511362"/>
                <a:gd name="connsiteY56" fmla="*/ 472781 h 1383542"/>
                <a:gd name="connsiteX57" fmla="*/ 1041159 w 1511362"/>
                <a:gd name="connsiteY57" fmla="*/ 523873 h 1383542"/>
                <a:gd name="connsiteX58" fmla="*/ 1025747 w 1511362"/>
                <a:gd name="connsiteY58" fmla="*/ 438453 h 1383542"/>
                <a:gd name="connsiteX59" fmla="*/ 1025062 w 1511362"/>
                <a:gd name="connsiteY59" fmla="*/ 435653 h 1383542"/>
                <a:gd name="connsiteX60" fmla="*/ 1043159 w 1511362"/>
                <a:gd name="connsiteY60" fmla="*/ 389628 h 1383542"/>
                <a:gd name="connsiteX61" fmla="*/ 533838 w 1511362"/>
                <a:gd name="connsiteY61" fmla="*/ 678369 h 1383542"/>
                <a:gd name="connsiteX62" fmla="*/ 514502 w 1511362"/>
                <a:gd name="connsiteY62" fmla="*/ 600283 h 1383542"/>
                <a:gd name="connsiteX63" fmla="*/ 512921 w 1511362"/>
                <a:gd name="connsiteY63" fmla="*/ 582090 h 1383542"/>
                <a:gd name="connsiteX64" fmla="*/ 511397 w 1511362"/>
                <a:gd name="connsiteY64" fmla="*/ 537437 h 1383542"/>
                <a:gd name="connsiteX65" fmla="*/ 511378 w 1511362"/>
                <a:gd name="connsiteY65" fmla="*/ 536046 h 1383542"/>
                <a:gd name="connsiteX66" fmla="*/ 510350 w 1511362"/>
                <a:gd name="connsiteY66" fmla="*/ 499699 h 1383542"/>
                <a:gd name="connsiteX67" fmla="*/ 517703 w 1511362"/>
                <a:gd name="connsiteY67" fmla="*/ 510500 h 1383542"/>
                <a:gd name="connsiteX68" fmla="*/ 522027 w 1511362"/>
                <a:gd name="connsiteY68" fmla="*/ 513148 h 1383542"/>
                <a:gd name="connsiteX69" fmla="*/ 535762 w 1511362"/>
                <a:gd name="connsiteY69" fmla="*/ 502652 h 1383542"/>
                <a:gd name="connsiteX70" fmla="*/ 534829 w 1511362"/>
                <a:gd name="connsiteY70" fmla="*/ 352747 h 1383542"/>
                <a:gd name="connsiteX71" fmla="*/ 533838 w 1511362"/>
                <a:gd name="connsiteY71" fmla="*/ 281767 h 1383542"/>
                <a:gd name="connsiteX72" fmla="*/ 533838 w 1511362"/>
                <a:gd name="connsiteY72" fmla="*/ 281767 h 1383542"/>
                <a:gd name="connsiteX73" fmla="*/ 533914 w 1511362"/>
                <a:gd name="connsiteY73" fmla="*/ 281348 h 1383542"/>
                <a:gd name="connsiteX74" fmla="*/ 533972 w 1511362"/>
                <a:gd name="connsiteY74" fmla="*/ 281043 h 1383542"/>
                <a:gd name="connsiteX75" fmla="*/ 637604 w 1511362"/>
                <a:gd name="connsiteY75" fmla="*/ 214044 h 1383542"/>
                <a:gd name="connsiteX76" fmla="*/ 780364 w 1511362"/>
                <a:gd name="connsiteY76" fmla="*/ 223074 h 1383542"/>
                <a:gd name="connsiteX77" fmla="*/ 932059 w 1511362"/>
                <a:gd name="connsiteY77" fmla="*/ 207891 h 1383542"/>
                <a:gd name="connsiteX78" fmla="*/ 979494 w 1511362"/>
                <a:gd name="connsiteY78" fmla="*/ 268775 h 1383542"/>
                <a:gd name="connsiteX79" fmla="*/ 986771 w 1511362"/>
                <a:gd name="connsiteY79" fmla="*/ 291140 h 1383542"/>
                <a:gd name="connsiteX80" fmla="*/ 993229 w 1511362"/>
                <a:gd name="connsiteY80" fmla="*/ 340289 h 1383542"/>
                <a:gd name="connsiteX81" fmla="*/ 992124 w 1511362"/>
                <a:gd name="connsiteY81" fmla="*/ 372293 h 1383542"/>
                <a:gd name="connsiteX82" fmla="*/ 995134 w 1511362"/>
                <a:gd name="connsiteY82" fmla="*/ 466952 h 1383542"/>
                <a:gd name="connsiteX83" fmla="*/ 1009345 w 1511362"/>
                <a:gd name="connsiteY83" fmla="*/ 492555 h 1383542"/>
                <a:gd name="connsiteX84" fmla="*/ 1021975 w 1511362"/>
                <a:gd name="connsiteY84" fmla="*/ 494917 h 1383542"/>
                <a:gd name="connsiteX85" fmla="*/ 1028814 w 1511362"/>
                <a:gd name="connsiteY85" fmla="*/ 560564 h 1383542"/>
                <a:gd name="connsiteX86" fmla="*/ 974408 w 1511362"/>
                <a:gd name="connsiteY86" fmla="*/ 744853 h 1383542"/>
                <a:gd name="connsiteX87" fmla="*/ 973893 w 1511362"/>
                <a:gd name="connsiteY87" fmla="*/ 745482 h 1383542"/>
                <a:gd name="connsiteX88" fmla="*/ 959872 w 1511362"/>
                <a:gd name="connsiteY88" fmla="*/ 762437 h 1383542"/>
                <a:gd name="connsiteX89" fmla="*/ 943032 w 1511362"/>
                <a:gd name="connsiteY89" fmla="*/ 781296 h 1383542"/>
                <a:gd name="connsiteX90" fmla="*/ 821303 w 1511362"/>
                <a:gd name="connsiteY90" fmla="*/ 839418 h 1383542"/>
                <a:gd name="connsiteX91" fmla="*/ 617963 w 1511362"/>
                <a:gd name="connsiteY91" fmla="*/ 795812 h 1383542"/>
                <a:gd name="connsiteX92" fmla="*/ 604914 w 1511362"/>
                <a:gd name="connsiteY92" fmla="*/ 785068 h 1383542"/>
                <a:gd name="connsiteX93" fmla="*/ 533819 w 1511362"/>
                <a:gd name="connsiteY93" fmla="*/ 678369 h 1383542"/>
                <a:gd name="connsiteX94" fmla="*/ 915753 w 1511362"/>
                <a:gd name="connsiteY94" fmla="*/ 930286 h 1383542"/>
                <a:gd name="connsiteX95" fmla="*/ 847020 w 1511362"/>
                <a:gd name="connsiteY95" fmla="*/ 997456 h 1383542"/>
                <a:gd name="connsiteX96" fmla="*/ 848868 w 1511362"/>
                <a:gd name="connsiteY96" fmla="*/ 1069561 h 1383542"/>
                <a:gd name="connsiteX97" fmla="*/ 850830 w 1511362"/>
                <a:gd name="connsiteY97" fmla="*/ 1069561 h 1383542"/>
                <a:gd name="connsiteX98" fmla="*/ 775145 w 1511362"/>
                <a:gd name="connsiteY98" fmla="*/ 1257565 h 1383542"/>
                <a:gd name="connsiteX99" fmla="*/ 703574 w 1511362"/>
                <a:gd name="connsiteY99" fmla="*/ 1077219 h 1383542"/>
                <a:gd name="connsiteX100" fmla="*/ 705060 w 1511362"/>
                <a:gd name="connsiteY100" fmla="*/ 1076647 h 1383542"/>
                <a:gd name="connsiteX101" fmla="*/ 705174 w 1511362"/>
                <a:gd name="connsiteY101" fmla="*/ 982064 h 1383542"/>
                <a:gd name="connsiteX102" fmla="*/ 641471 w 1511362"/>
                <a:gd name="connsiteY102" fmla="*/ 924724 h 1383542"/>
                <a:gd name="connsiteX103" fmla="*/ 575577 w 1511362"/>
                <a:gd name="connsiteY103" fmla="*/ 876222 h 1383542"/>
                <a:gd name="connsiteX104" fmla="*/ 611600 w 1511362"/>
                <a:gd name="connsiteY104" fmla="*/ 815224 h 1383542"/>
                <a:gd name="connsiteX105" fmla="*/ 613143 w 1511362"/>
                <a:gd name="connsiteY105" fmla="*/ 810995 h 1383542"/>
                <a:gd name="connsiteX106" fmla="*/ 629260 w 1511362"/>
                <a:gd name="connsiteY106" fmla="*/ 821549 h 1383542"/>
                <a:gd name="connsiteX107" fmla="*/ 775145 w 1511362"/>
                <a:gd name="connsiteY107" fmla="*/ 857020 h 1383542"/>
                <a:gd name="connsiteX108" fmla="*/ 822789 w 1511362"/>
                <a:gd name="connsiteY108" fmla="*/ 854600 h 1383542"/>
                <a:gd name="connsiteX109" fmla="*/ 941661 w 1511362"/>
                <a:gd name="connsiteY109" fmla="*/ 803966 h 1383542"/>
                <a:gd name="connsiteX110" fmla="*/ 963816 w 1511362"/>
                <a:gd name="connsiteY110" fmla="*/ 904321 h 1383542"/>
                <a:gd name="connsiteX111" fmla="*/ 963816 w 1511362"/>
                <a:gd name="connsiteY111" fmla="*/ 904321 h 1383542"/>
                <a:gd name="connsiteX112" fmla="*/ 915734 w 1511362"/>
                <a:gd name="connsiteY112" fmla="*/ 930267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511362" h="1383542">
                  <a:moveTo>
                    <a:pt x="1491653" y="1315553"/>
                  </a:moveTo>
                  <a:cubicBezTo>
                    <a:pt x="1475270" y="1273834"/>
                    <a:pt x="1454468" y="1233486"/>
                    <a:pt x="1428864" y="1196643"/>
                  </a:cubicBezTo>
                  <a:cubicBezTo>
                    <a:pt x="1398156" y="1152447"/>
                    <a:pt x="1352798" y="1114957"/>
                    <a:pt x="1303725" y="1082972"/>
                  </a:cubicBezTo>
                  <a:cubicBezTo>
                    <a:pt x="1249356" y="1042681"/>
                    <a:pt x="1178033" y="1004067"/>
                    <a:pt x="1087888" y="966024"/>
                  </a:cubicBezTo>
                  <a:cubicBezTo>
                    <a:pt x="1077754" y="961738"/>
                    <a:pt x="1068343" y="957604"/>
                    <a:pt x="1059656" y="953527"/>
                  </a:cubicBezTo>
                  <a:lnTo>
                    <a:pt x="1059656" y="953527"/>
                  </a:lnTo>
                  <a:cubicBezTo>
                    <a:pt x="1042949" y="922838"/>
                    <a:pt x="1027576" y="901178"/>
                    <a:pt x="1014889" y="884490"/>
                  </a:cubicBezTo>
                  <a:cubicBezTo>
                    <a:pt x="1009117" y="876908"/>
                    <a:pt x="998182" y="875708"/>
                    <a:pt x="990924" y="881861"/>
                  </a:cubicBezTo>
                  <a:cubicBezTo>
                    <a:pt x="985628" y="886357"/>
                    <a:pt x="980637" y="890662"/>
                    <a:pt x="975722" y="894777"/>
                  </a:cubicBezTo>
                  <a:lnTo>
                    <a:pt x="975722" y="894777"/>
                  </a:lnTo>
                  <a:cubicBezTo>
                    <a:pt x="956253" y="867897"/>
                    <a:pt x="954538" y="835912"/>
                    <a:pt x="957891" y="787754"/>
                  </a:cubicBezTo>
                  <a:cubicBezTo>
                    <a:pt x="967550" y="777334"/>
                    <a:pt x="976579" y="766304"/>
                    <a:pt x="985723" y="755121"/>
                  </a:cubicBezTo>
                  <a:lnTo>
                    <a:pt x="986238" y="754512"/>
                  </a:lnTo>
                  <a:cubicBezTo>
                    <a:pt x="1017422" y="716374"/>
                    <a:pt x="1036206" y="669130"/>
                    <a:pt x="1042035" y="614037"/>
                  </a:cubicBezTo>
                  <a:cubicBezTo>
                    <a:pt x="1044226" y="593292"/>
                    <a:pt x="1044607" y="571175"/>
                    <a:pt x="1043197" y="547781"/>
                  </a:cubicBezTo>
                  <a:cubicBezTo>
                    <a:pt x="1053408" y="533989"/>
                    <a:pt x="1072267" y="506195"/>
                    <a:pt x="1078135" y="475658"/>
                  </a:cubicBezTo>
                  <a:cubicBezTo>
                    <a:pt x="1086441" y="432452"/>
                    <a:pt x="1090403" y="379455"/>
                    <a:pt x="1062171" y="372312"/>
                  </a:cubicBezTo>
                  <a:cubicBezTo>
                    <a:pt x="1058628" y="371416"/>
                    <a:pt x="1055161" y="371035"/>
                    <a:pt x="1051808" y="371150"/>
                  </a:cubicBezTo>
                  <a:cubicBezTo>
                    <a:pt x="1068038" y="293368"/>
                    <a:pt x="1060285" y="182535"/>
                    <a:pt x="991743" y="147179"/>
                  </a:cubicBezTo>
                  <a:cubicBezTo>
                    <a:pt x="977494" y="101802"/>
                    <a:pt x="944880" y="56405"/>
                    <a:pt x="890797" y="29564"/>
                  </a:cubicBezTo>
                  <a:cubicBezTo>
                    <a:pt x="796290" y="-17356"/>
                    <a:pt x="711537" y="-2326"/>
                    <a:pt x="658978" y="32345"/>
                  </a:cubicBezTo>
                  <a:cubicBezTo>
                    <a:pt x="619887" y="58139"/>
                    <a:pt x="511264" y="58710"/>
                    <a:pt x="480727" y="152151"/>
                  </a:cubicBezTo>
                  <a:cubicBezTo>
                    <a:pt x="387439" y="190175"/>
                    <a:pt x="400812" y="360024"/>
                    <a:pt x="446970" y="425137"/>
                  </a:cubicBezTo>
                  <a:cubicBezTo>
                    <a:pt x="439636" y="427728"/>
                    <a:pt x="433273" y="433043"/>
                    <a:pt x="428511" y="440739"/>
                  </a:cubicBezTo>
                  <a:cubicBezTo>
                    <a:pt x="413899" y="464342"/>
                    <a:pt x="433902" y="518406"/>
                    <a:pt x="454666" y="546791"/>
                  </a:cubicBezTo>
                  <a:cubicBezTo>
                    <a:pt x="469087" y="566488"/>
                    <a:pt x="484956" y="581138"/>
                    <a:pt x="498272" y="590586"/>
                  </a:cubicBezTo>
                  <a:cubicBezTo>
                    <a:pt x="500672" y="620228"/>
                    <a:pt x="506178" y="651089"/>
                    <a:pt x="519760" y="684160"/>
                  </a:cubicBezTo>
                  <a:cubicBezTo>
                    <a:pt x="540487" y="734681"/>
                    <a:pt x="567023" y="773238"/>
                    <a:pt x="600323" y="801051"/>
                  </a:cubicBezTo>
                  <a:cubicBezTo>
                    <a:pt x="592493" y="824863"/>
                    <a:pt x="581196" y="846180"/>
                    <a:pt x="565118" y="865078"/>
                  </a:cubicBezTo>
                  <a:cubicBezTo>
                    <a:pt x="562204" y="861763"/>
                    <a:pt x="559460" y="858506"/>
                    <a:pt x="556908" y="855305"/>
                  </a:cubicBezTo>
                  <a:cubicBezTo>
                    <a:pt x="551917" y="849057"/>
                    <a:pt x="542468" y="849038"/>
                    <a:pt x="537286" y="855115"/>
                  </a:cubicBezTo>
                  <a:cubicBezTo>
                    <a:pt x="516331" y="879689"/>
                    <a:pt x="493243" y="900701"/>
                    <a:pt x="476574" y="928114"/>
                  </a:cubicBezTo>
                  <a:cubicBezTo>
                    <a:pt x="440036" y="947641"/>
                    <a:pt x="413728" y="960499"/>
                    <a:pt x="389934" y="972120"/>
                  </a:cubicBezTo>
                  <a:cubicBezTo>
                    <a:pt x="356216" y="988617"/>
                    <a:pt x="326460" y="1003152"/>
                    <a:pt x="279292" y="1031213"/>
                  </a:cubicBezTo>
                  <a:cubicBezTo>
                    <a:pt x="257137" y="1042338"/>
                    <a:pt x="239592" y="1051444"/>
                    <a:pt x="231191" y="1056588"/>
                  </a:cubicBezTo>
                  <a:cubicBezTo>
                    <a:pt x="102984" y="1135378"/>
                    <a:pt x="24194" y="1237353"/>
                    <a:pt x="0" y="1379161"/>
                  </a:cubicBezTo>
                  <a:lnTo>
                    <a:pt x="20403" y="1379161"/>
                  </a:lnTo>
                  <a:cubicBezTo>
                    <a:pt x="20403" y="1379161"/>
                    <a:pt x="19964" y="1381771"/>
                    <a:pt x="19964" y="1381771"/>
                  </a:cubicBezTo>
                  <a:lnTo>
                    <a:pt x="1489996" y="1383543"/>
                  </a:lnTo>
                  <a:lnTo>
                    <a:pt x="1489996" y="1380876"/>
                  </a:lnTo>
                  <a:cubicBezTo>
                    <a:pt x="1503293" y="1380876"/>
                    <a:pt x="1511313" y="1380895"/>
                    <a:pt x="1511313" y="1380895"/>
                  </a:cubicBezTo>
                  <a:cubicBezTo>
                    <a:pt x="1512475" y="1380895"/>
                    <a:pt x="1493063" y="1319154"/>
                    <a:pt x="1491653" y="1315553"/>
                  </a:cubicBezTo>
                  <a:close/>
                  <a:moveTo>
                    <a:pt x="466954" y="537799"/>
                  </a:moveTo>
                  <a:cubicBezTo>
                    <a:pt x="445732" y="508786"/>
                    <a:pt x="432626" y="463028"/>
                    <a:pt x="441446" y="448740"/>
                  </a:cubicBezTo>
                  <a:cubicBezTo>
                    <a:pt x="445637" y="441996"/>
                    <a:pt x="451104" y="438567"/>
                    <a:pt x="457733" y="438567"/>
                  </a:cubicBezTo>
                  <a:lnTo>
                    <a:pt x="458153" y="438567"/>
                  </a:lnTo>
                  <a:cubicBezTo>
                    <a:pt x="458286" y="438567"/>
                    <a:pt x="458438" y="438567"/>
                    <a:pt x="458572" y="438587"/>
                  </a:cubicBezTo>
                  <a:cubicBezTo>
                    <a:pt x="468020" y="438987"/>
                    <a:pt x="478479" y="446168"/>
                    <a:pt x="484137" y="456208"/>
                  </a:cubicBezTo>
                  <a:cubicBezTo>
                    <a:pt x="487013" y="461332"/>
                    <a:pt x="489814" y="467219"/>
                    <a:pt x="492385" y="473296"/>
                  </a:cubicBezTo>
                  <a:cubicBezTo>
                    <a:pt x="492576" y="473715"/>
                    <a:pt x="492747" y="474153"/>
                    <a:pt x="492919" y="474591"/>
                  </a:cubicBezTo>
                  <a:cubicBezTo>
                    <a:pt x="495471" y="494517"/>
                    <a:pt x="495795" y="515072"/>
                    <a:pt x="496157" y="536294"/>
                  </a:cubicBezTo>
                  <a:cubicBezTo>
                    <a:pt x="496348" y="547534"/>
                    <a:pt x="496519" y="558849"/>
                    <a:pt x="497015" y="570336"/>
                  </a:cubicBezTo>
                  <a:cubicBezTo>
                    <a:pt x="487680" y="562431"/>
                    <a:pt x="477126" y="551705"/>
                    <a:pt x="466954" y="537799"/>
                  </a:cubicBezTo>
                  <a:close/>
                  <a:moveTo>
                    <a:pt x="1043159" y="389628"/>
                  </a:moveTo>
                  <a:cubicBezTo>
                    <a:pt x="1044702" y="388485"/>
                    <a:pt x="1046321" y="387628"/>
                    <a:pt x="1048017" y="387075"/>
                  </a:cubicBezTo>
                  <a:cubicBezTo>
                    <a:pt x="1051122" y="386085"/>
                    <a:pt x="1054513" y="386104"/>
                    <a:pt x="1058418" y="387094"/>
                  </a:cubicBezTo>
                  <a:cubicBezTo>
                    <a:pt x="1068153" y="389552"/>
                    <a:pt x="1073791" y="417422"/>
                    <a:pt x="1063142" y="472781"/>
                  </a:cubicBezTo>
                  <a:cubicBezTo>
                    <a:pt x="1059466" y="491907"/>
                    <a:pt x="1049865" y="510195"/>
                    <a:pt x="1041159" y="523873"/>
                  </a:cubicBezTo>
                  <a:cubicBezTo>
                    <a:pt x="1038244" y="496918"/>
                    <a:pt x="1033101" y="468419"/>
                    <a:pt x="1025747" y="438453"/>
                  </a:cubicBezTo>
                  <a:lnTo>
                    <a:pt x="1025062" y="435653"/>
                  </a:lnTo>
                  <a:cubicBezTo>
                    <a:pt x="1027252" y="416584"/>
                    <a:pt x="1033196" y="397115"/>
                    <a:pt x="1043159" y="389628"/>
                  </a:cubicBezTo>
                  <a:close/>
                  <a:moveTo>
                    <a:pt x="533838" y="678369"/>
                  </a:moveTo>
                  <a:cubicBezTo>
                    <a:pt x="522675" y="651185"/>
                    <a:pt x="517246" y="625315"/>
                    <a:pt x="514502" y="600283"/>
                  </a:cubicBezTo>
                  <a:cubicBezTo>
                    <a:pt x="513817" y="594168"/>
                    <a:pt x="513302" y="588110"/>
                    <a:pt x="512921" y="582090"/>
                  </a:cubicBezTo>
                  <a:cubicBezTo>
                    <a:pt x="511912" y="566964"/>
                    <a:pt x="511645" y="552125"/>
                    <a:pt x="511397" y="537437"/>
                  </a:cubicBezTo>
                  <a:cubicBezTo>
                    <a:pt x="511397" y="536980"/>
                    <a:pt x="511378" y="536504"/>
                    <a:pt x="511378" y="536046"/>
                  </a:cubicBezTo>
                  <a:cubicBezTo>
                    <a:pt x="511169" y="523721"/>
                    <a:pt x="510978" y="511624"/>
                    <a:pt x="510350" y="499699"/>
                  </a:cubicBezTo>
                  <a:lnTo>
                    <a:pt x="517703" y="510500"/>
                  </a:lnTo>
                  <a:cubicBezTo>
                    <a:pt x="517703" y="510500"/>
                    <a:pt x="519398" y="512405"/>
                    <a:pt x="522027" y="513148"/>
                  </a:cubicBezTo>
                  <a:cubicBezTo>
                    <a:pt x="525513" y="514082"/>
                    <a:pt x="530657" y="512977"/>
                    <a:pt x="535762" y="502652"/>
                  </a:cubicBezTo>
                  <a:cubicBezTo>
                    <a:pt x="550983" y="471886"/>
                    <a:pt x="545592" y="428719"/>
                    <a:pt x="534829" y="352747"/>
                  </a:cubicBezTo>
                  <a:cubicBezTo>
                    <a:pt x="530466" y="321924"/>
                    <a:pt x="531381" y="298474"/>
                    <a:pt x="533838" y="281767"/>
                  </a:cubicBezTo>
                  <a:lnTo>
                    <a:pt x="533838" y="281767"/>
                  </a:lnTo>
                  <a:cubicBezTo>
                    <a:pt x="533857" y="281634"/>
                    <a:pt x="533876" y="281481"/>
                    <a:pt x="533914" y="281348"/>
                  </a:cubicBezTo>
                  <a:cubicBezTo>
                    <a:pt x="533933" y="281253"/>
                    <a:pt x="533952" y="281138"/>
                    <a:pt x="533972" y="281043"/>
                  </a:cubicBezTo>
                  <a:cubicBezTo>
                    <a:pt x="535515" y="273861"/>
                    <a:pt x="550697" y="215797"/>
                    <a:pt x="637604" y="214044"/>
                  </a:cubicBezTo>
                  <a:cubicBezTo>
                    <a:pt x="666883" y="213454"/>
                    <a:pt x="728434" y="229265"/>
                    <a:pt x="780364" y="223074"/>
                  </a:cubicBezTo>
                  <a:cubicBezTo>
                    <a:pt x="845534" y="215282"/>
                    <a:pt x="878929" y="177525"/>
                    <a:pt x="932059" y="207891"/>
                  </a:cubicBezTo>
                  <a:cubicBezTo>
                    <a:pt x="951471" y="218997"/>
                    <a:pt x="967035" y="242391"/>
                    <a:pt x="979494" y="268775"/>
                  </a:cubicBezTo>
                  <a:cubicBezTo>
                    <a:pt x="982161" y="275633"/>
                    <a:pt x="984656" y="283100"/>
                    <a:pt x="986771" y="291140"/>
                  </a:cubicBezTo>
                  <a:cubicBezTo>
                    <a:pt x="990638" y="305789"/>
                    <a:pt x="993210" y="322305"/>
                    <a:pt x="993229" y="340289"/>
                  </a:cubicBezTo>
                  <a:cubicBezTo>
                    <a:pt x="993248" y="352233"/>
                    <a:pt x="992791" y="362768"/>
                    <a:pt x="992124" y="372293"/>
                  </a:cubicBezTo>
                  <a:cubicBezTo>
                    <a:pt x="989343" y="412374"/>
                    <a:pt x="983152" y="434434"/>
                    <a:pt x="995134" y="466952"/>
                  </a:cubicBezTo>
                  <a:cubicBezTo>
                    <a:pt x="1000677" y="481982"/>
                    <a:pt x="1005554" y="489221"/>
                    <a:pt x="1009345" y="492555"/>
                  </a:cubicBezTo>
                  <a:cubicBezTo>
                    <a:pt x="1014489" y="497089"/>
                    <a:pt x="1021766" y="494994"/>
                    <a:pt x="1021975" y="494917"/>
                  </a:cubicBezTo>
                  <a:cubicBezTo>
                    <a:pt x="1025804" y="517930"/>
                    <a:pt x="1028109" y="539799"/>
                    <a:pt x="1028814" y="560564"/>
                  </a:cubicBezTo>
                  <a:cubicBezTo>
                    <a:pt x="1031424" y="636345"/>
                    <a:pt x="1013327" y="697286"/>
                    <a:pt x="974408" y="744853"/>
                  </a:cubicBezTo>
                  <a:lnTo>
                    <a:pt x="973893" y="745482"/>
                  </a:lnTo>
                  <a:cubicBezTo>
                    <a:pt x="969169" y="751254"/>
                    <a:pt x="964540" y="756912"/>
                    <a:pt x="959872" y="762437"/>
                  </a:cubicBezTo>
                  <a:cubicBezTo>
                    <a:pt x="954367" y="768952"/>
                    <a:pt x="948804" y="775276"/>
                    <a:pt x="943032" y="781296"/>
                  </a:cubicBezTo>
                  <a:cubicBezTo>
                    <a:pt x="914667" y="810957"/>
                    <a:pt x="881120" y="833626"/>
                    <a:pt x="821303" y="839418"/>
                  </a:cubicBezTo>
                  <a:cubicBezTo>
                    <a:pt x="734720" y="847819"/>
                    <a:pt x="668388" y="834103"/>
                    <a:pt x="617963" y="795812"/>
                  </a:cubicBezTo>
                  <a:cubicBezTo>
                    <a:pt x="613486" y="792440"/>
                    <a:pt x="609143" y="788840"/>
                    <a:pt x="604914" y="785068"/>
                  </a:cubicBezTo>
                  <a:cubicBezTo>
                    <a:pt x="575748" y="758969"/>
                    <a:pt x="552374" y="723594"/>
                    <a:pt x="533819" y="678369"/>
                  </a:cubicBezTo>
                  <a:close/>
                  <a:moveTo>
                    <a:pt x="915753" y="930286"/>
                  </a:moveTo>
                  <a:cubicBezTo>
                    <a:pt x="877843" y="943221"/>
                    <a:pt x="850449" y="950993"/>
                    <a:pt x="847020" y="997456"/>
                  </a:cubicBezTo>
                  <a:cubicBezTo>
                    <a:pt x="845687" y="1015668"/>
                    <a:pt x="848868" y="1069561"/>
                    <a:pt x="848868" y="1069561"/>
                  </a:cubicBezTo>
                  <a:cubicBezTo>
                    <a:pt x="849535" y="1069561"/>
                    <a:pt x="850182" y="1069561"/>
                    <a:pt x="850830" y="1069561"/>
                  </a:cubicBezTo>
                  <a:cubicBezTo>
                    <a:pt x="833914" y="1116519"/>
                    <a:pt x="804462" y="1254460"/>
                    <a:pt x="775145" y="1257565"/>
                  </a:cubicBezTo>
                  <a:cubicBezTo>
                    <a:pt x="753961" y="1259813"/>
                    <a:pt x="712584" y="1138484"/>
                    <a:pt x="703574" y="1077219"/>
                  </a:cubicBezTo>
                  <a:cubicBezTo>
                    <a:pt x="704183" y="1077047"/>
                    <a:pt x="704698" y="1076838"/>
                    <a:pt x="705060" y="1076647"/>
                  </a:cubicBezTo>
                  <a:cubicBezTo>
                    <a:pt x="705060" y="1076647"/>
                    <a:pt x="713499" y="1014430"/>
                    <a:pt x="705174" y="982064"/>
                  </a:cubicBezTo>
                  <a:cubicBezTo>
                    <a:pt x="698335" y="955508"/>
                    <a:pt x="680923" y="945679"/>
                    <a:pt x="641471" y="924724"/>
                  </a:cubicBezTo>
                  <a:cubicBezTo>
                    <a:pt x="613696" y="909979"/>
                    <a:pt x="592169" y="892872"/>
                    <a:pt x="575577" y="876222"/>
                  </a:cubicBezTo>
                  <a:cubicBezTo>
                    <a:pt x="590988" y="858429"/>
                    <a:pt x="602913" y="838179"/>
                    <a:pt x="611600" y="815224"/>
                  </a:cubicBezTo>
                  <a:cubicBezTo>
                    <a:pt x="612134" y="813814"/>
                    <a:pt x="612648" y="812405"/>
                    <a:pt x="613143" y="810995"/>
                  </a:cubicBezTo>
                  <a:cubicBezTo>
                    <a:pt x="618363" y="814748"/>
                    <a:pt x="623735" y="818272"/>
                    <a:pt x="629260" y="821549"/>
                  </a:cubicBezTo>
                  <a:cubicBezTo>
                    <a:pt x="669227" y="845304"/>
                    <a:pt x="717252" y="857020"/>
                    <a:pt x="775145" y="857020"/>
                  </a:cubicBezTo>
                  <a:cubicBezTo>
                    <a:pt x="790327" y="857020"/>
                    <a:pt x="806215" y="856201"/>
                    <a:pt x="822789" y="854600"/>
                  </a:cubicBezTo>
                  <a:cubicBezTo>
                    <a:pt x="878777" y="849171"/>
                    <a:pt x="913809" y="829531"/>
                    <a:pt x="941661" y="803966"/>
                  </a:cubicBezTo>
                  <a:cubicBezTo>
                    <a:pt x="939794" y="846466"/>
                    <a:pt x="943642" y="877384"/>
                    <a:pt x="963816" y="904321"/>
                  </a:cubicBezTo>
                  <a:cubicBezTo>
                    <a:pt x="963816" y="904321"/>
                    <a:pt x="963816" y="904321"/>
                    <a:pt x="963816" y="904321"/>
                  </a:cubicBezTo>
                  <a:cubicBezTo>
                    <a:pt x="950290" y="914627"/>
                    <a:pt x="935850" y="923409"/>
                    <a:pt x="915734" y="930267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6" name="Denkblase: wolkenförmig 25">
            <a:extLst>
              <a:ext uri="{FF2B5EF4-FFF2-40B4-BE49-F238E27FC236}">
                <a16:creationId xmlns:a16="http://schemas.microsoft.com/office/drawing/2014/main" id="{0DD11BED-A430-E56A-C62F-EAA4B6071511}"/>
              </a:ext>
            </a:extLst>
          </p:cNvPr>
          <p:cNvSpPr/>
          <p:nvPr/>
        </p:nvSpPr>
        <p:spPr>
          <a:xfrm>
            <a:off x="4028110" y="3445202"/>
            <a:ext cx="1630223" cy="1127565"/>
          </a:xfrm>
          <a:prstGeom prst="cloudCallout">
            <a:avLst>
              <a:gd name="adj1" fmla="val 38965"/>
              <a:gd name="adj2" fmla="val 95095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de-DE" sz="2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Denkblase: wolkenförmig 26">
            <a:extLst>
              <a:ext uri="{FF2B5EF4-FFF2-40B4-BE49-F238E27FC236}">
                <a16:creationId xmlns:a16="http://schemas.microsoft.com/office/drawing/2014/main" id="{06BA8169-FC32-4A98-069D-1EBB28D4D926}"/>
              </a:ext>
            </a:extLst>
          </p:cNvPr>
          <p:cNvSpPr/>
          <p:nvPr/>
        </p:nvSpPr>
        <p:spPr>
          <a:xfrm>
            <a:off x="5763556" y="2780333"/>
            <a:ext cx="3272603" cy="1777891"/>
          </a:xfrm>
          <a:prstGeom prst="cloudCallout">
            <a:avLst>
              <a:gd name="adj1" fmla="val -7568"/>
              <a:gd name="adj2" fmla="val 86754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0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dependent from other countries</a:t>
            </a:r>
          </a:p>
        </p:txBody>
      </p:sp>
      <p:sp>
        <p:nvSpPr>
          <p:cNvPr id="28" name="Denkblase: wolkenförmig 27">
            <a:extLst>
              <a:ext uri="{FF2B5EF4-FFF2-40B4-BE49-F238E27FC236}">
                <a16:creationId xmlns:a16="http://schemas.microsoft.com/office/drawing/2014/main" id="{73E31C86-51FA-4CD5-7999-5E9D4F2E1D9D}"/>
              </a:ext>
            </a:extLst>
          </p:cNvPr>
          <p:cNvSpPr/>
          <p:nvPr/>
        </p:nvSpPr>
        <p:spPr>
          <a:xfrm>
            <a:off x="9086083" y="2909164"/>
            <a:ext cx="2312276" cy="1586181"/>
          </a:xfrm>
          <a:prstGeom prst="cloudCallout">
            <a:avLst>
              <a:gd name="adj1" fmla="val -64683"/>
              <a:gd name="adj2" fmla="val 95068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 </a:t>
            </a:r>
            <a:r>
              <a:rPr lang="de-DE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lang="de-D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afik 46">
            <a:extLst>
              <a:ext uri="{FF2B5EF4-FFF2-40B4-BE49-F238E27FC236}">
                <a16:creationId xmlns:a16="http://schemas.microsoft.com/office/drawing/2014/main" id="{6DCE446F-83FF-B92D-EE25-D2CC3166EC9D}"/>
              </a:ext>
            </a:extLst>
          </p:cNvPr>
          <p:cNvGrpSpPr>
            <a:grpSpLocks noChangeAspect="1"/>
          </p:cNvGrpSpPr>
          <p:nvPr/>
        </p:nvGrpSpPr>
        <p:grpSpPr>
          <a:xfrm>
            <a:off x="5031015" y="2489603"/>
            <a:ext cx="507339" cy="514376"/>
            <a:chOff x="6942876" y="3300412"/>
            <a:chExt cx="1274025" cy="1291697"/>
          </a:xfrm>
        </p:grpSpPr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470B278D-EF16-8B6E-2DEF-31B9C0D25238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C366137C-522D-A92C-A499-5D4A8DE6F84A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3" name="Grafik 44">
            <a:extLst>
              <a:ext uri="{FF2B5EF4-FFF2-40B4-BE49-F238E27FC236}">
                <a16:creationId xmlns:a16="http://schemas.microsoft.com/office/drawing/2014/main" id="{9D9246B4-12B8-6B23-626A-E1088BBDD61F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3732814" y="2379404"/>
            <a:ext cx="601849" cy="627136"/>
            <a:chOff x="3176344" y="3172479"/>
            <a:chExt cx="1317078" cy="1372416"/>
          </a:xfrm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F4354183-7890-6EEA-5A60-856757FE0B67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8DF9D31E-0182-3B4C-CB54-4B400097C811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6" name="Grafik 40">
            <a:extLst>
              <a:ext uri="{FF2B5EF4-FFF2-40B4-BE49-F238E27FC236}">
                <a16:creationId xmlns:a16="http://schemas.microsoft.com/office/drawing/2014/main" id="{4B62E5A4-13A3-6BE7-E46C-C7CA40C25586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381678" y="2456824"/>
            <a:ext cx="601849" cy="550949"/>
            <a:chOff x="4991691" y="3161866"/>
            <a:chExt cx="1511362" cy="1383542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7B739341-4EBB-1624-FF95-5B48E5D487BD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511313 w 1511362"/>
                <a:gd name="connsiteY0" fmla="*/ 1380895 h 1383542"/>
                <a:gd name="connsiteX1" fmla="*/ 1489996 w 1511362"/>
                <a:gd name="connsiteY1" fmla="*/ 1380876 h 1383542"/>
                <a:gd name="connsiteX2" fmla="*/ 1489996 w 1511362"/>
                <a:gd name="connsiteY2" fmla="*/ 1383543 h 1383542"/>
                <a:gd name="connsiteX3" fmla="*/ 19964 w 1511362"/>
                <a:gd name="connsiteY3" fmla="*/ 1381771 h 1383542"/>
                <a:gd name="connsiteX4" fmla="*/ 20403 w 1511362"/>
                <a:gd name="connsiteY4" fmla="*/ 1379180 h 1383542"/>
                <a:gd name="connsiteX5" fmla="*/ 0 w 1511362"/>
                <a:gd name="connsiteY5" fmla="*/ 1379180 h 1383542"/>
                <a:gd name="connsiteX6" fmla="*/ 231172 w 1511362"/>
                <a:gd name="connsiteY6" fmla="*/ 1056588 h 1383542"/>
                <a:gd name="connsiteX7" fmla="*/ 279273 w 1511362"/>
                <a:gd name="connsiteY7" fmla="*/ 1031213 h 1383542"/>
                <a:gd name="connsiteX8" fmla="*/ 389915 w 1511362"/>
                <a:gd name="connsiteY8" fmla="*/ 972120 h 1383542"/>
                <a:gd name="connsiteX9" fmla="*/ 476555 w 1511362"/>
                <a:gd name="connsiteY9" fmla="*/ 928114 h 1383542"/>
                <a:gd name="connsiteX10" fmla="*/ 537267 w 1511362"/>
                <a:gd name="connsiteY10" fmla="*/ 855115 h 1383542"/>
                <a:gd name="connsiteX11" fmla="*/ 556908 w 1511362"/>
                <a:gd name="connsiteY11" fmla="*/ 855305 h 1383542"/>
                <a:gd name="connsiteX12" fmla="*/ 565099 w 1511362"/>
                <a:gd name="connsiteY12" fmla="*/ 865078 h 1383542"/>
                <a:gd name="connsiteX13" fmla="*/ 600304 w 1511362"/>
                <a:gd name="connsiteY13" fmla="*/ 801051 h 1383542"/>
                <a:gd name="connsiteX14" fmla="*/ 519741 w 1511362"/>
                <a:gd name="connsiteY14" fmla="*/ 684160 h 1383542"/>
                <a:gd name="connsiteX15" fmla="*/ 498253 w 1511362"/>
                <a:gd name="connsiteY15" fmla="*/ 590586 h 1383542"/>
                <a:gd name="connsiteX16" fmla="*/ 454647 w 1511362"/>
                <a:gd name="connsiteY16" fmla="*/ 546791 h 1383542"/>
                <a:gd name="connsiteX17" fmla="*/ 423558 w 1511362"/>
                <a:gd name="connsiteY17" fmla="*/ 459027 h 1383542"/>
                <a:gd name="connsiteX18" fmla="*/ 428492 w 1511362"/>
                <a:gd name="connsiteY18" fmla="*/ 440739 h 1383542"/>
                <a:gd name="connsiteX19" fmla="*/ 446951 w 1511362"/>
                <a:gd name="connsiteY19" fmla="*/ 425137 h 1383542"/>
                <a:gd name="connsiteX20" fmla="*/ 480708 w 1511362"/>
                <a:gd name="connsiteY20" fmla="*/ 152151 h 1383542"/>
                <a:gd name="connsiteX21" fmla="*/ 658959 w 1511362"/>
                <a:gd name="connsiteY21" fmla="*/ 32345 h 1383542"/>
                <a:gd name="connsiteX22" fmla="*/ 890778 w 1511362"/>
                <a:gd name="connsiteY22" fmla="*/ 29564 h 1383542"/>
                <a:gd name="connsiteX23" fmla="*/ 991724 w 1511362"/>
                <a:gd name="connsiteY23" fmla="*/ 147179 h 1383542"/>
                <a:gd name="connsiteX24" fmla="*/ 1051789 w 1511362"/>
                <a:gd name="connsiteY24" fmla="*/ 371150 h 1383542"/>
                <a:gd name="connsiteX25" fmla="*/ 1062152 w 1511362"/>
                <a:gd name="connsiteY25" fmla="*/ 372312 h 1383542"/>
                <a:gd name="connsiteX26" fmla="*/ 1078116 w 1511362"/>
                <a:gd name="connsiteY26" fmla="*/ 475658 h 1383542"/>
                <a:gd name="connsiteX27" fmla="*/ 1043178 w 1511362"/>
                <a:gd name="connsiteY27" fmla="*/ 547781 h 1383542"/>
                <a:gd name="connsiteX28" fmla="*/ 1043940 w 1511362"/>
                <a:gd name="connsiteY28" fmla="*/ 581462 h 1383542"/>
                <a:gd name="connsiteX29" fmla="*/ 1042016 w 1511362"/>
                <a:gd name="connsiteY29" fmla="*/ 614037 h 1383542"/>
                <a:gd name="connsiteX30" fmla="*/ 986219 w 1511362"/>
                <a:gd name="connsiteY30" fmla="*/ 754512 h 1383542"/>
                <a:gd name="connsiteX31" fmla="*/ 985704 w 1511362"/>
                <a:gd name="connsiteY31" fmla="*/ 755121 h 1383542"/>
                <a:gd name="connsiteX32" fmla="*/ 957872 w 1511362"/>
                <a:gd name="connsiteY32" fmla="*/ 787754 h 1383542"/>
                <a:gd name="connsiteX33" fmla="*/ 956501 w 1511362"/>
                <a:gd name="connsiteY33" fmla="*/ 821206 h 1383542"/>
                <a:gd name="connsiteX34" fmla="*/ 975703 w 1511362"/>
                <a:gd name="connsiteY34" fmla="*/ 894777 h 1383542"/>
                <a:gd name="connsiteX35" fmla="*/ 990924 w 1511362"/>
                <a:gd name="connsiteY35" fmla="*/ 881861 h 1383542"/>
                <a:gd name="connsiteX36" fmla="*/ 1014889 w 1511362"/>
                <a:gd name="connsiteY36" fmla="*/ 884490 h 1383542"/>
                <a:gd name="connsiteX37" fmla="*/ 1059656 w 1511362"/>
                <a:gd name="connsiteY37" fmla="*/ 953527 h 1383542"/>
                <a:gd name="connsiteX38" fmla="*/ 1059675 w 1511362"/>
                <a:gd name="connsiteY38" fmla="*/ 953527 h 1383542"/>
                <a:gd name="connsiteX39" fmla="*/ 1087907 w 1511362"/>
                <a:gd name="connsiteY39" fmla="*/ 966024 h 1383542"/>
                <a:gd name="connsiteX40" fmla="*/ 1303744 w 1511362"/>
                <a:gd name="connsiteY40" fmla="*/ 1082972 h 1383542"/>
                <a:gd name="connsiteX41" fmla="*/ 1428864 w 1511362"/>
                <a:gd name="connsiteY41" fmla="*/ 1196662 h 1383542"/>
                <a:gd name="connsiteX42" fmla="*/ 1491653 w 1511362"/>
                <a:gd name="connsiteY42" fmla="*/ 1315553 h 1383542"/>
                <a:gd name="connsiteX43" fmla="*/ 1511313 w 1511362"/>
                <a:gd name="connsiteY43" fmla="*/ 1380895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1362" h="1383542">
                  <a:moveTo>
                    <a:pt x="1511313" y="1380895"/>
                  </a:moveTo>
                  <a:cubicBezTo>
                    <a:pt x="1511313" y="1380895"/>
                    <a:pt x="1503293" y="1380895"/>
                    <a:pt x="1489996" y="1380876"/>
                  </a:cubicBezTo>
                  <a:lnTo>
                    <a:pt x="1489996" y="1383543"/>
                  </a:lnTo>
                  <a:lnTo>
                    <a:pt x="19964" y="1381771"/>
                  </a:lnTo>
                  <a:lnTo>
                    <a:pt x="20403" y="1379180"/>
                  </a:lnTo>
                  <a:lnTo>
                    <a:pt x="0" y="1379180"/>
                  </a:lnTo>
                  <a:cubicBezTo>
                    <a:pt x="24194" y="1237353"/>
                    <a:pt x="102984" y="1135378"/>
                    <a:pt x="231172" y="1056588"/>
                  </a:cubicBezTo>
                  <a:cubicBezTo>
                    <a:pt x="239573" y="1051425"/>
                    <a:pt x="257137" y="1042338"/>
                    <a:pt x="279273" y="1031213"/>
                  </a:cubicBezTo>
                  <a:cubicBezTo>
                    <a:pt x="326441" y="1003152"/>
                    <a:pt x="356197" y="988617"/>
                    <a:pt x="389915" y="972120"/>
                  </a:cubicBezTo>
                  <a:cubicBezTo>
                    <a:pt x="413709" y="960499"/>
                    <a:pt x="440017" y="947641"/>
                    <a:pt x="476555" y="928114"/>
                  </a:cubicBezTo>
                  <a:cubicBezTo>
                    <a:pt x="493224" y="900701"/>
                    <a:pt x="516312" y="879689"/>
                    <a:pt x="537267" y="855115"/>
                  </a:cubicBezTo>
                  <a:cubicBezTo>
                    <a:pt x="542449" y="849038"/>
                    <a:pt x="551917" y="849057"/>
                    <a:pt x="556908" y="855305"/>
                  </a:cubicBezTo>
                  <a:cubicBezTo>
                    <a:pt x="559441" y="858506"/>
                    <a:pt x="562185" y="861763"/>
                    <a:pt x="565099" y="865078"/>
                  </a:cubicBezTo>
                  <a:cubicBezTo>
                    <a:pt x="581177" y="846180"/>
                    <a:pt x="592474" y="824863"/>
                    <a:pt x="600304" y="801051"/>
                  </a:cubicBezTo>
                  <a:cubicBezTo>
                    <a:pt x="567004" y="773238"/>
                    <a:pt x="540468" y="734681"/>
                    <a:pt x="519741" y="684160"/>
                  </a:cubicBezTo>
                  <a:cubicBezTo>
                    <a:pt x="506159" y="651089"/>
                    <a:pt x="500653" y="620228"/>
                    <a:pt x="498253" y="590586"/>
                  </a:cubicBezTo>
                  <a:cubicBezTo>
                    <a:pt x="484937" y="581138"/>
                    <a:pt x="469068" y="566488"/>
                    <a:pt x="454647" y="546791"/>
                  </a:cubicBezTo>
                  <a:cubicBezTo>
                    <a:pt x="438226" y="524350"/>
                    <a:pt x="422281" y="485831"/>
                    <a:pt x="423558" y="459027"/>
                  </a:cubicBezTo>
                  <a:cubicBezTo>
                    <a:pt x="423901" y="451941"/>
                    <a:pt x="425444" y="445673"/>
                    <a:pt x="428492" y="440739"/>
                  </a:cubicBezTo>
                  <a:cubicBezTo>
                    <a:pt x="433254" y="433043"/>
                    <a:pt x="439617" y="427728"/>
                    <a:pt x="446951" y="425137"/>
                  </a:cubicBezTo>
                  <a:cubicBezTo>
                    <a:pt x="400793" y="360024"/>
                    <a:pt x="387420" y="190175"/>
                    <a:pt x="480708" y="152151"/>
                  </a:cubicBezTo>
                  <a:cubicBezTo>
                    <a:pt x="511245" y="58710"/>
                    <a:pt x="619868" y="58139"/>
                    <a:pt x="658959" y="32345"/>
                  </a:cubicBezTo>
                  <a:cubicBezTo>
                    <a:pt x="711518" y="-2326"/>
                    <a:pt x="796271" y="-17356"/>
                    <a:pt x="890778" y="29564"/>
                  </a:cubicBezTo>
                  <a:cubicBezTo>
                    <a:pt x="944861" y="56405"/>
                    <a:pt x="977475" y="101802"/>
                    <a:pt x="991724" y="147179"/>
                  </a:cubicBezTo>
                  <a:cubicBezTo>
                    <a:pt x="1060266" y="182535"/>
                    <a:pt x="1068019" y="293368"/>
                    <a:pt x="1051789" y="371150"/>
                  </a:cubicBezTo>
                  <a:cubicBezTo>
                    <a:pt x="1055141" y="371035"/>
                    <a:pt x="1058609" y="371416"/>
                    <a:pt x="1062152" y="372312"/>
                  </a:cubicBezTo>
                  <a:cubicBezTo>
                    <a:pt x="1090384" y="379455"/>
                    <a:pt x="1086422" y="432452"/>
                    <a:pt x="1078116" y="475658"/>
                  </a:cubicBezTo>
                  <a:cubicBezTo>
                    <a:pt x="1072248" y="506195"/>
                    <a:pt x="1053389" y="533989"/>
                    <a:pt x="1043178" y="547781"/>
                  </a:cubicBezTo>
                  <a:cubicBezTo>
                    <a:pt x="1043883" y="559325"/>
                    <a:pt x="1044130" y="570565"/>
                    <a:pt x="1043940" y="581462"/>
                  </a:cubicBezTo>
                  <a:cubicBezTo>
                    <a:pt x="1043769" y="592663"/>
                    <a:pt x="1043121" y="603541"/>
                    <a:pt x="1042016" y="614037"/>
                  </a:cubicBezTo>
                  <a:cubicBezTo>
                    <a:pt x="1036187" y="669130"/>
                    <a:pt x="1017403" y="716374"/>
                    <a:pt x="986219" y="754512"/>
                  </a:cubicBezTo>
                  <a:lnTo>
                    <a:pt x="985704" y="755121"/>
                  </a:lnTo>
                  <a:cubicBezTo>
                    <a:pt x="976560" y="766304"/>
                    <a:pt x="967531" y="777334"/>
                    <a:pt x="957872" y="787754"/>
                  </a:cubicBezTo>
                  <a:cubicBezTo>
                    <a:pt x="957034" y="799870"/>
                    <a:pt x="956501" y="810957"/>
                    <a:pt x="956501" y="821206"/>
                  </a:cubicBezTo>
                  <a:cubicBezTo>
                    <a:pt x="956501" y="851686"/>
                    <a:pt x="961130" y="874660"/>
                    <a:pt x="975703" y="894777"/>
                  </a:cubicBezTo>
                  <a:cubicBezTo>
                    <a:pt x="980637" y="890662"/>
                    <a:pt x="985628" y="886357"/>
                    <a:pt x="990924" y="881861"/>
                  </a:cubicBezTo>
                  <a:cubicBezTo>
                    <a:pt x="998182" y="875708"/>
                    <a:pt x="1009117" y="876908"/>
                    <a:pt x="1014889" y="884490"/>
                  </a:cubicBezTo>
                  <a:cubicBezTo>
                    <a:pt x="1027576" y="901178"/>
                    <a:pt x="1042949" y="922838"/>
                    <a:pt x="1059656" y="953527"/>
                  </a:cubicBezTo>
                  <a:lnTo>
                    <a:pt x="1059675" y="953527"/>
                  </a:lnTo>
                  <a:cubicBezTo>
                    <a:pt x="1068362" y="957604"/>
                    <a:pt x="1077773" y="961738"/>
                    <a:pt x="1087907" y="966024"/>
                  </a:cubicBezTo>
                  <a:cubicBezTo>
                    <a:pt x="1178052" y="1004067"/>
                    <a:pt x="1249375" y="1042681"/>
                    <a:pt x="1303744" y="1082972"/>
                  </a:cubicBezTo>
                  <a:cubicBezTo>
                    <a:pt x="1352817" y="1114957"/>
                    <a:pt x="1398156" y="1152447"/>
                    <a:pt x="1428864" y="1196662"/>
                  </a:cubicBezTo>
                  <a:cubicBezTo>
                    <a:pt x="1454468" y="1233486"/>
                    <a:pt x="1475270" y="1273853"/>
                    <a:pt x="1491653" y="1315553"/>
                  </a:cubicBezTo>
                  <a:cubicBezTo>
                    <a:pt x="1493063" y="1319154"/>
                    <a:pt x="1512475" y="1380895"/>
                    <a:pt x="1511313" y="13808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FA6930E5-634E-94D2-BFE3-67DED94CC76F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491653 w 1511362"/>
                <a:gd name="connsiteY0" fmla="*/ 1315553 h 1383542"/>
                <a:gd name="connsiteX1" fmla="*/ 1428864 w 1511362"/>
                <a:gd name="connsiteY1" fmla="*/ 1196643 h 1383542"/>
                <a:gd name="connsiteX2" fmla="*/ 1303725 w 1511362"/>
                <a:gd name="connsiteY2" fmla="*/ 1082972 h 1383542"/>
                <a:gd name="connsiteX3" fmla="*/ 1087888 w 1511362"/>
                <a:gd name="connsiteY3" fmla="*/ 966024 h 1383542"/>
                <a:gd name="connsiteX4" fmla="*/ 1059656 w 1511362"/>
                <a:gd name="connsiteY4" fmla="*/ 953527 h 1383542"/>
                <a:gd name="connsiteX5" fmla="*/ 1059656 w 1511362"/>
                <a:gd name="connsiteY5" fmla="*/ 953527 h 1383542"/>
                <a:gd name="connsiteX6" fmla="*/ 1014889 w 1511362"/>
                <a:gd name="connsiteY6" fmla="*/ 884490 h 1383542"/>
                <a:gd name="connsiteX7" fmla="*/ 990924 w 1511362"/>
                <a:gd name="connsiteY7" fmla="*/ 881861 h 1383542"/>
                <a:gd name="connsiteX8" fmla="*/ 975722 w 1511362"/>
                <a:gd name="connsiteY8" fmla="*/ 894777 h 1383542"/>
                <a:gd name="connsiteX9" fmla="*/ 975722 w 1511362"/>
                <a:gd name="connsiteY9" fmla="*/ 894777 h 1383542"/>
                <a:gd name="connsiteX10" fmla="*/ 957891 w 1511362"/>
                <a:gd name="connsiteY10" fmla="*/ 787754 h 1383542"/>
                <a:gd name="connsiteX11" fmla="*/ 985723 w 1511362"/>
                <a:gd name="connsiteY11" fmla="*/ 755121 h 1383542"/>
                <a:gd name="connsiteX12" fmla="*/ 986238 w 1511362"/>
                <a:gd name="connsiteY12" fmla="*/ 754512 h 1383542"/>
                <a:gd name="connsiteX13" fmla="*/ 1042035 w 1511362"/>
                <a:gd name="connsiteY13" fmla="*/ 614037 h 1383542"/>
                <a:gd name="connsiteX14" fmla="*/ 1043197 w 1511362"/>
                <a:gd name="connsiteY14" fmla="*/ 547781 h 1383542"/>
                <a:gd name="connsiteX15" fmla="*/ 1078135 w 1511362"/>
                <a:gd name="connsiteY15" fmla="*/ 475658 h 1383542"/>
                <a:gd name="connsiteX16" fmla="*/ 1062171 w 1511362"/>
                <a:gd name="connsiteY16" fmla="*/ 372312 h 1383542"/>
                <a:gd name="connsiteX17" fmla="*/ 1051808 w 1511362"/>
                <a:gd name="connsiteY17" fmla="*/ 371150 h 1383542"/>
                <a:gd name="connsiteX18" fmla="*/ 991743 w 1511362"/>
                <a:gd name="connsiteY18" fmla="*/ 147179 h 1383542"/>
                <a:gd name="connsiteX19" fmla="*/ 890797 w 1511362"/>
                <a:gd name="connsiteY19" fmla="*/ 29564 h 1383542"/>
                <a:gd name="connsiteX20" fmla="*/ 658978 w 1511362"/>
                <a:gd name="connsiteY20" fmla="*/ 32345 h 1383542"/>
                <a:gd name="connsiteX21" fmla="*/ 480727 w 1511362"/>
                <a:gd name="connsiteY21" fmla="*/ 152151 h 1383542"/>
                <a:gd name="connsiteX22" fmla="*/ 446970 w 1511362"/>
                <a:gd name="connsiteY22" fmla="*/ 425137 h 1383542"/>
                <a:gd name="connsiteX23" fmla="*/ 428511 w 1511362"/>
                <a:gd name="connsiteY23" fmla="*/ 440739 h 1383542"/>
                <a:gd name="connsiteX24" fmla="*/ 454666 w 1511362"/>
                <a:gd name="connsiteY24" fmla="*/ 546791 h 1383542"/>
                <a:gd name="connsiteX25" fmla="*/ 498272 w 1511362"/>
                <a:gd name="connsiteY25" fmla="*/ 590586 h 1383542"/>
                <a:gd name="connsiteX26" fmla="*/ 519760 w 1511362"/>
                <a:gd name="connsiteY26" fmla="*/ 684160 h 1383542"/>
                <a:gd name="connsiteX27" fmla="*/ 600323 w 1511362"/>
                <a:gd name="connsiteY27" fmla="*/ 801051 h 1383542"/>
                <a:gd name="connsiteX28" fmla="*/ 565118 w 1511362"/>
                <a:gd name="connsiteY28" fmla="*/ 865078 h 1383542"/>
                <a:gd name="connsiteX29" fmla="*/ 556908 w 1511362"/>
                <a:gd name="connsiteY29" fmla="*/ 855305 h 1383542"/>
                <a:gd name="connsiteX30" fmla="*/ 537286 w 1511362"/>
                <a:gd name="connsiteY30" fmla="*/ 855115 h 1383542"/>
                <a:gd name="connsiteX31" fmla="*/ 476574 w 1511362"/>
                <a:gd name="connsiteY31" fmla="*/ 928114 h 1383542"/>
                <a:gd name="connsiteX32" fmla="*/ 389934 w 1511362"/>
                <a:gd name="connsiteY32" fmla="*/ 972120 h 1383542"/>
                <a:gd name="connsiteX33" fmla="*/ 279292 w 1511362"/>
                <a:gd name="connsiteY33" fmla="*/ 1031213 h 1383542"/>
                <a:gd name="connsiteX34" fmla="*/ 231191 w 1511362"/>
                <a:gd name="connsiteY34" fmla="*/ 1056588 h 1383542"/>
                <a:gd name="connsiteX35" fmla="*/ 0 w 1511362"/>
                <a:gd name="connsiteY35" fmla="*/ 1379161 h 1383542"/>
                <a:gd name="connsiteX36" fmla="*/ 20403 w 1511362"/>
                <a:gd name="connsiteY36" fmla="*/ 1379161 h 1383542"/>
                <a:gd name="connsiteX37" fmla="*/ 19964 w 1511362"/>
                <a:gd name="connsiteY37" fmla="*/ 1381771 h 1383542"/>
                <a:gd name="connsiteX38" fmla="*/ 1489996 w 1511362"/>
                <a:gd name="connsiteY38" fmla="*/ 1383543 h 1383542"/>
                <a:gd name="connsiteX39" fmla="*/ 1489996 w 1511362"/>
                <a:gd name="connsiteY39" fmla="*/ 1380876 h 1383542"/>
                <a:gd name="connsiteX40" fmla="*/ 1511313 w 1511362"/>
                <a:gd name="connsiteY40" fmla="*/ 1380895 h 1383542"/>
                <a:gd name="connsiteX41" fmla="*/ 1491653 w 1511362"/>
                <a:gd name="connsiteY41" fmla="*/ 1315553 h 1383542"/>
                <a:gd name="connsiteX42" fmla="*/ 466954 w 1511362"/>
                <a:gd name="connsiteY42" fmla="*/ 537799 h 1383542"/>
                <a:gd name="connsiteX43" fmla="*/ 441446 w 1511362"/>
                <a:gd name="connsiteY43" fmla="*/ 448740 h 1383542"/>
                <a:gd name="connsiteX44" fmla="*/ 457733 w 1511362"/>
                <a:gd name="connsiteY44" fmla="*/ 438567 h 1383542"/>
                <a:gd name="connsiteX45" fmla="*/ 458153 w 1511362"/>
                <a:gd name="connsiteY45" fmla="*/ 438567 h 1383542"/>
                <a:gd name="connsiteX46" fmla="*/ 458572 w 1511362"/>
                <a:gd name="connsiteY46" fmla="*/ 438587 h 1383542"/>
                <a:gd name="connsiteX47" fmla="*/ 484137 w 1511362"/>
                <a:gd name="connsiteY47" fmla="*/ 456208 h 1383542"/>
                <a:gd name="connsiteX48" fmla="*/ 492385 w 1511362"/>
                <a:gd name="connsiteY48" fmla="*/ 473296 h 1383542"/>
                <a:gd name="connsiteX49" fmla="*/ 492919 w 1511362"/>
                <a:gd name="connsiteY49" fmla="*/ 474591 h 1383542"/>
                <a:gd name="connsiteX50" fmla="*/ 496157 w 1511362"/>
                <a:gd name="connsiteY50" fmla="*/ 536294 h 1383542"/>
                <a:gd name="connsiteX51" fmla="*/ 497015 w 1511362"/>
                <a:gd name="connsiteY51" fmla="*/ 570336 h 1383542"/>
                <a:gd name="connsiteX52" fmla="*/ 466954 w 1511362"/>
                <a:gd name="connsiteY52" fmla="*/ 537799 h 1383542"/>
                <a:gd name="connsiteX53" fmla="*/ 1043159 w 1511362"/>
                <a:gd name="connsiteY53" fmla="*/ 389628 h 1383542"/>
                <a:gd name="connsiteX54" fmla="*/ 1048017 w 1511362"/>
                <a:gd name="connsiteY54" fmla="*/ 387075 h 1383542"/>
                <a:gd name="connsiteX55" fmla="*/ 1058418 w 1511362"/>
                <a:gd name="connsiteY55" fmla="*/ 387094 h 1383542"/>
                <a:gd name="connsiteX56" fmla="*/ 1063142 w 1511362"/>
                <a:gd name="connsiteY56" fmla="*/ 472781 h 1383542"/>
                <a:gd name="connsiteX57" fmla="*/ 1041159 w 1511362"/>
                <a:gd name="connsiteY57" fmla="*/ 523873 h 1383542"/>
                <a:gd name="connsiteX58" fmla="*/ 1025747 w 1511362"/>
                <a:gd name="connsiteY58" fmla="*/ 438453 h 1383542"/>
                <a:gd name="connsiteX59" fmla="*/ 1025062 w 1511362"/>
                <a:gd name="connsiteY59" fmla="*/ 435653 h 1383542"/>
                <a:gd name="connsiteX60" fmla="*/ 1043159 w 1511362"/>
                <a:gd name="connsiteY60" fmla="*/ 389628 h 1383542"/>
                <a:gd name="connsiteX61" fmla="*/ 533838 w 1511362"/>
                <a:gd name="connsiteY61" fmla="*/ 678369 h 1383542"/>
                <a:gd name="connsiteX62" fmla="*/ 514502 w 1511362"/>
                <a:gd name="connsiteY62" fmla="*/ 600283 h 1383542"/>
                <a:gd name="connsiteX63" fmla="*/ 512921 w 1511362"/>
                <a:gd name="connsiteY63" fmla="*/ 582090 h 1383542"/>
                <a:gd name="connsiteX64" fmla="*/ 511397 w 1511362"/>
                <a:gd name="connsiteY64" fmla="*/ 537437 h 1383542"/>
                <a:gd name="connsiteX65" fmla="*/ 511378 w 1511362"/>
                <a:gd name="connsiteY65" fmla="*/ 536046 h 1383542"/>
                <a:gd name="connsiteX66" fmla="*/ 510350 w 1511362"/>
                <a:gd name="connsiteY66" fmla="*/ 499699 h 1383542"/>
                <a:gd name="connsiteX67" fmla="*/ 517703 w 1511362"/>
                <a:gd name="connsiteY67" fmla="*/ 510500 h 1383542"/>
                <a:gd name="connsiteX68" fmla="*/ 522027 w 1511362"/>
                <a:gd name="connsiteY68" fmla="*/ 513148 h 1383542"/>
                <a:gd name="connsiteX69" fmla="*/ 535762 w 1511362"/>
                <a:gd name="connsiteY69" fmla="*/ 502652 h 1383542"/>
                <a:gd name="connsiteX70" fmla="*/ 534829 w 1511362"/>
                <a:gd name="connsiteY70" fmla="*/ 352747 h 1383542"/>
                <a:gd name="connsiteX71" fmla="*/ 533838 w 1511362"/>
                <a:gd name="connsiteY71" fmla="*/ 281767 h 1383542"/>
                <a:gd name="connsiteX72" fmla="*/ 533838 w 1511362"/>
                <a:gd name="connsiteY72" fmla="*/ 281767 h 1383542"/>
                <a:gd name="connsiteX73" fmla="*/ 533914 w 1511362"/>
                <a:gd name="connsiteY73" fmla="*/ 281348 h 1383542"/>
                <a:gd name="connsiteX74" fmla="*/ 533972 w 1511362"/>
                <a:gd name="connsiteY74" fmla="*/ 281043 h 1383542"/>
                <a:gd name="connsiteX75" fmla="*/ 637604 w 1511362"/>
                <a:gd name="connsiteY75" fmla="*/ 214044 h 1383542"/>
                <a:gd name="connsiteX76" fmla="*/ 780364 w 1511362"/>
                <a:gd name="connsiteY76" fmla="*/ 223074 h 1383542"/>
                <a:gd name="connsiteX77" fmla="*/ 932059 w 1511362"/>
                <a:gd name="connsiteY77" fmla="*/ 207891 h 1383542"/>
                <a:gd name="connsiteX78" fmla="*/ 979494 w 1511362"/>
                <a:gd name="connsiteY78" fmla="*/ 268775 h 1383542"/>
                <a:gd name="connsiteX79" fmla="*/ 986771 w 1511362"/>
                <a:gd name="connsiteY79" fmla="*/ 291140 h 1383542"/>
                <a:gd name="connsiteX80" fmla="*/ 993229 w 1511362"/>
                <a:gd name="connsiteY80" fmla="*/ 340289 h 1383542"/>
                <a:gd name="connsiteX81" fmla="*/ 992124 w 1511362"/>
                <a:gd name="connsiteY81" fmla="*/ 372293 h 1383542"/>
                <a:gd name="connsiteX82" fmla="*/ 995134 w 1511362"/>
                <a:gd name="connsiteY82" fmla="*/ 466952 h 1383542"/>
                <a:gd name="connsiteX83" fmla="*/ 1009345 w 1511362"/>
                <a:gd name="connsiteY83" fmla="*/ 492555 h 1383542"/>
                <a:gd name="connsiteX84" fmla="*/ 1021975 w 1511362"/>
                <a:gd name="connsiteY84" fmla="*/ 494917 h 1383542"/>
                <a:gd name="connsiteX85" fmla="*/ 1028814 w 1511362"/>
                <a:gd name="connsiteY85" fmla="*/ 560564 h 1383542"/>
                <a:gd name="connsiteX86" fmla="*/ 974408 w 1511362"/>
                <a:gd name="connsiteY86" fmla="*/ 744853 h 1383542"/>
                <a:gd name="connsiteX87" fmla="*/ 973893 w 1511362"/>
                <a:gd name="connsiteY87" fmla="*/ 745482 h 1383542"/>
                <a:gd name="connsiteX88" fmla="*/ 959872 w 1511362"/>
                <a:gd name="connsiteY88" fmla="*/ 762437 h 1383542"/>
                <a:gd name="connsiteX89" fmla="*/ 943032 w 1511362"/>
                <a:gd name="connsiteY89" fmla="*/ 781296 h 1383542"/>
                <a:gd name="connsiteX90" fmla="*/ 821303 w 1511362"/>
                <a:gd name="connsiteY90" fmla="*/ 839418 h 1383542"/>
                <a:gd name="connsiteX91" fmla="*/ 617963 w 1511362"/>
                <a:gd name="connsiteY91" fmla="*/ 795812 h 1383542"/>
                <a:gd name="connsiteX92" fmla="*/ 604914 w 1511362"/>
                <a:gd name="connsiteY92" fmla="*/ 785068 h 1383542"/>
                <a:gd name="connsiteX93" fmla="*/ 533819 w 1511362"/>
                <a:gd name="connsiteY93" fmla="*/ 678369 h 1383542"/>
                <a:gd name="connsiteX94" fmla="*/ 915753 w 1511362"/>
                <a:gd name="connsiteY94" fmla="*/ 930286 h 1383542"/>
                <a:gd name="connsiteX95" fmla="*/ 847020 w 1511362"/>
                <a:gd name="connsiteY95" fmla="*/ 997456 h 1383542"/>
                <a:gd name="connsiteX96" fmla="*/ 848868 w 1511362"/>
                <a:gd name="connsiteY96" fmla="*/ 1069561 h 1383542"/>
                <a:gd name="connsiteX97" fmla="*/ 850830 w 1511362"/>
                <a:gd name="connsiteY97" fmla="*/ 1069561 h 1383542"/>
                <a:gd name="connsiteX98" fmla="*/ 775145 w 1511362"/>
                <a:gd name="connsiteY98" fmla="*/ 1257565 h 1383542"/>
                <a:gd name="connsiteX99" fmla="*/ 703574 w 1511362"/>
                <a:gd name="connsiteY99" fmla="*/ 1077219 h 1383542"/>
                <a:gd name="connsiteX100" fmla="*/ 705060 w 1511362"/>
                <a:gd name="connsiteY100" fmla="*/ 1076647 h 1383542"/>
                <a:gd name="connsiteX101" fmla="*/ 705174 w 1511362"/>
                <a:gd name="connsiteY101" fmla="*/ 982064 h 1383542"/>
                <a:gd name="connsiteX102" fmla="*/ 641471 w 1511362"/>
                <a:gd name="connsiteY102" fmla="*/ 924724 h 1383542"/>
                <a:gd name="connsiteX103" fmla="*/ 575577 w 1511362"/>
                <a:gd name="connsiteY103" fmla="*/ 876222 h 1383542"/>
                <a:gd name="connsiteX104" fmla="*/ 611600 w 1511362"/>
                <a:gd name="connsiteY104" fmla="*/ 815224 h 1383542"/>
                <a:gd name="connsiteX105" fmla="*/ 613143 w 1511362"/>
                <a:gd name="connsiteY105" fmla="*/ 810995 h 1383542"/>
                <a:gd name="connsiteX106" fmla="*/ 629260 w 1511362"/>
                <a:gd name="connsiteY106" fmla="*/ 821549 h 1383542"/>
                <a:gd name="connsiteX107" fmla="*/ 775145 w 1511362"/>
                <a:gd name="connsiteY107" fmla="*/ 857020 h 1383542"/>
                <a:gd name="connsiteX108" fmla="*/ 822789 w 1511362"/>
                <a:gd name="connsiteY108" fmla="*/ 854600 h 1383542"/>
                <a:gd name="connsiteX109" fmla="*/ 941661 w 1511362"/>
                <a:gd name="connsiteY109" fmla="*/ 803966 h 1383542"/>
                <a:gd name="connsiteX110" fmla="*/ 963816 w 1511362"/>
                <a:gd name="connsiteY110" fmla="*/ 904321 h 1383542"/>
                <a:gd name="connsiteX111" fmla="*/ 963816 w 1511362"/>
                <a:gd name="connsiteY111" fmla="*/ 904321 h 1383542"/>
                <a:gd name="connsiteX112" fmla="*/ 915734 w 1511362"/>
                <a:gd name="connsiteY112" fmla="*/ 930267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511362" h="1383542">
                  <a:moveTo>
                    <a:pt x="1491653" y="1315553"/>
                  </a:moveTo>
                  <a:cubicBezTo>
                    <a:pt x="1475270" y="1273834"/>
                    <a:pt x="1454468" y="1233486"/>
                    <a:pt x="1428864" y="1196643"/>
                  </a:cubicBezTo>
                  <a:cubicBezTo>
                    <a:pt x="1398156" y="1152447"/>
                    <a:pt x="1352798" y="1114957"/>
                    <a:pt x="1303725" y="1082972"/>
                  </a:cubicBezTo>
                  <a:cubicBezTo>
                    <a:pt x="1249356" y="1042681"/>
                    <a:pt x="1178033" y="1004067"/>
                    <a:pt x="1087888" y="966024"/>
                  </a:cubicBezTo>
                  <a:cubicBezTo>
                    <a:pt x="1077754" y="961738"/>
                    <a:pt x="1068343" y="957604"/>
                    <a:pt x="1059656" y="953527"/>
                  </a:cubicBezTo>
                  <a:lnTo>
                    <a:pt x="1059656" y="953527"/>
                  </a:lnTo>
                  <a:cubicBezTo>
                    <a:pt x="1042949" y="922838"/>
                    <a:pt x="1027576" y="901178"/>
                    <a:pt x="1014889" y="884490"/>
                  </a:cubicBezTo>
                  <a:cubicBezTo>
                    <a:pt x="1009117" y="876908"/>
                    <a:pt x="998182" y="875708"/>
                    <a:pt x="990924" y="881861"/>
                  </a:cubicBezTo>
                  <a:cubicBezTo>
                    <a:pt x="985628" y="886357"/>
                    <a:pt x="980637" y="890662"/>
                    <a:pt x="975722" y="894777"/>
                  </a:cubicBezTo>
                  <a:lnTo>
                    <a:pt x="975722" y="894777"/>
                  </a:lnTo>
                  <a:cubicBezTo>
                    <a:pt x="956253" y="867897"/>
                    <a:pt x="954538" y="835912"/>
                    <a:pt x="957891" y="787754"/>
                  </a:cubicBezTo>
                  <a:cubicBezTo>
                    <a:pt x="967550" y="777334"/>
                    <a:pt x="976579" y="766304"/>
                    <a:pt x="985723" y="755121"/>
                  </a:cubicBezTo>
                  <a:lnTo>
                    <a:pt x="986238" y="754512"/>
                  </a:lnTo>
                  <a:cubicBezTo>
                    <a:pt x="1017422" y="716374"/>
                    <a:pt x="1036206" y="669130"/>
                    <a:pt x="1042035" y="614037"/>
                  </a:cubicBezTo>
                  <a:cubicBezTo>
                    <a:pt x="1044226" y="593292"/>
                    <a:pt x="1044607" y="571175"/>
                    <a:pt x="1043197" y="547781"/>
                  </a:cubicBezTo>
                  <a:cubicBezTo>
                    <a:pt x="1053408" y="533989"/>
                    <a:pt x="1072267" y="506195"/>
                    <a:pt x="1078135" y="475658"/>
                  </a:cubicBezTo>
                  <a:cubicBezTo>
                    <a:pt x="1086441" y="432452"/>
                    <a:pt x="1090403" y="379455"/>
                    <a:pt x="1062171" y="372312"/>
                  </a:cubicBezTo>
                  <a:cubicBezTo>
                    <a:pt x="1058628" y="371416"/>
                    <a:pt x="1055161" y="371035"/>
                    <a:pt x="1051808" y="371150"/>
                  </a:cubicBezTo>
                  <a:cubicBezTo>
                    <a:pt x="1068038" y="293368"/>
                    <a:pt x="1060285" y="182535"/>
                    <a:pt x="991743" y="147179"/>
                  </a:cubicBezTo>
                  <a:cubicBezTo>
                    <a:pt x="977494" y="101802"/>
                    <a:pt x="944880" y="56405"/>
                    <a:pt x="890797" y="29564"/>
                  </a:cubicBezTo>
                  <a:cubicBezTo>
                    <a:pt x="796290" y="-17356"/>
                    <a:pt x="711537" y="-2326"/>
                    <a:pt x="658978" y="32345"/>
                  </a:cubicBezTo>
                  <a:cubicBezTo>
                    <a:pt x="619887" y="58139"/>
                    <a:pt x="511264" y="58710"/>
                    <a:pt x="480727" y="152151"/>
                  </a:cubicBezTo>
                  <a:cubicBezTo>
                    <a:pt x="387439" y="190175"/>
                    <a:pt x="400812" y="360024"/>
                    <a:pt x="446970" y="425137"/>
                  </a:cubicBezTo>
                  <a:cubicBezTo>
                    <a:pt x="439636" y="427728"/>
                    <a:pt x="433273" y="433043"/>
                    <a:pt x="428511" y="440739"/>
                  </a:cubicBezTo>
                  <a:cubicBezTo>
                    <a:pt x="413899" y="464342"/>
                    <a:pt x="433902" y="518406"/>
                    <a:pt x="454666" y="546791"/>
                  </a:cubicBezTo>
                  <a:cubicBezTo>
                    <a:pt x="469087" y="566488"/>
                    <a:pt x="484956" y="581138"/>
                    <a:pt x="498272" y="590586"/>
                  </a:cubicBezTo>
                  <a:cubicBezTo>
                    <a:pt x="500672" y="620228"/>
                    <a:pt x="506178" y="651089"/>
                    <a:pt x="519760" y="684160"/>
                  </a:cubicBezTo>
                  <a:cubicBezTo>
                    <a:pt x="540487" y="734681"/>
                    <a:pt x="567023" y="773238"/>
                    <a:pt x="600323" y="801051"/>
                  </a:cubicBezTo>
                  <a:cubicBezTo>
                    <a:pt x="592493" y="824863"/>
                    <a:pt x="581196" y="846180"/>
                    <a:pt x="565118" y="865078"/>
                  </a:cubicBezTo>
                  <a:cubicBezTo>
                    <a:pt x="562204" y="861763"/>
                    <a:pt x="559460" y="858506"/>
                    <a:pt x="556908" y="855305"/>
                  </a:cubicBezTo>
                  <a:cubicBezTo>
                    <a:pt x="551917" y="849057"/>
                    <a:pt x="542468" y="849038"/>
                    <a:pt x="537286" y="855115"/>
                  </a:cubicBezTo>
                  <a:cubicBezTo>
                    <a:pt x="516331" y="879689"/>
                    <a:pt x="493243" y="900701"/>
                    <a:pt x="476574" y="928114"/>
                  </a:cubicBezTo>
                  <a:cubicBezTo>
                    <a:pt x="440036" y="947641"/>
                    <a:pt x="413728" y="960499"/>
                    <a:pt x="389934" y="972120"/>
                  </a:cubicBezTo>
                  <a:cubicBezTo>
                    <a:pt x="356216" y="988617"/>
                    <a:pt x="326460" y="1003152"/>
                    <a:pt x="279292" y="1031213"/>
                  </a:cubicBezTo>
                  <a:cubicBezTo>
                    <a:pt x="257137" y="1042338"/>
                    <a:pt x="239592" y="1051444"/>
                    <a:pt x="231191" y="1056588"/>
                  </a:cubicBezTo>
                  <a:cubicBezTo>
                    <a:pt x="102984" y="1135378"/>
                    <a:pt x="24194" y="1237353"/>
                    <a:pt x="0" y="1379161"/>
                  </a:cubicBezTo>
                  <a:lnTo>
                    <a:pt x="20403" y="1379161"/>
                  </a:lnTo>
                  <a:cubicBezTo>
                    <a:pt x="20403" y="1379161"/>
                    <a:pt x="19964" y="1381771"/>
                    <a:pt x="19964" y="1381771"/>
                  </a:cubicBezTo>
                  <a:lnTo>
                    <a:pt x="1489996" y="1383543"/>
                  </a:lnTo>
                  <a:lnTo>
                    <a:pt x="1489996" y="1380876"/>
                  </a:lnTo>
                  <a:cubicBezTo>
                    <a:pt x="1503293" y="1380876"/>
                    <a:pt x="1511313" y="1380895"/>
                    <a:pt x="1511313" y="1380895"/>
                  </a:cubicBezTo>
                  <a:cubicBezTo>
                    <a:pt x="1512475" y="1380895"/>
                    <a:pt x="1493063" y="1319154"/>
                    <a:pt x="1491653" y="1315553"/>
                  </a:cubicBezTo>
                  <a:close/>
                  <a:moveTo>
                    <a:pt x="466954" y="537799"/>
                  </a:moveTo>
                  <a:cubicBezTo>
                    <a:pt x="445732" y="508786"/>
                    <a:pt x="432626" y="463028"/>
                    <a:pt x="441446" y="448740"/>
                  </a:cubicBezTo>
                  <a:cubicBezTo>
                    <a:pt x="445637" y="441996"/>
                    <a:pt x="451104" y="438567"/>
                    <a:pt x="457733" y="438567"/>
                  </a:cubicBezTo>
                  <a:lnTo>
                    <a:pt x="458153" y="438567"/>
                  </a:lnTo>
                  <a:cubicBezTo>
                    <a:pt x="458286" y="438567"/>
                    <a:pt x="458438" y="438567"/>
                    <a:pt x="458572" y="438587"/>
                  </a:cubicBezTo>
                  <a:cubicBezTo>
                    <a:pt x="468020" y="438987"/>
                    <a:pt x="478479" y="446168"/>
                    <a:pt x="484137" y="456208"/>
                  </a:cubicBezTo>
                  <a:cubicBezTo>
                    <a:pt x="487013" y="461332"/>
                    <a:pt x="489814" y="467219"/>
                    <a:pt x="492385" y="473296"/>
                  </a:cubicBezTo>
                  <a:cubicBezTo>
                    <a:pt x="492576" y="473715"/>
                    <a:pt x="492747" y="474153"/>
                    <a:pt x="492919" y="474591"/>
                  </a:cubicBezTo>
                  <a:cubicBezTo>
                    <a:pt x="495471" y="494517"/>
                    <a:pt x="495795" y="515072"/>
                    <a:pt x="496157" y="536294"/>
                  </a:cubicBezTo>
                  <a:cubicBezTo>
                    <a:pt x="496348" y="547534"/>
                    <a:pt x="496519" y="558849"/>
                    <a:pt x="497015" y="570336"/>
                  </a:cubicBezTo>
                  <a:cubicBezTo>
                    <a:pt x="487680" y="562431"/>
                    <a:pt x="477126" y="551705"/>
                    <a:pt x="466954" y="537799"/>
                  </a:cubicBezTo>
                  <a:close/>
                  <a:moveTo>
                    <a:pt x="1043159" y="389628"/>
                  </a:moveTo>
                  <a:cubicBezTo>
                    <a:pt x="1044702" y="388485"/>
                    <a:pt x="1046321" y="387628"/>
                    <a:pt x="1048017" y="387075"/>
                  </a:cubicBezTo>
                  <a:cubicBezTo>
                    <a:pt x="1051122" y="386085"/>
                    <a:pt x="1054513" y="386104"/>
                    <a:pt x="1058418" y="387094"/>
                  </a:cubicBezTo>
                  <a:cubicBezTo>
                    <a:pt x="1068153" y="389552"/>
                    <a:pt x="1073791" y="417422"/>
                    <a:pt x="1063142" y="472781"/>
                  </a:cubicBezTo>
                  <a:cubicBezTo>
                    <a:pt x="1059466" y="491907"/>
                    <a:pt x="1049865" y="510195"/>
                    <a:pt x="1041159" y="523873"/>
                  </a:cubicBezTo>
                  <a:cubicBezTo>
                    <a:pt x="1038244" y="496918"/>
                    <a:pt x="1033101" y="468419"/>
                    <a:pt x="1025747" y="438453"/>
                  </a:cubicBezTo>
                  <a:lnTo>
                    <a:pt x="1025062" y="435653"/>
                  </a:lnTo>
                  <a:cubicBezTo>
                    <a:pt x="1027252" y="416584"/>
                    <a:pt x="1033196" y="397115"/>
                    <a:pt x="1043159" y="389628"/>
                  </a:cubicBezTo>
                  <a:close/>
                  <a:moveTo>
                    <a:pt x="533838" y="678369"/>
                  </a:moveTo>
                  <a:cubicBezTo>
                    <a:pt x="522675" y="651185"/>
                    <a:pt x="517246" y="625315"/>
                    <a:pt x="514502" y="600283"/>
                  </a:cubicBezTo>
                  <a:cubicBezTo>
                    <a:pt x="513817" y="594168"/>
                    <a:pt x="513302" y="588110"/>
                    <a:pt x="512921" y="582090"/>
                  </a:cubicBezTo>
                  <a:cubicBezTo>
                    <a:pt x="511912" y="566964"/>
                    <a:pt x="511645" y="552125"/>
                    <a:pt x="511397" y="537437"/>
                  </a:cubicBezTo>
                  <a:cubicBezTo>
                    <a:pt x="511397" y="536980"/>
                    <a:pt x="511378" y="536504"/>
                    <a:pt x="511378" y="536046"/>
                  </a:cubicBezTo>
                  <a:cubicBezTo>
                    <a:pt x="511169" y="523721"/>
                    <a:pt x="510978" y="511624"/>
                    <a:pt x="510350" y="499699"/>
                  </a:cubicBezTo>
                  <a:lnTo>
                    <a:pt x="517703" y="510500"/>
                  </a:lnTo>
                  <a:cubicBezTo>
                    <a:pt x="517703" y="510500"/>
                    <a:pt x="519398" y="512405"/>
                    <a:pt x="522027" y="513148"/>
                  </a:cubicBezTo>
                  <a:cubicBezTo>
                    <a:pt x="525513" y="514082"/>
                    <a:pt x="530657" y="512977"/>
                    <a:pt x="535762" y="502652"/>
                  </a:cubicBezTo>
                  <a:cubicBezTo>
                    <a:pt x="550983" y="471886"/>
                    <a:pt x="545592" y="428719"/>
                    <a:pt x="534829" y="352747"/>
                  </a:cubicBezTo>
                  <a:cubicBezTo>
                    <a:pt x="530466" y="321924"/>
                    <a:pt x="531381" y="298474"/>
                    <a:pt x="533838" y="281767"/>
                  </a:cubicBezTo>
                  <a:lnTo>
                    <a:pt x="533838" y="281767"/>
                  </a:lnTo>
                  <a:cubicBezTo>
                    <a:pt x="533857" y="281634"/>
                    <a:pt x="533876" y="281481"/>
                    <a:pt x="533914" y="281348"/>
                  </a:cubicBezTo>
                  <a:cubicBezTo>
                    <a:pt x="533933" y="281253"/>
                    <a:pt x="533952" y="281138"/>
                    <a:pt x="533972" y="281043"/>
                  </a:cubicBezTo>
                  <a:cubicBezTo>
                    <a:pt x="535515" y="273861"/>
                    <a:pt x="550697" y="215797"/>
                    <a:pt x="637604" y="214044"/>
                  </a:cubicBezTo>
                  <a:cubicBezTo>
                    <a:pt x="666883" y="213454"/>
                    <a:pt x="728434" y="229265"/>
                    <a:pt x="780364" y="223074"/>
                  </a:cubicBezTo>
                  <a:cubicBezTo>
                    <a:pt x="845534" y="215282"/>
                    <a:pt x="878929" y="177525"/>
                    <a:pt x="932059" y="207891"/>
                  </a:cubicBezTo>
                  <a:cubicBezTo>
                    <a:pt x="951471" y="218997"/>
                    <a:pt x="967035" y="242391"/>
                    <a:pt x="979494" y="268775"/>
                  </a:cubicBezTo>
                  <a:cubicBezTo>
                    <a:pt x="982161" y="275633"/>
                    <a:pt x="984656" y="283100"/>
                    <a:pt x="986771" y="291140"/>
                  </a:cubicBezTo>
                  <a:cubicBezTo>
                    <a:pt x="990638" y="305789"/>
                    <a:pt x="993210" y="322305"/>
                    <a:pt x="993229" y="340289"/>
                  </a:cubicBezTo>
                  <a:cubicBezTo>
                    <a:pt x="993248" y="352233"/>
                    <a:pt x="992791" y="362768"/>
                    <a:pt x="992124" y="372293"/>
                  </a:cubicBezTo>
                  <a:cubicBezTo>
                    <a:pt x="989343" y="412374"/>
                    <a:pt x="983152" y="434434"/>
                    <a:pt x="995134" y="466952"/>
                  </a:cubicBezTo>
                  <a:cubicBezTo>
                    <a:pt x="1000677" y="481982"/>
                    <a:pt x="1005554" y="489221"/>
                    <a:pt x="1009345" y="492555"/>
                  </a:cubicBezTo>
                  <a:cubicBezTo>
                    <a:pt x="1014489" y="497089"/>
                    <a:pt x="1021766" y="494994"/>
                    <a:pt x="1021975" y="494917"/>
                  </a:cubicBezTo>
                  <a:cubicBezTo>
                    <a:pt x="1025804" y="517930"/>
                    <a:pt x="1028109" y="539799"/>
                    <a:pt x="1028814" y="560564"/>
                  </a:cubicBezTo>
                  <a:cubicBezTo>
                    <a:pt x="1031424" y="636345"/>
                    <a:pt x="1013327" y="697286"/>
                    <a:pt x="974408" y="744853"/>
                  </a:cubicBezTo>
                  <a:lnTo>
                    <a:pt x="973893" y="745482"/>
                  </a:lnTo>
                  <a:cubicBezTo>
                    <a:pt x="969169" y="751254"/>
                    <a:pt x="964540" y="756912"/>
                    <a:pt x="959872" y="762437"/>
                  </a:cubicBezTo>
                  <a:cubicBezTo>
                    <a:pt x="954367" y="768952"/>
                    <a:pt x="948804" y="775276"/>
                    <a:pt x="943032" y="781296"/>
                  </a:cubicBezTo>
                  <a:cubicBezTo>
                    <a:pt x="914667" y="810957"/>
                    <a:pt x="881120" y="833626"/>
                    <a:pt x="821303" y="839418"/>
                  </a:cubicBezTo>
                  <a:cubicBezTo>
                    <a:pt x="734720" y="847819"/>
                    <a:pt x="668388" y="834103"/>
                    <a:pt x="617963" y="795812"/>
                  </a:cubicBezTo>
                  <a:cubicBezTo>
                    <a:pt x="613486" y="792440"/>
                    <a:pt x="609143" y="788840"/>
                    <a:pt x="604914" y="785068"/>
                  </a:cubicBezTo>
                  <a:cubicBezTo>
                    <a:pt x="575748" y="758969"/>
                    <a:pt x="552374" y="723594"/>
                    <a:pt x="533819" y="678369"/>
                  </a:cubicBezTo>
                  <a:close/>
                  <a:moveTo>
                    <a:pt x="915753" y="930286"/>
                  </a:moveTo>
                  <a:cubicBezTo>
                    <a:pt x="877843" y="943221"/>
                    <a:pt x="850449" y="950993"/>
                    <a:pt x="847020" y="997456"/>
                  </a:cubicBezTo>
                  <a:cubicBezTo>
                    <a:pt x="845687" y="1015668"/>
                    <a:pt x="848868" y="1069561"/>
                    <a:pt x="848868" y="1069561"/>
                  </a:cubicBezTo>
                  <a:cubicBezTo>
                    <a:pt x="849535" y="1069561"/>
                    <a:pt x="850182" y="1069561"/>
                    <a:pt x="850830" y="1069561"/>
                  </a:cubicBezTo>
                  <a:cubicBezTo>
                    <a:pt x="833914" y="1116519"/>
                    <a:pt x="804462" y="1254460"/>
                    <a:pt x="775145" y="1257565"/>
                  </a:cubicBezTo>
                  <a:cubicBezTo>
                    <a:pt x="753961" y="1259813"/>
                    <a:pt x="712584" y="1138484"/>
                    <a:pt x="703574" y="1077219"/>
                  </a:cubicBezTo>
                  <a:cubicBezTo>
                    <a:pt x="704183" y="1077047"/>
                    <a:pt x="704698" y="1076838"/>
                    <a:pt x="705060" y="1076647"/>
                  </a:cubicBezTo>
                  <a:cubicBezTo>
                    <a:pt x="705060" y="1076647"/>
                    <a:pt x="713499" y="1014430"/>
                    <a:pt x="705174" y="982064"/>
                  </a:cubicBezTo>
                  <a:cubicBezTo>
                    <a:pt x="698335" y="955508"/>
                    <a:pt x="680923" y="945679"/>
                    <a:pt x="641471" y="924724"/>
                  </a:cubicBezTo>
                  <a:cubicBezTo>
                    <a:pt x="613696" y="909979"/>
                    <a:pt x="592169" y="892872"/>
                    <a:pt x="575577" y="876222"/>
                  </a:cubicBezTo>
                  <a:cubicBezTo>
                    <a:pt x="590988" y="858429"/>
                    <a:pt x="602913" y="838179"/>
                    <a:pt x="611600" y="815224"/>
                  </a:cubicBezTo>
                  <a:cubicBezTo>
                    <a:pt x="612134" y="813814"/>
                    <a:pt x="612648" y="812405"/>
                    <a:pt x="613143" y="810995"/>
                  </a:cubicBezTo>
                  <a:cubicBezTo>
                    <a:pt x="618363" y="814748"/>
                    <a:pt x="623735" y="818272"/>
                    <a:pt x="629260" y="821549"/>
                  </a:cubicBezTo>
                  <a:cubicBezTo>
                    <a:pt x="669227" y="845304"/>
                    <a:pt x="717252" y="857020"/>
                    <a:pt x="775145" y="857020"/>
                  </a:cubicBezTo>
                  <a:cubicBezTo>
                    <a:pt x="790327" y="857020"/>
                    <a:pt x="806215" y="856201"/>
                    <a:pt x="822789" y="854600"/>
                  </a:cubicBezTo>
                  <a:cubicBezTo>
                    <a:pt x="878777" y="849171"/>
                    <a:pt x="913809" y="829531"/>
                    <a:pt x="941661" y="803966"/>
                  </a:cubicBezTo>
                  <a:cubicBezTo>
                    <a:pt x="939794" y="846466"/>
                    <a:pt x="943642" y="877384"/>
                    <a:pt x="963816" y="904321"/>
                  </a:cubicBezTo>
                  <a:cubicBezTo>
                    <a:pt x="963816" y="904321"/>
                    <a:pt x="963816" y="904321"/>
                    <a:pt x="963816" y="904321"/>
                  </a:cubicBezTo>
                  <a:cubicBezTo>
                    <a:pt x="950290" y="914627"/>
                    <a:pt x="935850" y="923409"/>
                    <a:pt x="915734" y="930267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9" name="Grafik 46">
            <a:extLst>
              <a:ext uri="{FF2B5EF4-FFF2-40B4-BE49-F238E27FC236}">
                <a16:creationId xmlns:a16="http://schemas.microsoft.com/office/drawing/2014/main" id="{EBE47B1C-A99A-1EFA-7557-DB34B1159335}"/>
              </a:ext>
            </a:extLst>
          </p:cNvPr>
          <p:cNvGrpSpPr>
            <a:grpSpLocks noChangeAspect="1"/>
          </p:cNvGrpSpPr>
          <p:nvPr/>
        </p:nvGrpSpPr>
        <p:grpSpPr>
          <a:xfrm>
            <a:off x="8036396" y="1894432"/>
            <a:ext cx="507339" cy="514376"/>
            <a:chOff x="6942876" y="3300412"/>
            <a:chExt cx="1274025" cy="1291697"/>
          </a:xfrm>
        </p:grpSpPr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2CFED153-4730-B217-05B7-CB80F946E5CA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EA75347-8B5F-695F-EC54-DF344A10391D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42" name="Grafik 44">
            <a:extLst>
              <a:ext uri="{FF2B5EF4-FFF2-40B4-BE49-F238E27FC236}">
                <a16:creationId xmlns:a16="http://schemas.microsoft.com/office/drawing/2014/main" id="{BEECC643-D865-4E32-3898-E341BE6EF5BA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6633041" y="1781672"/>
            <a:ext cx="601849" cy="627136"/>
            <a:chOff x="3176344" y="3172479"/>
            <a:chExt cx="1317078" cy="1372416"/>
          </a:xfrm>
        </p:grpSpPr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003E5BA7-69D8-0189-65DA-DCA3691F2443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3656CFF0-F0F6-D515-63B6-113719686212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45" name="Grafik 40">
            <a:extLst>
              <a:ext uri="{FF2B5EF4-FFF2-40B4-BE49-F238E27FC236}">
                <a16:creationId xmlns:a16="http://schemas.microsoft.com/office/drawing/2014/main" id="{AB844011-EB9B-1B81-316A-404DDDEA02E5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361384" y="1857859"/>
            <a:ext cx="601849" cy="550949"/>
            <a:chOff x="4991691" y="3161866"/>
            <a:chExt cx="1511362" cy="1383542"/>
          </a:xfrm>
        </p:grpSpPr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C06A24BB-6834-B071-5604-889144EC3AAA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511313 w 1511362"/>
                <a:gd name="connsiteY0" fmla="*/ 1380895 h 1383542"/>
                <a:gd name="connsiteX1" fmla="*/ 1489996 w 1511362"/>
                <a:gd name="connsiteY1" fmla="*/ 1380876 h 1383542"/>
                <a:gd name="connsiteX2" fmla="*/ 1489996 w 1511362"/>
                <a:gd name="connsiteY2" fmla="*/ 1383543 h 1383542"/>
                <a:gd name="connsiteX3" fmla="*/ 19964 w 1511362"/>
                <a:gd name="connsiteY3" fmla="*/ 1381771 h 1383542"/>
                <a:gd name="connsiteX4" fmla="*/ 20403 w 1511362"/>
                <a:gd name="connsiteY4" fmla="*/ 1379180 h 1383542"/>
                <a:gd name="connsiteX5" fmla="*/ 0 w 1511362"/>
                <a:gd name="connsiteY5" fmla="*/ 1379180 h 1383542"/>
                <a:gd name="connsiteX6" fmla="*/ 231172 w 1511362"/>
                <a:gd name="connsiteY6" fmla="*/ 1056588 h 1383542"/>
                <a:gd name="connsiteX7" fmla="*/ 279273 w 1511362"/>
                <a:gd name="connsiteY7" fmla="*/ 1031213 h 1383542"/>
                <a:gd name="connsiteX8" fmla="*/ 389915 w 1511362"/>
                <a:gd name="connsiteY8" fmla="*/ 972120 h 1383542"/>
                <a:gd name="connsiteX9" fmla="*/ 476555 w 1511362"/>
                <a:gd name="connsiteY9" fmla="*/ 928114 h 1383542"/>
                <a:gd name="connsiteX10" fmla="*/ 537267 w 1511362"/>
                <a:gd name="connsiteY10" fmla="*/ 855115 h 1383542"/>
                <a:gd name="connsiteX11" fmla="*/ 556908 w 1511362"/>
                <a:gd name="connsiteY11" fmla="*/ 855305 h 1383542"/>
                <a:gd name="connsiteX12" fmla="*/ 565099 w 1511362"/>
                <a:gd name="connsiteY12" fmla="*/ 865078 h 1383542"/>
                <a:gd name="connsiteX13" fmla="*/ 600304 w 1511362"/>
                <a:gd name="connsiteY13" fmla="*/ 801051 h 1383542"/>
                <a:gd name="connsiteX14" fmla="*/ 519741 w 1511362"/>
                <a:gd name="connsiteY14" fmla="*/ 684160 h 1383542"/>
                <a:gd name="connsiteX15" fmla="*/ 498253 w 1511362"/>
                <a:gd name="connsiteY15" fmla="*/ 590586 h 1383542"/>
                <a:gd name="connsiteX16" fmla="*/ 454647 w 1511362"/>
                <a:gd name="connsiteY16" fmla="*/ 546791 h 1383542"/>
                <a:gd name="connsiteX17" fmla="*/ 423558 w 1511362"/>
                <a:gd name="connsiteY17" fmla="*/ 459027 h 1383542"/>
                <a:gd name="connsiteX18" fmla="*/ 428492 w 1511362"/>
                <a:gd name="connsiteY18" fmla="*/ 440739 h 1383542"/>
                <a:gd name="connsiteX19" fmla="*/ 446951 w 1511362"/>
                <a:gd name="connsiteY19" fmla="*/ 425137 h 1383542"/>
                <a:gd name="connsiteX20" fmla="*/ 480708 w 1511362"/>
                <a:gd name="connsiteY20" fmla="*/ 152151 h 1383542"/>
                <a:gd name="connsiteX21" fmla="*/ 658959 w 1511362"/>
                <a:gd name="connsiteY21" fmla="*/ 32345 h 1383542"/>
                <a:gd name="connsiteX22" fmla="*/ 890778 w 1511362"/>
                <a:gd name="connsiteY22" fmla="*/ 29564 h 1383542"/>
                <a:gd name="connsiteX23" fmla="*/ 991724 w 1511362"/>
                <a:gd name="connsiteY23" fmla="*/ 147179 h 1383542"/>
                <a:gd name="connsiteX24" fmla="*/ 1051789 w 1511362"/>
                <a:gd name="connsiteY24" fmla="*/ 371150 h 1383542"/>
                <a:gd name="connsiteX25" fmla="*/ 1062152 w 1511362"/>
                <a:gd name="connsiteY25" fmla="*/ 372312 h 1383542"/>
                <a:gd name="connsiteX26" fmla="*/ 1078116 w 1511362"/>
                <a:gd name="connsiteY26" fmla="*/ 475658 h 1383542"/>
                <a:gd name="connsiteX27" fmla="*/ 1043178 w 1511362"/>
                <a:gd name="connsiteY27" fmla="*/ 547781 h 1383542"/>
                <a:gd name="connsiteX28" fmla="*/ 1043940 w 1511362"/>
                <a:gd name="connsiteY28" fmla="*/ 581462 h 1383542"/>
                <a:gd name="connsiteX29" fmla="*/ 1042016 w 1511362"/>
                <a:gd name="connsiteY29" fmla="*/ 614037 h 1383542"/>
                <a:gd name="connsiteX30" fmla="*/ 986219 w 1511362"/>
                <a:gd name="connsiteY30" fmla="*/ 754512 h 1383542"/>
                <a:gd name="connsiteX31" fmla="*/ 985704 w 1511362"/>
                <a:gd name="connsiteY31" fmla="*/ 755121 h 1383542"/>
                <a:gd name="connsiteX32" fmla="*/ 957872 w 1511362"/>
                <a:gd name="connsiteY32" fmla="*/ 787754 h 1383542"/>
                <a:gd name="connsiteX33" fmla="*/ 956501 w 1511362"/>
                <a:gd name="connsiteY33" fmla="*/ 821206 h 1383542"/>
                <a:gd name="connsiteX34" fmla="*/ 975703 w 1511362"/>
                <a:gd name="connsiteY34" fmla="*/ 894777 h 1383542"/>
                <a:gd name="connsiteX35" fmla="*/ 990924 w 1511362"/>
                <a:gd name="connsiteY35" fmla="*/ 881861 h 1383542"/>
                <a:gd name="connsiteX36" fmla="*/ 1014889 w 1511362"/>
                <a:gd name="connsiteY36" fmla="*/ 884490 h 1383542"/>
                <a:gd name="connsiteX37" fmla="*/ 1059656 w 1511362"/>
                <a:gd name="connsiteY37" fmla="*/ 953527 h 1383542"/>
                <a:gd name="connsiteX38" fmla="*/ 1059675 w 1511362"/>
                <a:gd name="connsiteY38" fmla="*/ 953527 h 1383542"/>
                <a:gd name="connsiteX39" fmla="*/ 1087907 w 1511362"/>
                <a:gd name="connsiteY39" fmla="*/ 966024 h 1383542"/>
                <a:gd name="connsiteX40" fmla="*/ 1303744 w 1511362"/>
                <a:gd name="connsiteY40" fmla="*/ 1082972 h 1383542"/>
                <a:gd name="connsiteX41" fmla="*/ 1428864 w 1511362"/>
                <a:gd name="connsiteY41" fmla="*/ 1196662 h 1383542"/>
                <a:gd name="connsiteX42" fmla="*/ 1491653 w 1511362"/>
                <a:gd name="connsiteY42" fmla="*/ 1315553 h 1383542"/>
                <a:gd name="connsiteX43" fmla="*/ 1511313 w 1511362"/>
                <a:gd name="connsiteY43" fmla="*/ 1380895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1362" h="1383542">
                  <a:moveTo>
                    <a:pt x="1511313" y="1380895"/>
                  </a:moveTo>
                  <a:cubicBezTo>
                    <a:pt x="1511313" y="1380895"/>
                    <a:pt x="1503293" y="1380895"/>
                    <a:pt x="1489996" y="1380876"/>
                  </a:cubicBezTo>
                  <a:lnTo>
                    <a:pt x="1489996" y="1383543"/>
                  </a:lnTo>
                  <a:lnTo>
                    <a:pt x="19964" y="1381771"/>
                  </a:lnTo>
                  <a:lnTo>
                    <a:pt x="20403" y="1379180"/>
                  </a:lnTo>
                  <a:lnTo>
                    <a:pt x="0" y="1379180"/>
                  </a:lnTo>
                  <a:cubicBezTo>
                    <a:pt x="24194" y="1237353"/>
                    <a:pt x="102984" y="1135378"/>
                    <a:pt x="231172" y="1056588"/>
                  </a:cubicBezTo>
                  <a:cubicBezTo>
                    <a:pt x="239573" y="1051425"/>
                    <a:pt x="257137" y="1042338"/>
                    <a:pt x="279273" y="1031213"/>
                  </a:cubicBezTo>
                  <a:cubicBezTo>
                    <a:pt x="326441" y="1003152"/>
                    <a:pt x="356197" y="988617"/>
                    <a:pt x="389915" y="972120"/>
                  </a:cubicBezTo>
                  <a:cubicBezTo>
                    <a:pt x="413709" y="960499"/>
                    <a:pt x="440017" y="947641"/>
                    <a:pt x="476555" y="928114"/>
                  </a:cubicBezTo>
                  <a:cubicBezTo>
                    <a:pt x="493224" y="900701"/>
                    <a:pt x="516312" y="879689"/>
                    <a:pt x="537267" y="855115"/>
                  </a:cubicBezTo>
                  <a:cubicBezTo>
                    <a:pt x="542449" y="849038"/>
                    <a:pt x="551917" y="849057"/>
                    <a:pt x="556908" y="855305"/>
                  </a:cubicBezTo>
                  <a:cubicBezTo>
                    <a:pt x="559441" y="858506"/>
                    <a:pt x="562185" y="861763"/>
                    <a:pt x="565099" y="865078"/>
                  </a:cubicBezTo>
                  <a:cubicBezTo>
                    <a:pt x="581177" y="846180"/>
                    <a:pt x="592474" y="824863"/>
                    <a:pt x="600304" y="801051"/>
                  </a:cubicBezTo>
                  <a:cubicBezTo>
                    <a:pt x="567004" y="773238"/>
                    <a:pt x="540468" y="734681"/>
                    <a:pt x="519741" y="684160"/>
                  </a:cubicBezTo>
                  <a:cubicBezTo>
                    <a:pt x="506159" y="651089"/>
                    <a:pt x="500653" y="620228"/>
                    <a:pt x="498253" y="590586"/>
                  </a:cubicBezTo>
                  <a:cubicBezTo>
                    <a:pt x="484937" y="581138"/>
                    <a:pt x="469068" y="566488"/>
                    <a:pt x="454647" y="546791"/>
                  </a:cubicBezTo>
                  <a:cubicBezTo>
                    <a:pt x="438226" y="524350"/>
                    <a:pt x="422281" y="485831"/>
                    <a:pt x="423558" y="459027"/>
                  </a:cubicBezTo>
                  <a:cubicBezTo>
                    <a:pt x="423901" y="451941"/>
                    <a:pt x="425444" y="445673"/>
                    <a:pt x="428492" y="440739"/>
                  </a:cubicBezTo>
                  <a:cubicBezTo>
                    <a:pt x="433254" y="433043"/>
                    <a:pt x="439617" y="427728"/>
                    <a:pt x="446951" y="425137"/>
                  </a:cubicBezTo>
                  <a:cubicBezTo>
                    <a:pt x="400793" y="360024"/>
                    <a:pt x="387420" y="190175"/>
                    <a:pt x="480708" y="152151"/>
                  </a:cubicBezTo>
                  <a:cubicBezTo>
                    <a:pt x="511245" y="58710"/>
                    <a:pt x="619868" y="58139"/>
                    <a:pt x="658959" y="32345"/>
                  </a:cubicBezTo>
                  <a:cubicBezTo>
                    <a:pt x="711518" y="-2326"/>
                    <a:pt x="796271" y="-17356"/>
                    <a:pt x="890778" y="29564"/>
                  </a:cubicBezTo>
                  <a:cubicBezTo>
                    <a:pt x="944861" y="56405"/>
                    <a:pt x="977475" y="101802"/>
                    <a:pt x="991724" y="147179"/>
                  </a:cubicBezTo>
                  <a:cubicBezTo>
                    <a:pt x="1060266" y="182535"/>
                    <a:pt x="1068019" y="293368"/>
                    <a:pt x="1051789" y="371150"/>
                  </a:cubicBezTo>
                  <a:cubicBezTo>
                    <a:pt x="1055141" y="371035"/>
                    <a:pt x="1058609" y="371416"/>
                    <a:pt x="1062152" y="372312"/>
                  </a:cubicBezTo>
                  <a:cubicBezTo>
                    <a:pt x="1090384" y="379455"/>
                    <a:pt x="1086422" y="432452"/>
                    <a:pt x="1078116" y="475658"/>
                  </a:cubicBezTo>
                  <a:cubicBezTo>
                    <a:pt x="1072248" y="506195"/>
                    <a:pt x="1053389" y="533989"/>
                    <a:pt x="1043178" y="547781"/>
                  </a:cubicBezTo>
                  <a:cubicBezTo>
                    <a:pt x="1043883" y="559325"/>
                    <a:pt x="1044130" y="570565"/>
                    <a:pt x="1043940" y="581462"/>
                  </a:cubicBezTo>
                  <a:cubicBezTo>
                    <a:pt x="1043769" y="592663"/>
                    <a:pt x="1043121" y="603541"/>
                    <a:pt x="1042016" y="614037"/>
                  </a:cubicBezTo>
                  <a:cubicBezTo>
                    <a:pt x="1036187" y="669130"/>
                    <a:pt x="1017403" y="716374"/>
                    <a:pt x="986219" y="754512"/>
                  </a:cubicBezTo>
                  <a:lnTo>
                    <a:pt x="985704" y="755121"/>
                  </a:lnTo>
                  <a:cubicBezTo>
                    <a:pt x="976560" y="766304"/>
                    <a:pt x="967531" y="777334"/>
                    <a:pt x="957872" y="787754"/>
                  </a:cubicBezTo>
                  <a:cubicBezTo>
                    <a:pt x="957034" y="799870"/>
                    <a:pt x="956501" y="810957"/>
                    <a:pt x="956501" y="821206"/>
                  </a:cubicBezTo>
                  <a:cubicBezTo>
                    <a:pt x="956501" y="851686"/>
                    <a:pt x="961130" y="874660"/>
                    <a:pt x="975703" y="894777"/>
                  </a:cubicBezTo>
                  <a:cubicBezTo>
                    <a:pt x="980637" y="890662"/>
                    <a:pt x="985628" y="886357"/>
                    <a:pt x="990924" y="881861"/>
                  </a:cubicBezTo>
                  <a:cubicBezTo>
                    <a:pt x="998182" y="875708"/>
                    <a:pt x="1009117" y="876908"/>
                    <a:pt x="1014889" y="884490"/>
                  </a:cubicBezTo>
                  <a:cubicBezTo>
                    <a:pt x="1027576" y="901178"/>
                    <a:pt x="1042949" y="922838"/>
                    <a:pt x="1059656" y="953527"/>
                  </a:cubicBezTo>
                  <a:lnTo>
                    <a:pt x="1059675" y="953527"/>
                  </a:lnTo>
                  <a:cubicBezTo>
                    <a:pt x="1068362" y="957604"/>
                    <a:pt x="1077773" y="961738"/>
                    <a:pt x="1087907" y="966024"/>
                  </a:cubicBezTo>
                  <a:cubicBezTo>
                    <a:pt x="1178052" y="1004067"/>
                    <a:pt x="1249375" y="1042681"/>
                    <a:pt x="1303744" y="1082972"/>
                  </a:cubicBezTo>
                  <a:cubicBezTo>
                    <a:pt x="1352817" y="1114957"/>
                    <a:pt x="1398156" y="1152447"/>
                    <a:pt x="1428864" y="1196662"/>
                  </a:cubicBezTo>
                  <a:cubicBezTo>
                    <a:pt x="1454468" y="1233486"/>
                    <a:pt x="1475270" y="1273853"/>
                    <a:pt x="1491653" y="1315553"/>
                  </a:cubicBezTo>
                  <a:cubicBezTo>
                    <a:pt x="1493063" y="1319154"/>
                    <a:pt x="1512475" y="1380895"/>
                    <a:pt x="1511313" y="13808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66114391-0AF3-997F-AD86-58AE7211F9E2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491653 w 1511362"/>
                <a:gd name="connsiteY0" fmla="*/ 1315553 h 1383542"/>
                <a:gd name="connsiteX1" fmla="*/ 1428864 w 1511362"/>
                <a:gd name="connsiteY1" fmla="*/ 1196643 h 1383542"/>
                <a:gd name="connsiteX2" fmla="*/ 1303725 w 1511362"/>
                <a:gd name="connsiteY2" fmla="*/ 1082972 h 1383542"/>
                <a:gd name="connsiteX3" fmla="*/ 1087888 w 1511362"/>
                <a:gd name="connsiteY3" fmla="*/ 966024 h 1383542"/>
                <a:gd name="connsiteX4" fmla="*/ 1059656 w 1511362"/>
                <a:gd name="connsiteY4" fmla="*/ 953527 h 1383542"/>
                <a:gd name="connsiteX5" fmla="*/ 1059656 w 1511362"/>
                <a:gd name="connsiteY5" fmla="*/ 953527 h 1383542"/>
                <a:gd name="connsiteX6" fmla="*/ 1014889 w 1511362"/>
                <a:gd name="connsiteY6" fmla="*/ 884490 h 1383542"/>
                <a:gd name="connsiteX7" fmla="*/ 990924 w 1511362"/>
                <a:gd name="connsiteY7" fmla="*/ 881861 h 1383542"/>
                <a:gd name="connsiteX8" fmla="*/ 975722 w 1511362"/>
                <a:gd name="connsiteY8" fmla="*/ 894777 h 1383542"/>
                <a:gd name="connsiteX9" fmla="*/ 975722 w 1511362"/>
                <a:gd name="connsiteY9" fmla="*/ 894777 h 1383542"/>
                <a:gd name="connsiteX10" fmla="*/ 957891 w 1511362"/>
                <a:gd name="connsiteY10" fmla="*/ 787754 h 1383542"/>
                <a:gd name="connsiteX11" fmla="*/ 985723 w 1511362"/>
                <a:gd name="connsiteY11" fmla="*/ 755121 h 1383542"/>
                <a:gd name="connsiteX12" fmla="*/ 986238 w 1511362"/>
                <a:gd name="connsiteY12" fmla="*/ 754512 h 1383542"/>
                <a:gd name="connsiteX13" fmla="*/ 1042035 w 1511362"/>
                <a:gd name="connsiteY13" fmla="*/ 614037 h 1383542"/>
                <a:gd name="connsiteX14" fmla="*/ 1043197 w 1511362"/>
                <a:gd name="connsiteY14" fmla="*/ 547781 h 1383542"/>
                <a:gd name="connsiteX15" fmla="*/ 1078135 w 1511362"/>
                <a:gd name="connsiteY15" fmla="*/ 475658 h 1383542"/>
                <a:gd name="connsiteX16" fmla="*/ 1062171 w 1511362"/>
                <a:gd name="connsiteY16" fmla="*/ 372312 h 1383542"/>
                <a:gd name="connsiteX17" fmla="*/ 1051808 w 1511362"/>
                <a:gd name="connsiteY17" fmla="*/ 371150 h 1383542"/>
                <a:gd name="connsiteX18" fmla="*/ 991743 w 1511362"/>
                <a:gd name="connsiteY18" fmla="*/ 147179 h 1383542"/>
                <a:gd name="connsiteX19" fmla="*/ 890797 w 1511362"/>
                <a:gd name="connsiteY19" fmla="*/ 29564 h 1383542"/>
                <a:gd name="connsiteX20" fmla="*/ 658978 w 1511362"/>
                <a:gd name="connsiteY20" fmla="*/ 32345 h 1383542"/>
                <a:gd name="connsiteX21" fmla="*/ 480727 w 1511362"/>
                <a:gd name="connsiteY21" fmla="*/ 152151 h 1383542"/>
                <a:gd name="connsiteX22" fmla="*/ 446970 w 1511362"/>
                <a:gd name="connsiteY22" fmla="*/ 425137 h 1383542"/>
                <a:gd name="connsiteX23" fmla="*/ 428511 w 1511362"/>
                <a:gd name="connsiteY23" fmla="*/ 440739 h 1383542"/>
                <a:gd name="connsiteX24" fmla="*/ 454666 w 1511362"/>
                <a:gd name="connsiteY24" fmla="*/ 546791 h 1383542"/>
                <a:gd name="connsiteX25" fmla="*/ 498272 w 1511362"/>
                <a:gd name="connsiteY25" fmla="*/ 590586 h 1383542"/>
                <a:gd name="connsiteX26" fmla="*/ 519760 w 1511362"/>
                <a:gd name="connsiteY26" fmla="*/ 684160 h 1383542"/>
                <a:gd name="connsiteX27" fmla="*/ 600323 w 1511362"/>
                <a:gd name="connsiteY27" fmla="*/ 801051 h 1383542"/>
                <a:gd name="connsiteX28" fmla="*/ 565118 w 1511362"/>
                <a:gd name="connsiteY28" fmla="*/ 865078 h 1383542"/>
                <a:gd name="connsiteX29" fmla="*/ 556908 w 1511362"/>
                <a:gd name="connsiteY29" fmla="*/ 855305 h 1383542"/>
                <a:gd name="connsiteX30" fmla="*/ 537286 w 1511362"/>
                <a:gd name="connsiteY30" fmla="*/ 855115 h 1383542"/>
                <a:gd name="connsiteX31" fmla="*/ 476574 w 1511362"/>
                <a:gd name="connsiteY31" fmla="*/ 928114 h 1383542"/>
                <a:gd name="connsiteX32" fmla="*/ 389934 w 1511362"/>
                <a:gd name="connsiteY32" fmla="*/ 972120 h 1383542"/>
                <a:gd name="connsiteX33" fmla="*/ 279292 w 1511362"/>
                <a:gd name="connsiteY33" fmla="*/ 1031213 h 1383542"/>
                <a:gd name="connsiteX34" fmla="*/ 231191 w 1511362"/>
                <a:gd name="connsiteY34" fmla="*/ 1056588 h 1383542"/>
                <a:gd name="connsiteX35" fmla="*/ 0 w 1511362"/>
                <a:gd name="connsiteY35" fmla="*/ 1379161 h 1383542"/>
                <a:gd name="connsiteX36" fmla="*/ 20403 w 1511362"/>
                <a:gd name="connsiteY36" fmla="*/ 1379161 h 1383542"/>
                <a:gd name="connsiteX37" fmla="*/ 19964 w 1511362"/>
                <a:gd name="connsiteY37" fmla="*/ 1381771 h 1383542"/>
                <a:gd name="connsiteX38" fmla="*/ 1489996 w 1511362"/>
                <a:gd name="connsiteY38" fmla="*/ 1383543 h 1383542"/>
                <a:gd name="connsiteX39" fmla="*/ 1489996 w 1511362"/>
                <a:gd name="connsiteY39" fmla="*/ 1380876 h 1383542"/>
                <a:gd name="connsiteX40" fmla="*/ 1511313 w 1511362"/>
                <a:gd name="connsiteY40" fmla="*/ 1380895 h 1383542"/>
                <a:gd name="connsiteX41" fmla="*/ 1491653 w 1511362"/>
                <a:gd name="connsiteY41" fmla="*/ 1315553 h 1383542"/>
                <a:gd name="connsiteX42" fmla="*/ 466954 w 1511362"/>
                <a:gd name="connsiteY42" fmla="*/ 537799 h 1383542"/>
                <a:gd name="connsiteX43" fmla="*/ 441446 w 1511362"/>
                <a:gd name="connsiteY43" fmla="*/ 448740 h 1383542"/>
                <a:gd name="connsiteX44" fmla="*/ 457733 w 1511362"/>
                <a:gd name="connsiteY44" fmla="*/ 438567 h 1383542"/>
                <a:gd name="connsiteX45" fmla="*/ 458153 w 1511362"/>
                <a:gd name="connsiteY45" fmla="*/ 438567 h 1383542"/>
                <a:gd name="connsiteX46" fmla="*/ 458572 w 1511362"/>
                <a:gd name="connsiteY46" fmla="*/ 438587 h 1383542"/>
                <a:gd name="connsiteX47" fmla="*/ 484137 w 1511362"/>
                <a:gd name="connsiteY47" fmla="*/ 456208 h 1383542"/>
                <a:gd name="connsiteX48" fmla="*/ 492385 w 1511362"/>
                <a:gd name="connsiteY48" fmla="*/ 473296 h 1383542"/>
                <a:gd name="connsiteX49" fmla="*/ 492919 w 1511362"/>
                <a:gd name="connsiteY49" fmla="*/ 474591 h 1383542"/>
                <a:gd name="connsiteX50" fmla="*/ 496157 w 1511362"/>
                <a:gd name="connsiteY50" fmla="*/ 536294 h 1383542"/>
                <a:gd name="connsiteX51" fmla="*/ 497015 w 1511362"/>
                <a:gd name="connsiteY51" fmla="*/ 570336 h 1383542"/>
                <a:gd name="connsiteX52" fmla="*/ 466954 w 1511362"/>
                <a:gd name="connsiteY52" fmla="*/ 537799 h 1383542"/>
                <a:gd name="connsiteX53" fmla="*/ 1043159 w 1511362"/>
                <a:gd name="connsiteY53" fmla="*/ 389628 h 1383542"/>
                <a:gd name="connsiteX54" fmla="*/ 1048017 w 1511362"/>
                <a:gd name="connsiteY54" fmla="*/ 387075 h 1383542"/>
                <a:gd name="connsiteX55" fmla="*/ 1058418 w 1511362"/>
                <a:gd name="connsiteY55" fmla="*/ 387094 h 1383542"/>
                <a:gd name="connsiteX56" fmla="*/ 1063142 w 1511362"/>
                <a:gd name="connsiteY56" fmla="*/ 472781 h 1383542"/>
                <a:gd name="connsiteX57" fmla="*/ 1041159 w 1511362"/>
                <a:gd name="connsiteY57" fmla="*/ 523873 h 1383542"/>
                <a:gd name="connsiteX58" fmla="*/ 1025747 w 1511362"/>
                <a:gd name="connsiteY58" fmla="*/ 438453 h 1383542"/>
                <a:gd name="connsiteX59" fmla="*/ 1025062 w 1511362"/>
                <a:gd name="connsiteY59" fmla="*/ 435653 h 1383542"/>
                <a:gd name="connsiteX60" fmla="*/ 1043159 w 1511362"/>
                <a:gd name="connsiteY60" fmla="*/ 389628 h 1383542"/>
                <a:gd name="connsiteX61" fmla="*/ 533838 w 1511362"/>
                <a:gd name="connsiteY61" fmla="*/ 678369 h 1383542"/>
                <a:gd name="connsiteX62" fmla="*/ 514502 w 1511362"/>
                <a:gd name="connsiteY62" fmla="*/ 600283 h 1383542"/>
                <a:gd name="connsiteX63" fmla="*/ 512921 w 1511362"/>
                <a:gd name="connsiteY63" fmla="*/ 582090 h 1383542"/>
                <a:gd name="connsiteX64" fmla="*/ 511397 w 1511362"/>
                <a:gd name="connsiteY64" fmla="*/ 537437 h 1383542"/>
                <a:gd name="connsiteX65" fmla="*/ 511378 w 1511362"/>
                <a:gd name="connsiteY65" fmla="*/ 536046 h 1383542"/>
                <a:gd name="connsiteX66" fmla="*/ 510350 w 1511362"/>
                <a:gd name="connsiteY66" fmla="*/ 499699 h 1383542"/>
                <a:gd name="connsiteX67" fmla="*/ 517703 w 1511362"/>
                <a:gd name="connsiteY67" fmla="*/ 510500 h 1383542"/>
                <a:gd name="connsiteX68" fmla="*/ 522027 w 1511362"/>
                <a:gd name="connsiteY68" fmla="*/ 513148 h 1383542"/>
                <a:gd name="connsiteX69" fmla="*/ 535762 w 1511362"/>
                <a:gd name="connsiteY69" fmla="*/ 502652 h 1383542"/>
                <a:gd name="connsiteX70" fmla="*/ 534829 w 1511362"/>
                <a:gd name="connsiteY70" fmla="*/ 352747 h 1383542"/>
                <a:gd name="connsiteX71" fmla="*/ 533838 w 1511362"/>
                <a:gd name="connsiteY71" fmla="*/ 281767 h 1383542"/>
                <a:gd name="connsiteX72" fmla="*/ 533838 w 1511362"/>
                <a:gd name="connsiteY72" fmla="*/ 281767 h 1383542"/>
                <a:gd name="connsiteX73" fmla="*/ 533914 w 1511362"/>
                <a:gd name="connsiteY73" fmla="*/ 281348 h 1383542"/>
                <a:gd name="connsiteX74" fmla="*/ 533972 w 1511362"/>
                <a:gd name="connsiteY74" fmla="*/ 281043 h 1383542"/>
                <a:gd name="connsiteX75" fmla="*/ 637604 w 1511362"/>
                <a:gd name="connsiteY75" fmla="*/ 214044 h 1383542"/>
                <a:gd name="connsiteX76" fmla="*/ 780364 w 1511362"/>
                <a:gd name="connsiteY76" fmla="*/ 223074 h 1383542"/>
                <a:gd name="connsiteX77" fmla="*/ 932059 w 1511362"/>
                <a:gd name="connsiteY77" fmla="*/ 207891 h 1383542"/>
                <a:gd name="connsiteX78" fmla="*/ 979494 w 1511362"/>
                <a:gd name="connsiteY78" fmla="*/ 268775 h 1383542"/>
                <a:gd name="connsiteX79" fmla="*/ 986771 w 1511362"/>
                <a:gd name="connsiteY79" fmla="*/ 291140 h 1383542"/>
                <a:gd name="connsiteX80" fmla="*/ 993229 w 1511362"/>
                <a:gd name="connsiteY80" fmla="*/ 340289 h 1383542"/>
                <a:gd name="connsiteX81" fmla="*/ 992124 w 1511362"/>
                <a:gd name="connsiteY81" fmla="*/ 372293 h 1383542"/>
                <a:gd name="connsiteX82" fmla="*/ 995134 w 1511362"/>
                <a:gd name="connsiteY82" fmla="*/ 466952 h 1383542"/>
                <a:gd name="connsiteX83" fmla="*/ 1009345 w 1511362"/>
                <a:gd name="connsiteY83" fmla="*/ 492555 h 1383542"/>
                <a:gd name="connsiteX84" fmla="*/ 1021975 w 1511362"/>
                <a:gd name="connsiteY84" fmla="*/ 494917 h 1383542"/>
                <a:gd name="connsiteX85" fmla="*/ 1028814 w 1511362"/>
                <a:gd name="connsiteY85" fmla="*/ 560564 h 1383542"/>
                <a:gd name="connsiteX86" fmla="*/ 974408 w 1511362"/>
                <a:gd name="connsiteY86" fmla="*/ 744853 h 1383542"/>
                <a:gd name="connsiteX87" fmla="*/ 973893 w 1511362"/>
                <a:gd name="connsiteY87" fmla="*/ 745482 h 1383542"/>
                <a:gd name="connsiteX88" fmla="*/ 959872 w 1511362"/>
                <a:gd name="connsiteY88" fmla="*/ 762437 h 1383542"/>
                <a:gd name="connsiteX89" fmla="*/ 943032 w 1511362"/>
                <a:gd name="connsiteY89" fmla="*/ 781296 h 1383542"/>
                <a:gd name="connsiteX90" fmla="*/ 821303 w 1511362"/>
                <a:gd name="connsiteY90" fmla="*/ 839418 h 1383542"/>
                <a:gd name="connsiteX91" fmla="*/ 617963 w 1511362"/>
                <a:gd name="connsiteY91" fmla="*/ 795812 h 1383542"/>
                <a:gd name="connsiteX92" fmla="*/ 604914 w 1511362"/>
                <a:gd name="connsiteY92" fmla="*/ 785068 h 1383542"/>
                <a:gd name="connsiteX93" fmla="*/ 533819 w 1511362"/>
                <a:gd name="connsiteY93" fmla="*/ 678369 h 1383542"/>
                <a:gd name="connsiteX94" fmla="*/ 915753 w 1511362"/>
                <a:gd name="connsiteY94" fmla="*/ 930286 h 1383542"/>
                <a:gd name="connsiteX95" fmla="*/ 847020 w 1511362"/>
                <a:gd name="connsiteY95" fmla="*/ 997456 h 1383542"/>
                <a:gd name="connsiteX96" fmla="*/ 848868 w 1511362"/>
                <a:gd name="connsiteY96" fmla="*/ 1069561 h 1383542"/>
                <a:gd name="connsiteX97" fmla="*/ 850830 w 1511362"/>
                <a:gd name="connsiteY97" fmla="*/ 1069561 h 1383542"/>
                <a:gd name="connsiteX98" fmla="*/ 775145 w 1511362"/>
                <a:gd name="connsiteY98" fmla="*/ 1257565 h 1383542"/>
                <a:gd name="connsiteX99" fmla="*/ 703574 w 1511362"/>
                <a:gd name="connsiteY99" fmla="*/ 1077219 h 1383542"/>
                <a:gd name="connsiteX100" fmla="*/ 705060 w 1511362"/>
                <a:gd name="connsiteY100" fmla="*/ 1076647 h 1383542"/>
                <a:gd name="connsiteX101" fmla="*/ 705174 w 1511362"/>
                <a:gd name="connsiteY101" fmla="*/ 982064 h 1383542"/>
                <a:gd name="connsiteX102" fmla="*/ 641471 w 1511362"/>
                <a:gd name="connsiteY102" fmla="*/ 924724 h 1383542"/>
                <a:gd name="connsiteX103" fmla="*/ 575577 w 1511362"/>
                <a:gd name="connsiteY103" fmla="*/ 876222 h 1383542"/>
                <a:gd name="connsiteX104" fmla="*/ 611600 w 1511362"/>
                <a:gd name="connsiteY104" fmla="*/ 815224 h 1383542"/>
                <a:gd name="connsiteX105" fmla="*/ 613143 w 1511362"/>
                <a:gd name="connsiteY105" fmla="*/ 810995 h 1383542"/>
                <a:gd name="connsiteX106" fmla="*/ 629260 w 1511362"/>
                <a:gd name="connsiteY106" fmla="*/ 821549 h 1383542"/>
                <a:gd name="connsiteX107" fmla="*/ 775145 w 1511362"/>
                <a:gd name="connsiteY107" fmla="*/ 857020 h 1383542"/>
                <a:gd name="connsiteX108" fmla="*/ 822789 w 1511362"/>
                <a:gd name="connsiteY108" fmla="*/ 854600 h 1383542"/>
                <a:gd name="connsiteX109" fmla="*/ 941661 w 1511362"/>
                <a:gd name="connsiteY109" fmla="*/ 803966 h 1383542"/>
                <a:gd name="connsiteX110" fmla="*/ 963816 w 1511362"/>
                <a:gd name="connsiteY110" fmla="*/ 904321 h 1383542"/>
                <a:gd name="connsiteX111" fmla="*/ 963816 w 1511362"/>
                <a:gd name="connsiteY111" fmla="*/ 904321 h 1383542"/>
                <a:gd name="connsiteX112" fmla="*/ 915734 w 1511362"/>
                <a:gd name="connsiteY112" fmla="*/ 930267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511362" h="1383542">
                  <a:moveTo>
                    <a:pt x="1491653" y="1315553"/>
                  </a:moveTo>
                  <a:cubicBezTo>
                    <a:pt x="1475270" y="1273834"/>
                    <a:pt x="1454468" y="1233486"/>
                    <a:pt x="1428864" y="1196643"/>
                  </a:cubicBezTo>
                  <a:cubicBezTo>
                    <a:pt x="1398156" y="1152447"/>
                    <a:pt x="1352798" y="1114957"/>
                    <a:pt x="1303725" y="1082972"/>
                  </a:cubicBezTo>
                  <a:cubicBezTo>
                    <a:pt x="1249356" y="1042681"/>
                    <a:pt x="1178033" y="1004067"/>
                    <a:pt x="1087888" y="966024"/>
                  </a:cubicBezTo>
                  <a:cubicBezTo>
                    <a:pt x="1077754" y="961738"/>
                    <a:pt x="1068343" y="957604"/>
                    <a:pt x="1059656" y="953527"/>
                  </a:cubicBezTo>
                  <a:lnTo>
                    <a:pt x="1059656" y="953527"/>
                  </a:lnTo>
                  <a:cubicBezTo>
                    <a:pt x="1042949" y="922838"/>
                    <a:pt x="1027576" y="901178"/>
                    <a:pt x="1014889" y="884490"/>
                  </a:cubicBezTo>
                  <a:cubicBezTo>
                    <a:pt x="1009117" y="876908"/>
                    <a:pt x="998182" y="875708"/>
                    <a:pt x="990924" y="881861"/>
                  </a:cubicBezTo>
                  <a:cubicBezTo>
                    <a:pt x="985628" y="886357"/>
                    <a:pt x="980637" y="890662"/>
                    <a:pt x="975722" y="894777"/>
                  </a:cubicBezTo>
                  <a:lnTo>
                    <a:pt x="975722" y="894777"/>
                  </a:lnTo>
                  <a:cubicBezTo>
                    <a:pt x="956253" y="867897"/>
                    <a:pt x="954538" y="835912"/>
                    <a:pt x="957891" y="787754"/>
                  </a:cubicBezTo>
                  <a:cubicBezTo>
                    <a:pt x="967550" y="777334"/>
                    <a:pt x="976579" y="766304"/>
                    <a:pt x="985723" y="755121"/>
                  </a:cubicBezTo>
                  <a:lnTo>
                    <a:pt x="986238" y="754512"/>
                  </a:lnTo>
                  <a:cubicBezTo>
                    <a:pt x="1017422" y="716374"/>
                    <a:pt x="1036206" y="669130"/>
                    <a:pt x="1042035" y="614037"/>
                  </a:cubicBezTo>
                  <a:cubicBezTo>
                    <a:pt x="1044226" y="593292"/>
                    <a:pt x="1044607" y="571175"/>
                    <a:pt x="1043197" y="547781"/>
                  </a:cubicBezTo>
                  <a:cubicBezTo>
                    <a:pt x="1053408" y="533989"/>
                    <a:pt x="1072267" y="506195"/>
                    <a:pt x="1078135" y="475658"/>
                  </a:cubicBezTo>
                  <a:cubicBezTo>
                    <a:pt x="1086441" y="432452"/>
                    <a:pt x="1090403" y="379455"/>
                    <a:pt x="1062171" y="372312"/>
                  </a:cubicBezTo>
                  <a:cubicBezTo>
                    <a:pt x="1058628" y="371416"/>
                    <a:pt x="1055161" y="371035"/>
                    <a:pt x="1051808" y="371150"/>
                  </a:cubicBezTo>
                  <a:cubicBezTo>
                    <a:pt x="1068038" y="293368"/>
                    <a:pt x="1060285" y="182535"/>
                    <a:pt x="991743" y="147179"/>
                  </a:cubicBezTo>
                  <a:cubicBezTo>
                    <a:pt x="977494" y="101802"/>
                    <a:pt x="944880" y="56405"/>
                    <a:pt x="890797" y="29564"/>
                  </a:cubicBezTo>
                  <a:cubicBezTo>
                    <a:pt x="796290" y="-17356"/>
                    <a:pt x="711537" y="-2326"/>
                    <a:pt x="658978" y="32345"/>
                  </a:cubicBezTo>
                  <a:cubicBezTo>
                    <a:pt x="619887" y="58139"/>
                    <a:pt x="511264" y="58710"/>
                    <a:pt x="480727" y="152151"/>
                  </a:cubicBezTo>
                  <a:cubicBezTo>
                    <a:pt x="387439" y="190175"/>
                    <a:pt x="400812" y="360024"/>
                    <a:pt x="446970" y="425137"/>
                  </a:cubicBezTo>
                  <a:cubicBezTo>
                    <a:pt x="439636" y="427728"/>
                    <a:pt x="433273" y="433043"/>
                    <a:pt x="428511" y="440739"/>
                  </a:cubicBezTo>
                  <a:cubicBezTo>
                    <a:pt x="413899" y="464342"/>
                    <a:pt x="433902" y="518406"/>
                    <a:pt x="454666" y="546791"/>
                  </a:cubicBezTo>
                  <a:cubicBezTo>
                    <a:pt x="469087" y="566488"/>
                    <a:pt x="484956" y="581138"/>
                    <a:pt x="498272" y="590586"/>
                  </a:cubicBezTo>
                  <a:cubicBezTo>
                    <a:pt x="500672" y="620228"/>
                    <a:pt x="506178" y="651089"/>
                    <a:pt x="519760" y="684160"/>
                  </a:cubicBezTo>
                  <a:cubicBezTo>
                    <a:pt x="540487" y="734681"/>
                    <a:pt x="567023" y="773238"/>
                    <a:pt x="600323" y="801051"/>
                  </a:cubicBezTo>
                  <a:cubicBezTo>
                    <a:pt x="592493" y="824863"/>
                    <a:pt x="581196" y="846180"/>
                    <a:pt x="565118" y="865078"/>
                  </a:cubicBezTo>
                  <a:cubicBezTo>
                    <a:pt x="562204" y="861763"/>
                    <a:pt x="559460" y="858506"/>
                    <a:pt x="556908" y="855305"/>
                  </a:cubicBezTo>
                  <a:cubicBezTo>
                    <a:pt x="551917" y="849057"/>
                    <a:pt x="542468" y="849038"/>
                    <a:pt x="537286" y="855115"/>
                  </a:cubicBezTo>
                  <a:cubicBezTo>
                    <a:pt x="516331" y="879689"/>
                    <a:pt x="493243" y="900701"/>
                    <a:pt x="476574" y="928114"/>
                  </a:cubicBezTo>
                  <a:cubicBezTo>
                    <a:pt x="440036" y="947641"/>
                    <a:pt x="413728" y="960499"/>
                    <a:pt x="389934" y="972120"/>
                  </a:cubicBezTo>
                  <a:cubicBezTo>
                    <a:pt x="356216" y="988617"/>
                    <a:pt x="326460" y="1003152"/>
                    <a:pt x="279292" y="1031213"/>
                  </a:cubicBezTo>
                  <a:cubicBezTo>
                    <a:pt x="257137" y="1042338"/>
                    <a:pt x="239592" y="1051444"/>
                    <a:pt x="231191" y="1056588"/>
                  </a:cubicBezTo>
                  <a:cubicBezTo>
                    <a:pt x="102984" y="1135378"/>
                    <a:pt x="24194" y="1237353"/>
                    <a:pt x="0" y="1379161"/>
                  </a:cubicBezTo>
                  <a:lnTo>
                    <a:pt x="20403" y="1379161"/>
                  </a:lnTo>
                  <a:cubicBezTo>
                    <a:pt x="20403" y="1379161"/>
                    <a:pt x="19964" y="1381771"/>
                    <a:pt x="19964" y="1381771"/>
                  </a:cubicBezTo>
                  <a:lnTo>
                    <a:pt x="1489996" y="1383543"/>
                  </a:lnTo>
                  <a:lnTo>
                    <a:pt x="1489996" y="1380876"/>
                  </a:lnTo>
                  <a:cubicBezTo>
                    <a:pt x="1503293" y="1380876"/>
                    <a:pt x="1511313" y="1380895"/>
                    <a:pt x="1511313" y="1380895"/>
                  </a:cubicBezTo>
                  <a:cubicBezTo>
                    <a:pt x="1512475" y="1380895"/>
                    <a:pt x="1493063" y="1319154"/>
                    <a:pt x="1491653" y="1315553"/>
                  </a:cubicBezTo>
                  <a:close/>
                  <a:moveTo>
                    <a:pt x="466954" y="537799"/>
                  </a:moveTo>
                  <a:cubicBezTo>
                    <a:pt x="445732" y="508786"/>
                    <a:pt x="432626" y="463028"/>
                    <a:pt x="441446" y="448740"/>
                  </a:cubicBezTo>
                  <a:cubicBezTo>
                    <a:pt x="445637" y="441996"/>
                    <a:pt x="451104" y="438567"/>
                    <a:pt x="457733" y="438567"/>
                  </a:cubicBezTo>
                  <a:lnTo>
                    <a:pt x="458153" y="438567"/>
                  </a:lnTo>
                  <a:cubicBezTo>
                    <a:pt x="458286" y="438567"/>
                    <a:pt x="458438" y="438567"/>
                    <a:pt x="458572" y="438587"/>
                  </a:cubicBezTo>
                  <a:cubicBezTo>
                    <a:pt x="468020" y="438987"/>
                    <a:pt x="478479" y="446168"/>
                    <a:pt x="484137" y="456208"/>
                  </a:cubicBezTo>
                  <a:cubicBezTo>
                    <a:pt x="487013" y="461332"/>
                    <a:pt x="489814" y="467219"/>
                    <a:pt x="492385" y="473296"/>
                  </a:cubicBezTo>
                  <a:cubicBezTo>
                    <a:pt x="492576" y="473715"/>
                    <a:pt x="492747" y="474153"/>
                    <a:pt x="492919" y="474591"/>
                  </a:cubicBezTo>
                  <a:cubicBezTo>
                    <a:pt x="495471" y="494517"/>
                    <a:pt x="495795" y="515072"/>
                    <a:pt x="496157" y="536294"/>
                  </a:cubicBezTo>
                  <a:cubicBezTo>
                    <a:pt x="496348" y="547534"/>
                    <a:pt x="496519" y="558849"/>
                    <a:pt x="497015" y="570336"/>
                  </a:cubicBezTo>
                  <a:cubicBezTo>
                    <a:pt x="487680" y="562431"/>
                    <a:pt x="477126" y="551705"/>
                    <a:pt x="466954" y="537799"/>
                  </a:cubicBezTo>
                  <a:close/>
                  <a:moveTo>
                    <a:pt x="1043159" y="389628"/>
                  </a:moveTo>
                  <a:cubicBezTo>
                    <a:pt x="1044702" y="388485"/>
                    <a:pt x="1046321" y="387628"/>
                    <a:pt x="1048017" y="387075"/>
                  </a:cubicBezTo>
                  <a:cubicBezTo>
                    <a:pt x="1051122" y="386085"/>
                    <a:pt x="1054513" y="386104"/>
                    <a:pt x="1058418" y="387094"/>
                  </a:cubicBezTo>
                  <a:cubicBezTo>
                    <a:pt x="1068153" y="389552"/>
                    <a:pt x="1073791" y="417422"/>
                    <a:pt x="1063142" y="472781"/>
                  </a:cubicBezTo>
                  <a:cubicBezTo>
                    <a:pt x="1059466" y="491907"/>
                    <a:pt x="1049865" y="510195"/>
                    <a:pt x="1041159" y="523873"/>
                  </a:cubicBezTo>
                  <a:cubicBezTo>
                    <a:pt x="1038244" y="496918"/>
                    <a:pt x="1033101" y="468419"/>
                    <a:pt x="1025747" y="438453"/>
                  </a:cubicBezTo>
                  <a:lnTo>
                    <a:pt x="1025062" y="435653"/>
                  </a:lnTo>
                  <a:cubicBezTo>
                    <a:pt x="1027252" y="416584"/>
                    <a:pt x="1033196" y="397115"/>
                    <a:pt x="1043159" y="389628"/>
                  </a:cubicBezTo>
                  <a:close/>
                  <a:moveTo>
                    <a:pt x="533838" y="678369"/>
                  </a:moveTo>
                  <a:cubicBezTo>
                    <a:pt x="522675" y="651185"/>
                    <a:pt x="517246" y="625315"/>
                    <a:pt x="514502" y="600283"/>
                  </a:cubicBezTo>
                  <a:cubicBezTo>
                    <a:pt x="513817" y="594168"/>
                    <a:pt x="513302" y="588110"/>
                    <a:pt x="512921" y="582090"/>
                  </a:cubicBezTo>
                  <a:cubicBezTo>
                    <a:pt x="511912" y="566964"/>
                    <a:pt x="511645" y="552125"/>
                    <a:pt x="511397" y="537437"/>
                  </a:cubicBezTo>
                  <a:cubicBezTo>
                    <a:pt x="511397" y="536980"/>
                    <a:pt x="511378" y="536504"/>
                    <a:pt x="511378" y="536046"/>
                  </a:cubicBezTo>
                  <a:cubicBezTo>
                    <a:pt x="511169" y="523721"/>
                    <a:pt x="510978" y="511624"/>
                    <a:pt x="510350" y="499699"/>
                  </a:cubicBezTo>
                  <a:lnTo>
                    <a:pt x="517703" y="510500"/>
                  </a:lnTo>
                  <a:cubicBezTo>
                    <a:pt x="517703" y="510500"/>
                    <a:pt x="519398" y="512405"/>
                    <a:pt x="522027" y="513148"/>
                  </a:cubicBezTo>
                  <a:cubicBezTo>
                    <a:pt x="525513" y="514082"/>
                    <a:pt x="530657" y="512977"/>
                    <a:pt x="535762" y="502652"/>
                  </a:cubicBezTo>
                  <a:cubicBezTo>
                    <a:pt x="550983" y="471886"/>
                    <a:pt x="545592" y="428719"/>
                    <a:pt x="534829" y="352747"/>
                  </a:cubicBezTo>
                  <a:cubicBezTo>
                    <a:pt x="530466" y="321924"/>
                    <a:pt x="531381" y="298474"/>
                    <a:pt x="533838" y="281767"/>
                  </a:cubicBezTo>
                  <a:lnTo>
                    <a:pt x="533838" y="281767"/>
                  </a:lnTo>
                  <a:cubicBezTo>
                    <a:pt x="533857" y="281634"/>
                    <a:pt x="533876" y="281481"/>
                    <a:pt x="533914" y="281348"/>
                  </a:cubicBezTo>
                  <a:cubicBezTo>
                    <a:pt x="533933" y="281253"/>
                    <a:pt x="533952" y="281138"/>
                    <a:pt x="533972" y="281043"/>
                  </a:cubicBezTo>
                  <a:cubicBezTo>
                    <a:pt x="535515" y="273861"/>
                    <a:pt x="550697" y="215797"/>
                    <a:pt x="637604" y="214044"/>
                  </a:cubicBezTo>
                  <a:cubicBezTo>
                    <a:pt x="666883" y="213454"/>
                    <a:pt x="728434" y="229265"/>
                    <a:pt x="780364" y="223074"/>
                  </a:cubicBezTo>
                  <a:cubicBezTo>
                    <a:pt x="845534" y="215282"/>
                    <a:pt x="878929" y="177525"/>
                    <a:pt x="932059" y="207891"/>
                  </a:cubicBezTo>
                  <a:cubicBezTo>
                    <a:pt x="951471" y="218997"/>
                    <a:pt x="967035" y="242391"/>
                    <a:pt x="979494" y="268775"/>
                  </a:cubicBezTo>
                  <a:cubicBezTo>
                    <a:pt x="982161" y="275633"/>
                    <a:pt x="984656" y="283100"/>
                    <a:pt x="986771" y="291140"/>
                  </a:cubicBezTo>
                  <a:cubicBezTo>
                    <a:pt x="990638" y="305789"/>
                    <a:pt x="993210" y="322305"/>
                    <a:pt x="993229" y="340289"/>
                  </a:cubicBezTo>
                  <a:cubicBezTo>
                    <a:pt x="993248" y="352233"/>
                    <a:pt x="992791" y="362768"/>
                    <a:pt x="992124" y="372293"/>
                  </a:cubicBezTo>
                  <a:cubicBezTo>
                    <a:pt x="989343" y="412374"/>
                    <a:pt x="983152" y="434434"/>
                    <a:pt x="995134" y="466952"/>
                  </a:cubicBezTo>
                  <a:cubicBezTo>
                    <a:pt x="1000677" y="481982"/>
                    <a:pt x="1005554" y="489221"/>
                    <a:pt x="1009345" y="492555"/>
                  </a:cubicBezTo>
                  <a:cubicBezTo>
                    <a:pt x="1014489" y="497089"/>
                    <a:pt x="1021766" y="494994"/>
                    <a:pt x="1021975" y="494917"/>
                  </a:cubicBezTo>
                  <a:cubicBezTo>
                    <a:pt x="1025804" y="517930"/>
                    <a:pt x="1028109" y="539799"/>
                    <a:pt x="1028814" y="560564"/>
                  </a:cubicBezTo>
                  <a:cubicBezTo>
                    <a:pt x="1031424" y="636345"/>
                    <a:pt x="1013327" y="697286"/>
                    <a:pt x="974408" y="744853"/>
                  </a:cubicBezTo>
                  <a:lnTo>
                    <a:pt x="973893" y="745482"/>
                  </a:lnTo>
                  <a:cubicBezTo>
                    <a:pt x="969169" y="751254"/>
                    <a:pt x="964540" y="756912"/>
                    <a:pt x="959872" y="762437"/>
                  </a:cubicBezTo>
                  <a:cubicBezTo>
                    <a:pt x="954367" y="768952"/>
                    <a:pt x="948804" y="775276"/>
                    <a:pt x="943032" y="781296"/>
                  </a:cubicBezTo>
                  <a:cubicBezTo>
                    <a:pt x="914667" y="810957"/>
                    <a:pt x="881120" y="833626"/>
                    <a:pt x="821303" y="839418"/>
                  </a:cubicBezTo>
                  <a:cubicBezTo>
                    <a:pt x="734720" y="847819"/>
                    <a:pt x="668388" y="834103"/>
                    <a:pt x="617963" y="795812"/>
                  </a:cubicBezTo>
                  <a:cubicBezTo>
                    <a:pt x="613486" y="792440"/>
                    <a:pt x="609143" y="788840"/>
                    <a:pt x="604914" y="785068"/>
                  </a:cubicBezTo>
                  <a:cubicBezTo>
                    <a:pt x="575748" y="758969"/>
                    <a:pt x="552374" y="723594"/>
                    <a:pt x="533819" y="678369"/>
                  </a:cubicBezTo>
                  <a:close/>
                  <a:moveTo>
                    <a:pt x="915753" y="930286"/>
                  </a:moveTo>
                  <a:cubicBezTo>
                    <a:pt x="877843" y="943221"/>
                    <a:pt x="850449" y="950993"/>
                    <a:pt x="847020" y="997456"/>
                  </a:cubicBezTo>
                  <a:cubicBezTo>
                    <a:pt x="845687" y="1015668"/>
                    <a:pt x="848868" y="1069561"/>
                    <a:pt x="848868" y="1069561"/>
                  </a:cubicBezTo>
                  <a:cubicBezTo>
                    <a:pt x="849535" y="1069561"/>
                    <a:pt x="850182" y="1069561"/>
                    <a:pt x="850830" y="1069561"/>
                  </a:cubicBezTo>
                  <a:cubicBezTo>
                    <a:pt x="833914" y="1116519"/>
                    <a:pt x="804462" y="1254460"/>
                    <a:pt x="775145" y="1257565"/>
                  </a:cubicBezTo>
                  <a:cubicBezTo>
                    <a:pt x="753961" y="1259813"/>
                    <a:pt x="712584" y="1138484"/>
                    <a:pt x="703574" y="1077219"/>
                  </a:cubicBezTo>
                  <a:cubicBezTo>
                    <a:pt x="704183" y="1077047"/>
                    <a:pt x="704698" y="1076838"/>
                    <a:pt x="705060" y="1076647"/>
                  </a:cubicBezTo>
                  <a:cubicBezTo>
                    <a:pt x="705060" y="1076647"/>
                    <a:pt x="713499" y="1014430"/>
                    <a:pt x="705174" y="982064"/>
                  </a:cubicBezTo>
                  <a:cubicBezTo>
                    <a:pt x="698335" y="955508"/>
                    <a:pt x="680923" y="945679"/>
                    <a:pt x="641471" y="924724"/>
                  </a:cubicBezTo>
                  <a:cubicBezTo>
                    <a:pt x="613696" y="909979"/>
                    <a:pt x="592169" y="892872"/>
                    <a:pt x="575577" y="876222"/>
                  </a:cubicBezTo>
                  <a:cubicBezTo>
                    <a:pt x="590988" y="858429"/>
                    <a:pt x="602913" y="838179"/>
                    <a:pt x="611600" y="815224"/>
                  </a:cubicBezTo>
                  <a:cubicBezTo>
                    <a:pt x="612134" y="813814"/>
                    <a:pt x="612648" y="812405"/>
                    <a:pt x="613143" y="810995"/>
                  </a:cubicBezTo>
                  <a:cubicBezTo>
                    <a:pt x="618363" y="814748"/>
                    <a:pt x="623735" y="818272"/>
                    <a:pt x="629260" y="821549"/>
                  </a:cubicBezTo>
                  <a:cubicBezTo>
                    <a:pt x="669227" y="845304"/>
                    <a:pt x="717252" y="857020"/>
                    <a:pt x="775145" y="857020"/>
                  </a:cubicBezTo>
                  <a:cubicBezTo>
                    <a:pt x="790327" y="857020"/>
                    <a:pt x="806215" y="856201"/>
                    <a:pt x="822789" y="854600"/>
                  </a:cubicBezTo>
                  <a:cubicBezTo>
                    <a:pt x="878777" y="849171"/>
                    <a:pt x="913809" y="829531"/>
                    <a:pt x="941661" y="803966"/>
                  </a:cubicBezTo>
                  <a:cubicBezTo>
                    <a:pt x="939794" y="846466"/>
                    <a:pt x="943642" y="877384"/>
                    <a:pt x="963816" y="904321"/>
                  </a:cubicBezTo>
                  <a:cubicBezTo>
                    <a:pt x="963816" y="904321"/>
                    <a:pt x="963816" y="904321"/>
                    <a:pt x="963816" y="904321"/>
                  </a:cubicBezTo>
                  <a:cubicBezTo>
                    <a:pt x="950290" y="914627"/>
                    <a:pt x="935850" y="923409"/>
                    <a:pt x="915734" y="930267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48" name="Grafik 46">
            <a:extLst>
              <a:ext uri="{FF2B5EF4-FFF2-40B4-BE49-F238E27FC236}">
                <a16:creationId xmlns:a16="http://schemas.microsoft.com/office/drawing/2014/main" id="{3A0FA2B1-11EC-F6E4-76F4-2F754DD35148}"/>
              </a:ext>
            </a:extLst>
          </p:cNvPr>
          <p:cNvGrpSpPr>
            <a:grpSpLocks noChangeAspect="1"/>
          </p:cNvGrpSpPr>
          <p:nvPr/>
        </p:nvGrpSpPr>
        <p:grpSpPr>
          <a:xfrm>
            <a:off x="10930100" y="2151620"/>
            <a:ext cx="507339" cy="514376"/>
            <a:chOff x="6942876" y="3300412"/>
            <a:chExt cx="1274025" cy="1291697"/>
          </a:xfrm>
        </p:grpSpPr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F1A2D80B-2B07-49A3-94EF-851CE0A4565A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D522F634-9A24-731D-5250-9600D95327E0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1" name="Grafik 44">
            <a:extLst>
              <a:ext uri="{FF2B5EF4-FFF2-40B4-BE49-F238E27FC236}">
                <a16:creationId xmlns:a16="http://schemas.microsoft.com/office/drawing/2014/main" id="{1765D057-3972-9154-6D6E-5255AD0A3E2C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499441" y="2045360"/>
            <a:ext cx="601849" cy="627136"/>
            <a:chOff x="3176344" y="3172479"/>
            <a:chExt cx="1317078" cy="1372416"/>
          </a:xfrm>
        </p:grpSpPr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65E58EA-B897-5BBC-4865-E5510A983C62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537C504D-7552-98D7-8E4C-7AA413EC150F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4" name="Grafik 40">
            <a:extLst>
              <a:ext uri="{FF2B5EF4-FFF2-40B4-BE49-F238E27FC236}">
                <a16:creationId xmlns:a16="http://schemas.microsoft.com/office/drawing/2014/main" id="{0E4339FF-68C9-98E0-E38B-D241C81C5C1A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0239996" y="2121547"/>
            <a:ext cx="601849" cy="550949"/>
            <a:chOff x="4991691" y="3161866"/>
            <a:chExt cx="1511362" cy="1383542"/>
          </a:xfrm>
        </p:grpSpPr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39E09A31-196C-22D0-204D-434519A1E36A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511313 w 1511362"/>
                <a:gd name="connsiteY0" fmla="*/ 1380895 h 1383542"/>
                <a:gd name="connsiteX1" fmla="*/ 1489996 w 1511362"/>
                <a:gd name="connsiteY1" fmla="*/ 1380876 h 1383542"/>
                <a:gd name="connsiteX2" fmla="*/ 1489996 w 1511362"/>
                <a:gd name="connsiteY2" fmla="*/ 1383543 h 1383542"/>
                <a:gd name="connsiteX3" fmla="*/ 19964 w 1511362"/>
                <a:gd name="connsiteY3" fmla="*/ 1381771 h 1383542"/>
                <a:gd name="connsiteX4" fmla="*/ 20403 w 1511362"/>
                <a:gd name="connsiteY4" fmla="*/ 1379180 h 1383542"/>
                <a:gd name="connsiteX5" fmla="*/ 0 w 1511362"/>
                <a:gd name="connsiteY5" fmla="*/ 1379180 h 1383542"/>
                <a:gd name="connsiteX6" fmla="*/ 231172 w 1511362"/>
                <a:gd name="connsiteY6" fmla="*/ 1056588 h 1383542"/>
                <a:gd name="connsiteX7" fmla="*/ 279273 w 1511362"/>
                <a:gd name="connsiteY7" fmla="*/ 1031213 h 1383542"/>
                <a:gd name="connsiteX8" fmla="*/ 389915 w 1511362"/>
                <a:gd name="connsiteY8" fmla="*/ 972120 h 1383542"/>
                <a:gd name="connsiteX9" fmla="*/ 476555 w 1511362"/>
                <a:gd name="connsiteY9" fmla="*/ 928114 h 1383542"/>
                <a:gd name="connsiteX10" fmla="*/ 537267 w 1511362"/>
                <a:gd name="connsiteY10" fmla="*/ 855115 h 1383542"/>
                <a:gd name="connsiteX11" fmla="*/ 556908 w 1511362"/>
                <a:gd name="connsiteY11" fmla="*/ 855305 h 1383542"/>
                <a:gd name="connsiteX12" fmla="*/ 565099 w 1511362"/>
                <a:gd name="connsiteY12" fmla="*/ 865078 h 1383542"/>
                <a:gd name="connsiteX13" fmla="*/ 600304 w 1511362"/>
                <a:gd name="connsiteY13" fmla="*/ 801051 h 1383542"/>
                <a:gd name="connsiteX14" fmla="*/ 519741 w 1511362"/>
                <a:gd name="connsiteY14" fmla="*/ 684160 h 1383542"/>
                <a:gd name="connsiteX15" fmla="*/ 498253 w 1511362"/>
                <a:gd name="connsiteY15" fmla="*/ 590586 h 1383542"/>
                <a:gd name="connsiteX16" fmla="*/ 454647 w 1511362"/>
                <a:gd name="connsiteY16" fmla="*/ 546791 h 1383542"/>
                <a:gd name="connsiteX17" fmla="*/ 423558 w 1511362"/>
                <a:gd name="connsiteY17" fmla="*/ 459027 h 1383542"/>
                <a:gd name="connsiteX18" fmla="*/ 428492 w 1511362"/>
                <a:gd name="connsiteY18" fmla="*/ 440739 h 1383542"/>
                <a:gd name="connsiteX19" fmla="*/ 446951 w 1511362"/>
                <a:gd name="connsiteY19" fmla="*/ 425137 h 1383542"/>
                <a:gd name="connsiteX20" fmla="*/ 480708 w 1511362"/>
                <a:gd name="connsiteY20" fmla="*/ 152151 h 1383542"/>
                <a:gd name="connsiteX21" fmla="*/ 658959 w 1511362"/>
                <a:gd name="connsiteY21" fmla="*/ 32345 h 1383542"/>
                <a:gd name="connsiteX22" fmla="*/ 890778 w 1511362"/>
                <a:gd name="connsiteY22" fmla="*/ 29564 h 1383542"/>
                <a:gd name="connsiteX23" fmla="*/ 991724 w 1511362"/>
                <a:gd name="connsiteY23" fmla="*/ 147179 h 1383542"/>
                <a:gd name="connsiteX24" fmla="*/ 1051789 w 1511362"/>
                <a:gd name="connsiteY24" fmla="*/ 371150 h 1383542"/>
                <a:gd name="connsiteX25" fmla="*/ 1062152 w 1511362"/>
                <a:gd name="connsiteY25" fmla="*/ 372312 h 1383542"/>
                <a:gd name="connsiteX26" fmla="*/ 1078116 w 1511362"/>
                <a:gd name="connsiteY26" fmla="*/ 475658 h 1383542"/>
                <a:gd name="connsiteX27" fmla="*/ 1043178 w 1511362"/>
                <a:gd name="connsiteY27" fmla="*/ 547781 h 1383542"/>
                <a:gd name="connsiteX28" fmla="*/ 1043940 w 1511362"/>
                <a:gd name="connsiteY28" fmla="*/ 581462 h 1383542"/>
                <a:gd name="connsiteX29" fmla="*/ 1042016 w 1511362"/>
                <a:gd name="connsiteY29" fmla="*/ 614037 h 1383542"/>
                <a:gd name="connsiteX30" fmla="*/ 986219 w 1511362"/>
                <a:gd name="connsiteY30" fmla="*/ 754512 h 1383542"/>
                <a:gd name="connsiteX31" fmla="*/ 985704 w 1511362"/>
                <a:gd name="connsiteY31" fmla="*/ 755121 h 1383542"/>
                <a:gd name="connsiteX32" fmla="*/ 957872 w 1511362"/>
                <a:gd name="connsiteY32" fmla="*/ 787754 h 1383542"/>
                <a:gd name="connsiteX33" fmla="*/ 956501 w 1511362"/>
                <a:gd name="connsiteY33" fmla="*/ 821206 h 1383542"/>
                <a:gd name="connsiteX34" fmla="*/ 975703 w 1511362"/>
                <a:gd name="connsiteY34" fmla="*/ 894777 h 1383542"/>
                <a:gd name="connsiteX35" fmla="*/ 990924 w 1511362"/>
                <a:gd name="connsiteY35" fmla="*/ 881861 h 1383542"/>
                <a:gd name="connsiteX36" fmla="*/ 1014889 w 1511362"/>
                <a:gd name="connsiteY36" fmla="*/ 884490 h 1383542"/>
                <a:gd name="connsiteX37" fmla="*/ 1059656 w 1511362"/>
                <a:gd name="connsiteY37" fmla="*/ 953527 h 1383542"/>
                <a:gd name="connsiteX38" fmla="*/ 1059675 w 1511362"/>
                <a:gd name="connsiteY38" fmla="*/ 953527 h 1383542"/>
                <a:gd name="connsiteX39" fmla="*/ 1087907 w 1511362"/>
                <a:gd name="connsiteY39" fmla="*/ 966024 h 1383542"/>
                <a:gd name="connsiteX40" fmla="*/ 1303744 w 1511362"/>
                <a:gd name="connsiteY40" fmla="*/ 1082972 h 1383542"/>
                <a:gd name="connsiteX41" fmla="*/ 1428864 w 1511362"/>
                <a:gd name="connsiteY41" fmla="*/ 1196662 h 1383542"/>
                <a:gd name="connsiteX42" fmla="*/ 1491653 w 1511362"/>
                <a:gd name="connsiteY42" fmla="*/ 1315553 h 1383542"/>
                <a:gd name="connsiteX43" fmla="*/ 1511313 w 1511362"/>
                <a:gd name="connsiteY43" fmla="*/ 1380895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1362" h="1383542">
                  <a:moveTo>
                    <a:pt x="1511313" y="1380895"/>
                  </a:moveTo>
                  <a:cubicBezTo>
                    <a:pt x="1511313" y="1380895"/>
                    <a:pt x="1503293" y="1380895"/>
                    <a:pt x="1489996" y="1380876"/>
                  </a:cubicBezTo>
                  <a:lnTo>
                    <a:pt x="1489996" y="1383543"/>
                  </a:lnTo>
                  <a:lnTo>
                    <a:pt x="19964" y="1381771"/>
                  </a:lnTo>
                  <a:lnTo>
                    <a:pt x="20403" y="1379180"/>
                  </a:lnTo>
                  <a:lnTo>
                    <a:pt x="0" y="1379180"/>
                  </a:lnTo>
                  <a:cubicBezTo>
                    <a:pt x="24194" y="1237353"/>
                    <a:pt x="102984" y="1135378"/>
                    <a:pt x="231172" y="1056588"/>
                  </a:cubicBezTo>
                  <a:cubicBezTo>
                    <a:pt x="239573" y="1051425"/>
                    <a:pt x="257137" y="1042338"/>
                    <a:pt x="279273" y="1031213"/>
                  </a:cubicBezTo>
                  <a:cubicBezTo>
                    <a:pt x="326441" y="1003152"/>
                    <a:pt x="356197" y="988617"/>
                    <a:pt x="389915" y="972120"/>
                  </a:cubicBezTo>
                  <a:cubicBezTo>
                    <a:pt x="413709" y="960499"/>
                    <a:pt x="440017" y="947641"/>
                    <a:pt x="476555" y="928114"/>
                  </a:cubicBezTo>
                  <a:cubicBezTo>
                    <a:pt x="493224" y="900701"/>
                    <a:pt x="516312" y="879689"/>
                    <a:pt x="537267" y="855115"/>
                  </a:cubicBezTo>
                  <a:cubicBezTo>
                    <a:pt x="542449" y="849038"/>
                    <a:pt x="551917" y="849057"/>
                    <a:pt x="556908" y="855305"/>
                  </a:cubicBezTo>
                  <a:cubicBezTo>
                    <a:pt x="559441" y="858506"/>
                    <a:pt x="562185" y="861763"/>
                    <a:pt x="565099" y="865078"/>
                  </a:cubicBezTo>
                  <a:cubicBezTo>
                    <a:pt x="581177" y="846180"/>
                    <a:pt x="592474" y="824863"/>
                    <a:pt x="600304" y="801051"/>
                  </a:cubicBezTo>
                  <a:cubicBezTo>
                    <a:pt x="567004" y="773238"/>
                    <a:pt x="540468" y="734681"/>
                    <a:pt x="519741" y="684160"/>
                  </a:cubicBezTo>
                  <a:cubicBezTo>
                    <a:pt x="506159" y="651089"/>
                    <a:pt x="500653" y="620228"/>
                    <a:pt x="498253" y="590586"/>
                  </a:cubicBezTo>
                  <a:cubicBezTo>
                    <a:pt x="484937" y="581138"/>
                    <a:pt x="469068" y="566488"/>
                    <a:pt x="454647" y="546791"/>
                  </a:cubicBezTo>
                  <a:cubicBezTo>
                    <a:pt x="438226" y="524350"/>
                    <a:pt x="422281" y="485831"/>
                    <a:pt x="423558" y="459027"/>
                  </a:cubicBezTo>
                  <a:cubicBezTo>
                    <a:pt x="423901" y="451941"/>
                    <a:pt x="425444" y="445673"/>
                    <a:pt x="428492" y="440739"/>
                  </a:cubicBezTo>
                  <a:cubicBezTo>
                    <a:pt x="433254" y="433043"/>
                    <a:pt x="439617" y="427728"/>
                    <a:pt x="446951" y="425137"/>
                  </a:cubicBezTo>
                  <a:cubicBezTo>
                    <a:pt x="400793" y="360024"/>
                    <a:pt x="387420" y="190175"/>
                    <a:pt x="480708" y="152151"/>
                  </a:cubicBezTo>
                  <a:cubicBezTo>
                    <a:pt x="511245" y="58710"/>
                    <a:pt x="619868" y="58139"/>
                    <a:pt x="658959" y="32345"/>
                  </a:cubicBezTo>
                  <a:cubicBezTo>
                    <a:pt x="711518" y="-2326"/>
                    <a:pt x="796271" y="-17356"/>
                    <a:pt x="890778" y="29564"/>
                  </a:cubicBezTo>
                  <a:cubicBezTo>
                    <a:pt x="944861" y="56405"/>
                    <a:pt x="977475" y="101802"/>
                    <a:pt x="991724" y="147179"/>
                  </a:cubicBezTo>
                  <a:cubicBezTo>
                    <a:pt x="1060266" y="182535"/>
                    <a:pt x="1068019" y="293368"/>
                    <a:pt x="1051789" y="371150"/>
                  </a:cubicBezTo>
                  <a:cubicBezTo>
                    <a:pt x="1055141" y="371035"/>
                    <a:pt x="1058609" y="371416"/>
                    <a:pt x="1062152" y="372312"/>
                  </a:cubicBezTo>
                  <a:cubicBezTo>
                    <a:pt x="1090384" y="379455"/>
                    <a:pt x="1086422" y="432452"/>
                    <a:pt x="1078116" y="475658"/>
                  </a:cubicBezTo>
                  <a:cubicBezTo>
                    <a:pt x="1072248" y="506195"/>
                    <a:pt x="1053389" y="533989"/>
                    <a:pt x="1043178" y="547781"/>
                  </a:cubicBezTo>
                  <a:cubicBezTo>
                    <a:pt x="1043883" y="559325"/>
                    <a:pt x="1044130" y="570565"/>
                    <a:pt x="1043940" y="581462"/>
                  </a:cubicBezTo>
                  <a:cubicBezTo>
                    <a:pt x="1043769" y="592663"/>
                    <a:pt x="1043121" y="603541"/>
                    <a:pt x="1042016" y="614037"/>
                  </a:cubicBezTo>
                  <a:cubicBezTo>
                    <a:pt x="1036187" y="669130"/>
                    <a:pt x="1017403" y="716374"/>
                    <a:pt x="986219" y="754512"/>
                  </a:cubicBezTo>
                  <a:lnTo>
                    <a:pt x="985704" y="755121"/>
                  </a:lnTo>
                  <a:cubicBezTo>
                    <a:pt x="976560" y="766304"/>
                    <a:pt x="967531" y="777334"/>
                    <a:pt x="957872" y="787754"/>
                  </a:cubicBezTo>
                  <a:cubicBezTo>
                    <a:pt x="957034" y="799870"/>
                    <a:pt x="956501" y="810957"/>
                    <a:pt x="956501" y="821206"/>
                  </a:cubicBezTo>
                  <a:cubicBezTo>
                    <a:pt x="956501" y="851686"/>
                    <a:pt x="961130" y="874660"/>
                    <a:pt x="975703" y="894777"/>
                  </a:cubicBezTo>
                  <a:cubicBezTo>
                    <a:pt x="980637" y="890662"/>
                    <a:pt x="985628" y="886357"/>
                    <a:pt x="990924" y="881861"/>
                  </a:cubicBezTo>
                  <a:cubicBezTo>
                    <a:pt x="998182" y="875708"/>
                    <a:pt x="1009117" y="876908"/>
                    <a:pt x="1014889" y="884490"/>
                  </a:cubicBezTo>
                  <a:cubicBezTo>
                    <a:pt x="1027576" y="901178"/>
                    <a:pt x="1042949" y="922838"/>
                    <a:pt x="1059656" y="953527"/>
                  </a:cubicBezTo>
                  <a:lnTo>
                    <a:pt x="1059675" y="953527"/>
                  </a:lnTo>
                  <a:cubicBezTo>
                    <a:pt x="1068362" y="957604"/>
                    <a:pt x="1077773" y="961738"/>
                    <a:pt x="1087907" y="966024"/>
                  </a:cubicBezTo>
                  <a:cubicBezTo>
                    <a:pt x="1178052" y="1004067"/>
                    <a:pt x="1249375" y="1042681"/>
                    <a:pt x="1303744" y="1082972"/>
                  </a:cubicBezTo>
                  <a:cubicBezTo>
                    <a:pt x="1352817" y="1114957"/>
                    <a:pt x="1398156" y="1152447"/>
                    <a:pt x="1428864" y="1196662"/>
                  </a:cubicBezTo>
                  <a:cubicBezTo>
                    <a:pt x="1454468" y="1233486"/>
                    <a:pt x="1475270" y="1273853"/>
                    <a:pt x="1491653" y="1315553"/>
                  </a:cubicBezTo>
                  <a:cubicBezTo>
                    <a:pt x="1493063" y="1319154"/>
                    <a:pt x="1512475" y="1380895"/>
                    <a:pt x="1511313" y="13808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88CCF9CB-1199-B8DD-668E-636A59087CD0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491653 w 1511362"/>
                <a:gd name="connsiteY0" fmla="*/ 1315553 h 1383542"/>
                <a:gd name="connsiteX1" fmla="*/ 1428864 w 1511362"/>
                <a:gd name="connsiteY1" fmla="*/ 1196643 h 1383542"/>
                <a:gd name="connsiteX2" fmla="*/ 1303725 w 1511362"/>
                <a:gd name="connsiteY2" fmla="*/ 1082972 h 1383542"/>
                <a:gd name="connsiteX3" fmla="*/ 1087888 w 1511362"/>
                <a:gd name="connsiteY3" fmla="*/ 966024 h 1383542"/>
                <a:gd name="connsiteX4" fmla="*/ 1059656 w 1511362"/>
                <a:gd name="connsiteY4" fmla="*/ 953527 h 1383542"/>
                <a:gd name="connsiteX5" fmla="*/ 1059656 w 1511362"/>
                <a:gd name="connsiteY5" fmla="*/ 953527 h 1383542"/>
                <a:gd name="connsiteX6" fmla="*/ 1014889 w 1511362"/>
                <a:gd name="connsiteY6" fmla="*/ 884490 h 1383542"/>
                <a:gd name="connsiteX7" fmla="*/ 990924 w 1511362"/>
                <a:gd name="connsiteY7" fmla="*/ 881861 h 1383542"/>
                <a:gd name="connsiteX8" fmla="*/ 975722 w 1511362"/>
                <a:gd name="connsiteY8" fmla="*/ 894777 h 1383542"/>
                <a:gd name="connsiteX9" fmla="*/ 975722 w 1511362"/>
                <a:gd name="connsiteY9" fmla="*/ 894777 h 1383542"/>
                <a:gd name="connsiteX10" fmla="*/ 957891 w 1511362"/>
                <a:gd name="connsiteY10" fmla="*/ 787754 h 1383542"/>
                <a:gd name="connsiteX11" fmla="*/ 985723 w 1511362"/>
                <a:gd name="connsiteY11" fmla="*/ 755121 h 1383542"/>
                <a:gd name="connsiteX12" fmla="*/ 986238 w 1511362"/>
                <a:gd name="connsiteY12" fmla="*/ 754512 h 1383542"/>
                <a:gd name="connsiteX13" fmla="*/ 1042035 w 1511362"/>
                <a:gd name="connsiteY13" fmla="*/ 614037 h 1383542"/>
                <a:gd name="connsiteX14" fmla="*/ 1043197 w 1511362"/>
                <a:gd name="connsiteY14" fmla="*/ 547781 h 1383542"/>
                <a:gd name="connsiteX15" fmla="*/ 1078135 w 1511362"/>
                <a:gd name="connsiteY15" fmla="*/ 475658 h 1383542"/>
                <a:gd name="connsiteX16" fmla="*/ 1062171 w 1511362"/>
                <a:gd name="connsiteY16" fmla="*/ 372312 h 1383542"/>
                <a:gd name="connsiteX17" fmla="*/ 1051808 w 1511362"/>
                <a:gd name="connsiteY17" fmla="*/ 371150 h 1383542"/>
                <a:gd name="connsiteX18" fmla="*/ 991743 w 1511362"/>
                <a:gd name="connsiteY18" fmla="*/ 147179 h 1383542"/>
                <a:gd name="connsiteX19" fmla="*/ 890797 w 1511362"/>
                <a:gd name="connsiteY19" fmla="*/ 29564 h 1383542"/>
                <a:gd name="connsiteX20" fmla="*/ 658978 w 1511362"/>
                <a:gd name="connsiteY20" fmla="*/ 32345 h 1383542"/>
                <a:gd name="connsiteX21" fmla="*/ 480727 w 1511362"/>
                <a:gd name="connsiteY21" fmla="*/ 152151 h 1383542"/>
                <a:gd name="connsiteX22" fmla="*/ 446970 w 1511362"/>
                <a:gd name="connsiteY22" fmla="*/ 425137 h 1383542"/>
                <a:gd name="connsiteX23" fmla="*/ 428511 w 1511362"/>
                <a:gd name="connsiteY23" fmla="*/ 440739 h 1383542"/>
                <a:gd name="connsiteX24" fmla="*/ 454666 w 1511362"/>
                <a:gd name="connsiteY24" fmla="*/ 546791 h 1383542"/>
                <a:gd name="connsiteX25" fmla="*/ 498272 w 1511362"/>
                <a:gd name="connsiteY25" fmla="*/ 590586 h 1383542"/>
                <a:gd name="connsiteX26" fmla="*/ 519760 w 1511362"/>
                <a:gd name="connsiteY26" fmla="*/ 684160 h 1383542"/>
                <a:gd name="connsiteX27" fmla="*/ 600323 w 1511362"/>
                <a:gd name="connsiteY27" fmla="*/ 801051 h 1383542"/>
                <a:gd name="connsiteX28" fmla="*/ 565118 w 1511362"/>
                <a:gd name="connsiteY28" fmla="*/ 865078 h 1383542"/>
                <a:gd name="connsiteX29" fmla="*/ 556908 w 1511362"/>
                <a:gd name="connsiteY29" fmla="*/ 855305 h 1383542"/>
                <a:gd name="connsiteX30" fmla="*/ 537286 w 1511362"/>
                <a:gd name="connsiteY30" fmla="*/ 855115 h 1383542"/>
                <a:gd name="connsiteX31" fmla="*/ 476574 w 1511362"/>
                <a:gd name="connsiteY31" fmla="*/ 928114 h 1383542"/>
                <a:gd name="connsiteX32" fmla="*/ 389934 w 1511362"/>
                <a:gd name="connsiteY32" fmla="*/ 972120 h 1383542"/>
                <a:gd name="connsiteX33" fmla="*/ 279292 w 1511362"/>
                <a:gd name="connsiteY33" fmla="*/ 1031213 h 1383542"/>
                <a:gd name="connsiteX34" fmla="*/ 231191 w 1511362"/>
                <a:gd name="connsiteY34" fmla="*/ 1056588 h 1383542"/>
                <a:gd name="connsiteX35" fmla="*/ 0 w 1511362"/>
                <a:gd name="connsiteY35" fmla="*/ 1379161 h 1383542"/>
                <a:gd name="connsiteX36" fmla="*/ 20403 w 1511362"/>
                <a:gd name="connsiteY36" fmla="*/ 1379161 h 1383542"/>
                <a:gd name="connsiteX37" fmla="*/ 19964 w 1511362"/>
                <a:gd name="connsiteY37" fmla="*/ 1381771 h 1383542"/>
                <a:gd name="connsiteX38" fmla="*/ 1489996 w 1511362"/>
                <a:gd name="connsiteY38" fmla="*/ 1383543 h 1383542"/>
                <a:gd name="connsiteX39" fmla="*/ 1489996 w 1511362"/>
                <a:gd name="connsiteY39" fmla="*/ 1380876 h 1383542"/>
                <a:gd name="connsiteX40" fmla="*/ 1511313 w 1511362"/>
                <a:gd name="connsiteY40" fmla="*/ 1380895 h 1383542"/>
                <a:gd name="connsiteX41" fmla="*/ 1491653 w 1511362"/>
                <a:gd name="connsiteY41" fmla="*/ 1315553 h 1383542"/>
                <a:gd name="connsiteX42" fmla="*/ 466954 w 1511362"/>
                <a:gd name="connsiteY42" fmla="*/ 537799 h 1383542"/>
                <a:gd name="connsiteX43" fmla="*/ 441446 w 1511362"/>
                <a:gd name="connsiteY43" fmla="*/ 448740 h 1383542"/>
                <a:gd name="connsiteX44" fmla="*/ 457733 w 1511362"/>
                <a:gd name="connsiteY44" fmla="*/ 438567 h 1383542"/>
                <a:gd name="connsiteX45" fmla="*/ 458153 w 1511362"/>
                <a:gd name="connsiteY45" fmla="*/ 438567 h 1383542"/>
                <a:gd name="connsiteX46" fmla="*/ 458572 w 1511362"/>
                <a:gd name="connsiteY46" fmla="*/ 438587 h 1383542"/>
                <a:gd name="connsiteX47" fmla="*/ 484137 w 1511362"/>
                <a:gd name="connsiteY47" fmla="*/ 456208 h 1383542"/>
                <a:gd name="connsiteX48" fmla="*/ 492385 w 1511362"/>
                <a:gd name="connsiteY48" fmla="*/ 473296 h 1383542"/>
                <a:gd name="connsiteX49" fmla="*/ 492919 w 1511362"/>
                <a:gd name="connsiteY49" fmla="*/ 474591 h 1383542"/>
                <a:gd name="connsiteX50" fmla="*/ 496157 w 1511362"/>
                <a:gd name="connsiteY50" fmla="*/ 536294 h 1383542"/>
                <a:gd name="connsiteX51" fmla="*/ 497015 w 1511362"/>
                <a:gd name="connsiteY51" fmla="*/ 570336 h 1383542"/>
                <a:gd name="connsiteX52" fmla="*/ 466954 w 1511362"/>
                <a:gd name="connsiteY52" fmla="*/ 537799 h 1383542"/>
                <a:gd name="connsiteX53" fmla="*/ 1043159 w 1511362"/>
                <a:gd name="connsiteY53" fmla="*/ 389628 h 1383542"/>
                <a:gd name="connsiteX54" fmla="*/ 1048017 w 1511362"/>
                <a:gd name="connsiteY54" fmla="*/ 387075 h 1383542"/>
                <a:gd name="connsiteX55" fmla="*/ 1058418 w 1511362"/>
                <a:gd name="connsiteY55" fmla="*/ 387094 h 1383542"/>
                <a:gd name="connsiteX56" fmla="*/ 1063142 w 1511362"/>
                <a:gd name="connsiteY56" fmla="*/ 472781 h 1383542"/>
                <a:gd name="connsiteX57" fmla="*/ 1041159 w 1511362"/>
                <a:gd name="connsiteY57" fmla="*/ 523873 h 1383542"/>
                <a:gd name="connsiteX58" fmla="*/ 1025747 w 1511362"/>
                <a:gd name="connsiteY58" fmla="*/ 438453 h 1383542"/>
                <a:gd name="connsiteX59" fmla="*/ 1025062 w 1511362"/>
                <a:gd name="connsiteY59" fmla="*/ 435653 h 1383542"/>
                <a:gd name="connsiteX60" fmla="*/ 1043159 w 1511362"/>
                <a:gd name="connsiteY60" fmla="*/ 389628 h 1383542"/>
                <a:gd name="connsiteX61" fmla="*/ 533838 w 1511362"/>
                <a:gd name="connsiteY61" fmla="*/ 678369 h 1383542"/>
                <a:gd name="connsiteX62" fmla="*/ 514502 w 1511362"/>
                <a:gd name="connsiteY62" fmla="*/ 600283 h 1383542"/>
                <a:gd name="connsiteX63" fmla="*/ 512921 w 1511362"/>
                <a:gd name="connsiteY63" fmla="*/ 582090 h 1383542"/>
                <a:gd name="connsiteX64" fmla="*/ 511397 w 1511362"/>
                <a:gd name="connsiteY64" fmla="*/ 537437 h 1383542"/>
                <a:gd name="connsiteX65" fmla="*/ 511378 w 1511362"/>
                <a:gd name="connsiteY65" fmla="*/ 536046 h 1383542"/>
                <a:gd name="connsiteX66" fmla="*/ 510350 w 1511362"/>
                <a:gd name="connsiteY66" fmla="*/ 499699 h 1383542"/>
                <a:gd name="connsiteX67" fmla="*/ 517703 w 1511362"/>
                <a:gd name="connsiteY67" fmla="*/ 510500 h 1383542"/>
                <a:gd name="connsiteX68" fmla="*/ 522027 w 1511362"/>
                <a:gd name="connsiteY68" fmla="*/ 513148 h 1383542"/>
                <a:gd name="connsiteX69" fmla="*/ 535762 w 1511362"/>
                <a:gd name="connsiteY69" fmla="*/ 502652 h 1383542"/>
                <a:gd name="connsiteX70" fmla="*/ 534829 w 1511362"/>
                <a:gd name="connsiteY70" fmla="*/ 352747 h 1383542"/>
                <a:gd name="connsiteX71" fmla="*/ 533838 w 1511362"/>
                <a:gd name="connsiteY71" fmla="*/ 281767 h 1383542"/>
                <a:gd name="connsiteX72" fmla="*/ 533838 w 1511362"/>
                <a:gd name="connsiteY72" fmla="*/ 281767 h 1383542"/>
                <a:gd name="connsiteX73" fmla="*/ 533914 w 1511362"/>
                <a:gd name="connsiteY73" fmla="*/ 281348 h 1383542"/>
                <a:gd name="connsiteX74" fmla="*/ 533972 w 1511362"/>
                <a:gd name="connsiteY74" fmla="*/ 281043 h 1383542"/>
                <a:gd name="connsiteX75" fmla="*/ 637604 w 1511362"/>
                <a:gd name="connsiteY75" fmla="*/ 214044 h 1383542"/>
                <a:gd name="connsiteX76" fmla="*/ 780364 w 1511362"/>
                <a:gd name="connsiteY76" fmla="*/ 223074 h 1383542"/>
                <a:gd name="connsiteX77" fmla="*/ 932059 w 1511362"/>
                <a:gd name="connsiteY77" fmla="*/ 207891 h 1383542"/>
                <a:gd name="connsiteX78" fmla="*/ 979494 w 1511362"/>
                <a:gd name="connsiteY78" fmla="*/ 268775 h 1383542"/>
                <a:gd name="connsiteX79" fmla="*/ 986771 w 1511362"/>
                <a:gd name="connsiteY79" fmla="*/ 291140 h 1383542"/>
                <a:gd name="connsiteX80" fmla="*/ 993229 w 1511362"/>
                <a:gd name="connsiteY80" fmla="*/ 340289 h 1383542"/>
                <a:gd name="connsiteX81" fmla="*/ 992124 w 1511362"/>
                <a:gd name="connsiteY81" fmla="*/ 372293 h 1383542"/>
                <a:gd name="connsiteX82" fmla="*/ 995134 w 1511362"/>
                <a:gd name="connsiteY82" fmla="*/ 466952 h 1383542"/>
                <a:gd name="connsiteX83" fmla="*/ 1009345 w 1511362"/>
                <a:gd name="connsiteY83" fmla="*/ 492555 h 1383542"/>
                <a:gd name="connsiteX84" fmla="*/ 1021975 w 1511362"/>
                <a:gd name="connsiteY84" fmla="*/ 494917 h 1383542"/>
                <a:gd name="connsiteX85" fmla="*/ 1028814 w 1511362"/>
                <a:gd name="connsiteY85" fmla="*/ 560564 h 1383542"/>
                <a:gd name="connsiteX86" fmla="*/ 974408 w 1511362"/>
                <a:gd name="connsiteY86" fmla="*/ 744853 h 1383542"/>
                <a:gd name="connsiteX87" fmla="*/ 973893 w 1511362"/>
                <a:gd name="connsiteY87" fmla="*/ 745482 h 1383542"/>
                <a:gd name="connsiteX88" fmla="*/ 959872 w 1511362"/>
                <a:gd name="connsiteY88" fmla="*/ 762437 h 1383542"/>
                <a:gd name="connsiteX89" fmla="*/ 943032 w 1511362"/>
                <a:gd name="connsiteY89" fmla="*/ 781296 h 1383542"/>
                <a:gd name="connsiteX90" fmla="*/ 821303 w 1511362"/>
                <a:gd name="connsiteY90" fmla="*/ 839418 h 1383542"/>
                <a:gd name="connsiteX91" fmla="*/ 617963 w 1511362"/>
                <a:gd name="connsiteY91" fmla="*/ 795812 h 1383542"/>
                <a:gd name="connsiteX92" fmla="*/ 604914 w 1511362"/>
                <a:gd name="connsiteY92" fmla="*/ 785068 h 1383542"/>
                <a:gd name="connsiteX93" fmla="*/ 533819 w 1511362"/>
                <a:gd name="connsiteY93" fmla="*/ 678369 h 1383542"/>
                <a:gd name="connsiteX94" fmla="*/ 915753 w 1511362"/>
                <a:gd name="connsiteY94" fmla="*/ 930286 h 1383542"/>
                <a:gd name="connsiteX95" fmla="*/ 847020 w 1511362"/>
                <a:gd name="connsiteY95" fmla="*/ 997456 h 1383542"/>
                <a:gd name="connsiteX96" fmla="*/ 848868 w 1511362"/>
                <a:gd name="connsiteY96" fmla="*/ 1069561 h 1383542"/>
                <a:gd name="connsiteX97" fmla="*/ 850830 w 1511362"/>
                <a:gd name="connsiteY97" fmla="*/ 1069561 h 1383542"/>
                <a:gd name="connsiteX98" fmla="*/ 775145 w 1511362"/>
                <a:gd name="connsiteY98" fmla="*/ 1257565 h 1383542"/>
                <a:gd name="connsiteX99" fmla="*/ 703574 w 1511362"/>
                <a:gd name="connsiteY99" fmla="*/ 1077219 h 1383542"/>
                <a:gd name="connsiteX100" fmla="*/ 705060 w 1511362"/>
                <a:gd name="connsiteY100" fmla="*/ 1076647 h 1383542"/>
                <a:gd name="connsiteX101" fmla="*/ 705174 w 1511362"/>
                <a:gd name="connsiteY101" fmla="*/ 982064 h 1383542"/>
                <a:gd name="connsiteX102" fmla="*/ 641471 w 1511362"/>
                <a:gd name="connsiteY102" fmla="*/ 924724 h 1383542"/>
                <a:gd name="connsiteX103" fmla="*/ 575577 w 1511362"/>
                <a:gd name="connsiteY103" fmla="*/ 876222 h 1383542"/>
                <a:gd name="connsiteX104" fmla="*/ 611600 w 1511362"/>
                <a:gd name="connsiteY104" fmla="*/ 815224 h 1383542"/>
                <a:gd name="connsiteX105" fmla="*/ 613143 w 1511362"/>
                <a:gd name="connsiteY105" fmla="*/ 810995 h 1383542"/>
                <a:gd name="connsiteX106" fmla="*/ 629260 w 1511362"/>
                <a:gd name="connsiteY106" fmla="*/ 821549 h 1383542"/>
                <a:gd name="connsiteX107" fmla="*/ 775145 w 1511362"/>
                <a:gd name="connsiteY107" fmla="*/ 857020 h 1383542"/>
                <a:gd name="connsiteX108" fmla="*/ 822789 w 1511362"/>
                <a:gd name="connsiteY108" fmla="*/ 854600 h 1383542"/>
                <a:gd name="connsiteX109" fmla="*/ 941661 w 1511362"/>
                <a:gd name="connsiteY109" fmla="*/ 803966 h 1383542"/>
                <a:gd name="connsiteX110" fmla="*/ 963816 w 1511362"/>
                <a:gd name="connsiteY110" fmla="*/ 904321 h 1383542"/>
                <a:gd name="connsiteX111" fmla="*/ 963816 w 1511362"/>
                <a:gd name="connsiteY111" fmla="*/ 904321 h 1383542"/>
                <a:gd name="connsiteX112" fmla="*/ 915734 w 1511362"/>
                <a:gd name="connsiteY112" fmla="*/ 930267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511362" h="1383542">
                  <a:moveTo>
                    <a:pt x="1491653" y="1315553"/>
                  </a:moveTo>
                  <a:cubicBezTo>
                    <a:pt x="1475270" y="1273834"/>
                    <a:pt x="1454468" y="1233486"/>
                    <a:pt x="1428864" y="1196643"/>
                  </a:cubicBezTo>
                  <a:cubicBezTo>
                    <a:pt x="1398156" y="1152447"/>
                    <a:pt x="1352798" y="1114957"/>
                    <a:pt x="1303725" y="1082972"/>
                  </a:cubicBezTo>
                  <a:cubicBezTo>
                    <a:pt x="1249356" y="1042681"/>
                    <a:pt x="1178033" y="1004067"/>
                    <a:pt x="1087888" y="966024"/>
                  </a:cubicBezTo>
                  <a:cubicBezTo>
                    <a:pt x="1077754" y="961738"/>
                    <a:pt x="1068343" y="957604"/>
                    <a:pt x="1059656" y="953527"/>
                  </a:cubicBezTo>
                  <a:lnTo>
                    <a:pt x="1059656" y="953527"/>
                  </a:lnTo>
                  <a:cubicBezTo>
                    <a:pt x="1042949" y="922838"/>
                    <a:pt x="1027576" y="901178"/>
                    <a:pt x="1014889" y="884490"/>
                  </a:cubicBezTo>
                  <a:cubicBezTo>
                    <a:pt x="1009117" y="876908"/>
                    <a:pt x="998182" y="875708"/>
                    <a:pt x="990924" y="881861"/>
                  </a:cubicBezTo>
                  <a:cubicBezTo>
                    <a:pt x="985628" y="886357"/>
                    <a:pt x="980637" y="890662"/>
                    <a:pt x="975722" y="894777"/>
                  </a:cubicBezTo>
                  <a:lnTo>
                    <a:pt x="975722" y="894777"/>
                  </a:lnTo>
                  <a:cubicBezTo>
                    <a:pt x="956253" y="867897"/>
                    <a:pt x="954538" y="835912"/>
                    <a:pt x="957891" y="787754"/>
                  </a:cubicBezTo>
                  <a:cubicBezTo>
                    <a:pt x="967550" y="777334"/>
                    <a:pt x="976579" y="766304"/>
                    <a:pt x="985723" y="755121"/>
                  </a:cubicBezTo>
                  <a:lnTo>
                    <a:pt x="986238" y="754512"/>
                  </a:lnTo>
                  <a:cubicBezTo>
                    <a:pt x="1017422" y="716374"/>
                    <a:pt x="1036206" y="669130"/>
                    <a:pt x="1042035" y="614037"/>
                  </a:cubicBezTo>
                  <a:cubicBezTo>
                    <a:pt x="1044226" y="593292"/>
                    <a:pt x="1044607" y="571175"/>
                    <a:pt x="1043197" y="547781"/>
                  </a:cubicBezTo>
                  <a:cubicBezTo>
                    <a:pt x="1053408" y="533989"/>
                    <a:pt x="1072267" y="506195"/>
                    <a:pt x="1078135" y="475658"/>
                  </a:cubicBezTo>
                  <a:cubicBezTo>
                    <a:pt x="1086441" y="432452"/>
                    <a:pt x="1090403" y="379455"/>
                    <a:pt x="1062171" y="372312"/>
                  </a:cubicBezTo>
                  <a:cubicBezTo>
                    <a:pt x="1058628" y="371416"/>
                    <a:pt x="1055161" y="371035"/>
                    <a:pt x="1051808" y="371150"/>
                  </a:cubicBezTo>
                  <a:cubicBezTo>
                    <a:pt x="1068038" y="293368"/>
                    <a:pt x="1060285" y="182535"/>
                    <a:pt x="991743" y="147179"/>
                  </a:cubicBezTo>
                  <a:cubicBezTo>
                    <a:pt x="977494" y="101802"/>
                    <a:pt x="944880" y="56405"/>
                    <a:pt x="890797" y="29564"/>
                  </a:cubicBezTo>
                  <a:cubicBezTo>
                    <a:pt x="796290" y="-17356"/>
                    <a:pt x="711537" y="-2326"/>
                    <a:pt x="658978" y="32345"/>
                  </a:cubicBezTo>
                  <a:cubicBezTo>
                    <a:pt x="619887" y="58139"/>
                    <a:pt x="511264" y="58710"/>
                    <a:pt x="480727" y="152151"/>
                  </a:cubicBezTo>
                  <a:cubicBezTo>
                    <a:pt x="387439" y="190175"/>
                    <a:pt x="400812" y="360024"/>
                    <a:pt x="446970" y="425137"/>
                  </a:cubicBezTo>
                  <a:cubicBezTo>
                    <a:pt x="439636" y="427728"/>
                    <a:pt x="433273" y="433043"/>
                    <a:pt x="428511" y="440739"/>
                  </a:cubicBezTo>
                  <a:cubicBezTo>
                    <a:pt x="413899" y="464342"/>
                    <a:pt x="433902" y="518406"/>
                    <a:pt x="454666" y="546791"/>
                  </a:cubicBezTo>
                  <a:cubicBezTo>
                    <a:pt x="469087" y="566488"/>
                    <a:pt x="484956" y="581138"/>
                    <a:pt x="498272" y="590586"/>
                  </a:cubicBezTo>
                  <a:cubicBezTo>
                    <a:pt x="500672" y="620228"/>
                    <a:pt x="506178" y="651089"/>
                    <a:pt x="519760" y="684160"/>
                  </a:cubicBezTo>
                  <a:cubicBezTo>
                    <a:pt x="540487" y="734681"/>
                    <a:pt x="567023" y="773238"/>
                    <a:pt x="600323" y="801051"/>
                  </a:cubicBezTo>
                  <a:cubicBezTo>
                    <a:pt x="592493" y="824863"/>
                    <a:pt x="581196" y="846180"/>
                    <a:pt x="565118" y="865078"/>
                  </a:cubicBezTo>
                  <a:cubicBezTo>
                    <a:pt x="562204" y="861763"/>
                    <a:pt x="559460" y="858506"/>
                    <a:pt x="556908" y="855305"/>
                  </a:cubicBezTo>
                  <a:cubicBezTo>
                    <a:pt x="551917" y="849057"/>
                    <a:pt x="542468" y="849038"/>
                    <a:pt x="537286" y="855115"/>
                  </a:cubicBezTo>
                  <a:cubicBezTo>
                    <a:pt x="516331" y="879689"/>
                    <a:pt x="493243" y="900701"/>
                    <a:pt x="476574" y="928114"/>
                  </a:cubicBezTo>
                  <a:cubicBezTo>
                    <a:pt x="440036" y="947641"/>
                    <a:pt x="413728" y="960499"/>
                    <a:pt x="389934" y="972120"/>
                  </a:cubicBezTo>
                  <a:cubicBezTo>
                    <a:pt x="356216" y="988617"/>
                    <a:pt x="326460" y="1003152"/>
                    <a:pt x="279292" y="1031213"/>
                  </a:cubicBezTo>
                  <a:cubicBezTo>
                    <a:pt x="257137" y="1042338"/>
                    <a:pt x="239592" y="1051444"/>
                    <a:pt x="231191" y="1056588"/>
                  </a:cubicBezTo>
                  <a:cubicBezTo>
                    <a:pt x="102984" y="1135378"/>
                    <a:pt x="24194" y="1237353"/>
                    <a:pt x="0" y="1379161"/>
                  </a:cubicBezTo>
                  <a:lnTo>
                    <a:pt x="20403" y="1379161"/>
                  </a:lnTo>
                  <a:cubicBezTo>
                    <a:pt x="20403" y="1379161"/>
                    <a:pt x="19964" y="1381771"/>
                    <a:pt x="19964" y="1381771"/>
                  </a:cubicBezTo>
                  <a:lnTo>
                    <a:pt x="1489996" y="1383543"/>
                  </a:lnTo>
                  <a:lnTo>
                    <a:pt x="1489996" y="1380876"/>
                  </a:lnTo>
                  <a:cubicBezTo>
                    <a:pt x="1503293" y="1380876"/>
                    <a:pt x="1511313" y="1380895"/>
                    <a:pt x="1511313" y="1380895"/>
                  </a:cubicBezTo>
                  <a:cubicBezTo>
                    <a:pt x="1512475" y="1380895"/>
                    <a:pt x="1493063" y="1319154"/>
                    <a:pt x="1491653" y="1315553"/>
                  </a:cubicBezTo>
                  <a:close/>
                  <a:moveTo>
                    <a:pt x="466954" y="537799"/>
                  </a:moveTo>
                  <a:cubicBezTo>
                    <a:pt x="445732" y="508786"/>
                    <a:pt x="432626" y="463028"/>
                    <a:pt x="441446" y="448740"/>
                  </a:cubicBezTo>
                  <a:cubicBezTo>
                    <a:pt x="445637" y="441996"/>
                    <a:pt x="451104" y="438567"/>
                    <a:pt x="457733" y="438567"/>
                  </a:cubicBezTo>
                  <a:lnTo>
                    <a:pt x="458153" y="438567"/>
                  </a:lnTo>
                  <a:cubicBezTo>
                    <a:pt x="458286" y="438567"/>
                    <a:pt x="458438" y="438567"/>
                    <a:pt x="458572" y="438587"/>
                  </a:cubicBezTo>
                  <a:cubicBezTo>
                    <a:pt x="468020" y="438987"/>
                    <a:pt x="478479" y="446168"/>
                    <a:pt x="484137" y="456208"/>
                  </a:cubicBezTo>
                  <a:cubicBezTo>
                    <a:pt x="487013" y="461332"/>
                    <a:pt x="489814" y="467219"/>
                    <a:pt x="492385" y="473296"/>
                  </a:cubicBezTo>
                  <a:cubicBezTo>
                    <a:pt x="492576" y="473715"/>
                    <a:pt x="492747" y="474153"/>
                    <a:pt x="492919" y="474591"/>
                  </a:cubicBezTo>
                  <a:cubicBezTo>
                    <a:pt x="495471" y="494517"/>
                    <a:pt x="495795" y="515072"/>
                    <a:pt x="496157" y="536294"/>
                  </a:cubicBezTo>
                  <a:cubicBezTo>
                    <a:pt x="496348" y="547534"/>
                    <a:pt x="496519" y="558849"/>
                    <a:pt x="497015" y="570336"/>
                  </a:cubicBezTo>
                  <a:cubicBezTo>
                    <a:pt x="487680" y="562431"/>
                    <a:pt x="477126" y="551705"/>
                    <a:pt x="466954" y="537799"/>
                  </a:cubicBezTo>
                  <a:close/>
                  <a:moveTo>
                    <a:pt x="1043159" y="389628"/>
                  </a:moveTo>
                  <a:cubicBezTo>
                    <a:pt x="1044702" y="388485"/>
                    <a:pt x="1046321" y="387628"/>
                    <a:pt x="1048017" y="387075"/>
                  </a:cubicBezTo>
                  <a:cubicBezTo>
                    <a:pt x="1051122" y="386085"/>
                    <a:pt x="1054513" y="386104"/>
                    <a:pt x="1058418" y="387094"/>
                  </a:cubicBezTo>
                  <a:cubicBezTo>
                    <a:pt x="1068153" y="389552"/>
                    <a:pt x="1073791" y="417422"/>
                    <a:pt x="1063142" y="472781"/>
                  </a:cubicBezTo>
                  <a:cubicBezTo>
                    <a:pt x="1059466" y="491907"/>
                    <a:pt x="1049865" y="510195"/>
                    <a:pt x="1041159" y="523873"/>
                  </a:cubicBezTo>
                  <a:cubicBezTo>
                    <a:pt x="1038244" y="496918"/>
                    <a:pt x="1033101" y="468419"/>
                    <a:pt x="1025747" y="438453"/>
                  </a:cubicBezTo>
                  <a:lnTo>
                    <a:pt x="1025062" y="435653"/>
                  </a:lnTo>
                  <a:cubicBezTo>
                    <a:pt x="1027252" y="416584"/>
                    <a:pt x="1033196" y="397115"/>
                    <a:pt x="1043159" y="389628"/>
                  </a:cubicBezTo>
                  <a:close/>
                  <a:moveTo>
                    <a:pt x="533838" y="678369"/>
                  </a:moveTo>
                  <a:cubicBezTo>
                    <a:pt x="522675" y="651185"/>
                    <a:pt x="517246" y="625315"/>
                    <a:pt x="514502" y="600283"/>
                  </a:cubicBezTo>
                  <a:cubicBezTo>
                    <a:pt x="513817" y="594168"/>
                    <a:pt x="513302" y="588110"/>
                    <a:pt x="512921" y="582090"/>
                  </a:cubicBezTo>
                  <a:cubicBezTo>
                    <a:pt x="511912" y="566964"/>
                    <a:pt x="511645" y="552125"/>
                    <a:pt x="511397" y="537437"/>
                  </a:cubicBezTo>
                  <a:cubicBezTo>
                    <a:pt x="511397" y="536980"/>
                    <a:pt x="511378" y="536504"/>
                    <a:pt x="511378" y="536046"/>
                  </a:cubicBezTo>
                  <a:cubicBezTo>
                    <a:pt x="511169" y="523721"/>
                    <a:pt x="510978" y="511624"/>
                    <a:pt x="510350" y="499699"/>
                  </a:cubicBezTo>
                  <a:lnTo>
                    <a:pt x="517703" y="510500"/>
                  </a:lnTo>
                  <a:cubicBezTo>
                    <a:pt x="517703" y="510500"/>
                    <a:pt x="519398" y="512405"/>
                    <a:pt x="522027" y="513148"/>
                  </a:cubicBezTo>
                  <a:cubicBezTo>
                    <a:pt x="525513" y="514082"/>
                    <a:pt x="530657" y="512977"/>
                    <a:pt x="535762" y="502652"/>
                  </a:cubicBezTo>
                  <a:cubicBezTo>
                    <a:pt x="550983" y="471886"/>
                    <a:pt x="545592" y="428719"/>
                    <a:pt x="534829" y="352747"/>
                  </a:cubicBezTo>
                  <a:cubicBezTo>
                    <a:pt x="530466" y="321924"/>
                    <a:pt x="531381" y="298474"/>
                    <a:pt x="533838" y="281767"/>
                  </a:cubicBezTo>
                  <a:lnTo>
                    <a:pt x="533838" y="281767"/>
                  </a:lnTo>
                  <a:cubicBezTo>
                    <a:pt x="533857" y="281634"/>
                    <a:pt x="533876" y="281481"/>
                    <a:pt x="533914" y="281348"/>
                  </a:cubicBezTo>
                  <a:cubicBezTo>
                    <a:pt x="533933" y="281253"/>
                    <a:pt x="533952" y="281138"/>
                    <a:pt x="533972" y="281043"/>
                  </a:cubicBezTo>
                  <a:cubicBezTo>
                    <a:pt x="535515" y="273861"/>
                    <a:pt x="550697" y="215797"/>
                    <a:pt x="637604" y="214044"/>
                  </a:cubicBezTo>
                  <a:cubicBezTo>
                    <a:pt x="666883" y="213454"/>
                    <a:pt x="728434" y="229265"/>
                    <a:pt x="780364" y="223074"/>
                  </a:cubicBezTo>
                  <a:cubicBezTo>
                    <a:pt x="845534" y="215282"/>
                    <a:pt x="878929" y="177525"/>
                    <a:pt x="932059" y="207891"/>
                  </a:cubicBezTo>
                  <a:cubicBezTo>
                    <a:pt x="951471" y="218997"/>
                    <a:pt x="967035" y="242391"/>
                    <a:pt x="979494" y="268775"/>
                  </a:cubicBezTo>
                  <a:cubicBezTo>
                    <a:pt x="982161" y="275633"/>
                    <a:pt x="984656" y="283100"/>
                    <a:pt x="986771" y="291140"/>
                  </a:cubicBezTo>
                  <a:cubicBezTo>
                    <a:pt x="990638" y="305789"/>
                    <a:pt x="993210" y="322305"/>
                    <a:pt x="993229" y="340289"/>
                  </a:cubicBezTo>
                  <a:cubicBezTo>
                    <a:pt x="993248" y="352233"/>
                    <a:pt x="992791" y="362768"/>
                    <a:pt x="992124" y="372293"/>
                  </a:cubicBezTo>
                  <a:cubicBezTo>
                    <a:pt x="989343" y="412374"/>
                    <a:pt x="983152" y="434434"/>
                    <a:pt x="995134" y="466952"/>
                  </a:cubicBezTo>
                  <a:cubicBezTo>
                    <a:pt x="1000677" y="481982"/>
                    <a:pt x="1005554" y="489221"/>
                    <a:pt x="1009345" y="492555"/>
                  </a:cubicBezTo>
                  <a:cubicBezTo>
                    <a:pt x="1014489" y="497089"/>
                    <a:pt x="1021766" y="494994"/>
                    <a:pt x="1021975" y="494917"/>
                  </a:cubicBezTo>
                  <a:cubicBezTo>
                    <a:pt x="1025804" y="517930"/>
                    <a:pt x="1028109" y="539799"/>
                    <a:pt x="1028814" y="560564"/>
                  </a:cubicBezTo>
                  <a:cubicBezTo>
                    <a:pt x="1031424" y="636345"/>
                    <a:pt x="1013327" y="697286"/>
                    <a:pt x="974408" y="744853"/>
                  </a:cubicBezTo>
                  <a:lnTo>
                    <a:pt x="973893" y="745482"/>
                  </a:lnTo>
                  <a:cubicBezTo>
                    <a:pt x="969169" y="751254"/>
                    <a:pt x="964540" y="756912"/>
                    <a:pt x="959872" y="762437"/>
                  </a:cubicBezTo>
                  <a:cubicBezTo>
                    <a:pt x="954367" y="768952"/>
                    <a:pt x="948804" y="775276"/>
                    <a:pt x="943032" y="781296"/>
                  </a:cubicBezTo>
                  <a:cubicBezTo>
                    <a:pt x="914667" y="810957"/>
                    <a:pt x="881120" y="833626"/>
                    <a:pt x="821303" y="839418"/>
                  </a:cubicBezTo>
                  <a:cubicBezTo>
                    <a:pt x="734720" y="847819"/>
                    <a:pt x="668388" y="834103"/>
                    <a:pt x="617963" y="795812"/>
                  </a:cubicBezTo>
                  <a:cubicBezTo>
                    <a:pt x="613486" y="792440"/>
                    <a:pt x="609143" y="788840"/>
                    <a:pt x="604914" y="785068"/>
                  </a:cubicBezTo>
                  <a:cubicBezTo>
                    <a:pt x="575748" y="758969"/>
                    <a:pt x="552374" y="723594"/>
                    <a:pt x="533819" y="678369"/>
                  </a:cubicBezTo>
                  <a:close/>
                  <a:moveTo>
                    <a:pt x="915753" y="930286"/>
                  </a:moveTo>
                  <a:cubicBezTo>
                    <a:pt x="877843" y="943221"/>
                    <a:pt x="850449" y="950993"/>
                    <a:pt x="847020" y="997456"/>
                  </a:cubicBezTo>
                  <a:cubicBezTo>
                    <a:pt x="845687" y="1015668"/>
                    <a:pt x="848868" y="1069561"/>
                    <a:pt x="848868" y="1069561"/>
                  </a:cubicBezTo>
                  <a:cubicBezTo>
                    <a:pt x="849535" y="1069561"/>
                    <a:pt x="850182" y="1069561"/>
                    <a:pt x="850830" y="1069561"/>
                  </a:cubicBezTo>
                  <a:cubicBezTo>
                    <a:pt x="833914" y="1116519"/>
                    <a:pt x="804462" y="1254460"/>
                    <a:pt x="775145" y="1257565"/>
                  </a:cubicBezTo>
                  <a:cubicBezTo>
                    <a:pt x="753961" y="1259813"/>
                    <a:pt x="712584" y="1138484"/>
                    <a:pt x="703574" y="1077219"/>
                  </a:cubicBezTo>
                  <a:cubicBezTo>
                    <a:pt x="704183" y="1077047"/>
                    <a:pt x="704698" y="1076838"/>
                    <a:pt x="705060" y="1076647"/>
                  </a:cubicBezTo>
                  <a:cubicBezTo>
                    <a:pt x="705060" y="1076647"/>
                    <a:pt x="713499" y="1014430"/>
                    <a:pt x="705174" y="982064"/>
                  </a:cubicBezTo>
                  <a:cubicBezTo>
                    <a:pt x="698335" y="955508"/>
                    <a:pt x="680923" y="945679"/>
                    <a:pt x="641471" y="924724"/>
                  </a:cubicBezTo>
                  <a:cubicBezTo>
                    <a:pt x="613696" y="909979"/>
                    <a:pt x="592169" y="892872"/>
                    <a:pt x="575577" y="876222"/>
                  </a:cubicBezTo>
                  <a:cubicBezTo>
                    <a:pt x="590988" y="858429"/>
                    <a:pt x="602913" y="838179"/>
                    <a:pt x="611600" y="815224"/>
                  </a:cubicBezTo>
                  <a:cubicBezTo>
                    <a:pt x="612134" y="813814"/>
                    <a:pt x="612648" y="812405"/>
                    <a:pt x="613143" y="810995"/>
                  </a:cubicBezTo>
                  <a:cubicBezTo>
                    <a:pt x="618363" y="814748"/>
                    <a:pt x="623735" y="818272"/>
                    <a:pt x="629260" y="821549"/>
                  </a:cubicBezTo>
                  <a:cubicBezTo>
                    <a:pt x="669227" y="845304"/>
                    <a:pt x="717252" y="857020"/>
                    <a:pt x="775145" y="857020"/>
                  </a:cubicBezTo>
                  <a:cubicBezTo>
                    <a:pt x="790327" y="857020"/>
                    <a:pt x="806215" y="856201"/>
                    <a:pt x="822789" y="854600"/>
                  </a:cubicBezTo>
                  <a:cubicBezTo>
                    <a:pt x="878777" y="849171"/>
                    <a:pt x="913809" y="829531"/>
                    <a:pt x="941661" y="803966"/>
                  </a:cubicBezTo>
                  <a:cubicBezTo>
                    <a:pt x="939794" y="846466"/>
                    <a:pt x="943642" y="877384"/>
                    <a:pt x="963816" y="904321"/>
                  </a:cubicBezTo>
                  <a:cubicBezTo>
                    <a:pt x="963816" y="904321"/>
                    <a:pt x="963816" y="904321"/>
                    <a:pt x="963816" y="904321"/>
                  </a:cubicBezTo>
                  <a:cubicBezTo>
                    <a:pt x="950290" y="914627"/>
                    <a:pt x="935850" y="923409"/>
                    <a:pt x="915734" y="930267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7" name="Denkblase: wolkenförmig 56">
            <a:extLst>
              <a:ext uri="{FF2B5EF4-FFF2-40B4-BE49-F238E27FC236}">
                <a16:creationId xmlns:a16="http://schemas.microsoft.com/office/drawing/2014/main" id="{7EBA68F9-B0D5-C6A8-F828-6DFD0A8D1803}"/>
              </a:ext>
            </a:extLst>
          </p:cNvPr>
          <p:cNvSpPr/>
          <p:nvPr/>
        </p:nvSpPr>
        <p:spPr>
          <a:xfrm>
            <a:off x="3424648" y="1591917"/>
            <a:ext cx="713192" cy="423199"/>
          </a:xfrm>
          <a:prstGeom prst="cloudCallout">
            <a:avLst>
              <a:gd name="adj1" fmla="val 28735"/>
              <a:gd name="adj2" fmla="val 12265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1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Denkblase: wolkenförmig 57">
            <a:extLst>
              <a:ext uri="{FF2B5EF4-FFF2-40B4-BE49-F238E27FC236}">
                <a16:creationId xmlns:a16="http://schemas.microsoft.com/office/drawing/2014/main" id="{53C947C3-330D-672F-F83B-533A7466D8C4}"/>
              </a:ext>
            </a:extLst>
          </p:cNvPr>
          <p:cNvSpPr/>
          <p:nvPr/>
        </p:nvSpPr>
        <p:spPr>
          <a:xfrm>
            <a:off x="4247499" y="1468100"/>
            <a:ext cx="993339" cy="627136"/>
          </a:xfrm>
          <a:prstGeom prst="cloudCallout">
            <a:avLst>
              <a:gd name="adj1" fmla="val -6271"/>
              <a:gd name="adj2" fmla="val 9065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1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Denkblase: wolkenförmig 58">
            <a:extLst>
              <a:ext uri="{FF2B5EF4-FFF2-40B4-BE49-F238E27FC236}">
                <a16:creationId xmlns:a16="http://schemas.microsoft.com/office/drawing/2014/main" id="{2A3E2840-6E42-06DD-6237-FC4FE2441815}"/>
              </a:ext>
            </a:extLst>
          </p:cNvPr>
          <p:cNvSpPr/>
          <p:nvPr/>
        </p:nvSpPr>
        <p:spPr>
          <a:xfrm>
            <a:off x="5364577" y="1581468"/>
            <a:ext cx="601832" cy="524216"/>
          </a:xfrm>
          <a:prstGeom prst="cloudCallout">
            <a:avLst>
              <a:gd name="adj1" fmla="val -36042"/>
              <a:gd name="adj2" fmla="val 103890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Denkblase: wolkenförmig 59">
            <a:extLst>
              <a:ext uri="{FF2B5EF4-FFF2-40B4-BE49-F238E27FC236}">
                <a16:creationId xmlns:a16="http://schemas.microsoft.com/office/drawing/2014/main" id="{9A9053A5-E0D6-DBCE-146A-F705E717FD27}"/>
              </a:ext>
            </a:extLst>
          </p:cNvPr>
          <p:cNvSpPr/>
          <p:nvPr/>
        </p:nvSpPr>
        <p:spPr>
          <a:xfrm>
            <a:off x="6334244" y="1020603"/>
            <a:ext cx="713192" cy="411735"/>
          </a:xfrm>
          <a:prstGeom prst="cloudCallout">
            <a:avLst>
              <a:gd name="adj1" fmla="val 27556"/>
              <a:gd name="adj2" fmla="val 119273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1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Denkblase: wolkenförmig 60">
            <a:extLst>
              <a:ext uri="{FF2B5EF4-FFF2-40B4-BE49-F238E27FC236}">
                <a16:creationId xmlns:a16="http://schemas.microsoft.com/office/drawing/2014/main" id="{FF5DF73B-9002-1F7C-FB0C-4D59FEA11B7D}"/>
              </a:ext>
            </a:extLst>
          </p:cNvPr>
          <p:cNvSpPr/>
          <p:nvPr/>
        </p:nvSpPr>
        <p:spPr>
          <a:xfrm>
            <a:off x="7157095" y="885323"/>
            <a:ext cx="993339" cy="627136"/>
          </a:xfrm>
          <a:prstGeom prst="cloudCallout">
            <a:avLst>
              <a:gd name="adj1" fmla="val -6271"/>
              <a:gd name="adj2" fmla="val 9065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1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Denkblase: wolkenförmig 61">
            <a:extLst>
              <a:ext uri="{FF2B5EF4-FFF2-40B4-BE49-F238E27FC236}">
                <a16:creationId xmlns:a16="http://schemas.microsoft.com/office/drawing/2014/main" id="{BA10590F-C2B4-D53B-8C2B-82B8CE8F8CC5}"/>
              </a:ext>
            </a:extLst>
          </p:cNvPr>
          <p:cNvSpPr/>
          <p:nvPr/>
        </p:nvSpPr>
        <p:spPr>
          <a:xfrm>
            <a:off x="8274173" y="998691"/>
            <a:ext cx="601832" cy="524216"/>
          </a:xfrm>
          <a:prstGeom prst="cloudCallout">
            <a:avLst>
              <a:gd name="adj1" fmla="val -36042"/>
              <a:gd name="adj2" fmla="val 103890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Denkblase: wolkenförmig 62">
            <a:extLst>
              <a:ext uri="{FF2B5EF4-FFF2-40B4-BE49-F238E27FC236}">
                <a16:creationId xmlns:a16="http://schemas.microsoft.com/office/drawing/2014/main" id="{F365D554-7C6D-FC07-AE27-D12865369EA0}"/>
              </a:ext>
            </a:extLst>
          </p:cNvPr>
          <p:cNvSpPr/>
          <p:nvPr/>
        </p:nvSpPr>
        <p:spPr>
          <a:xfrm>
            <a:off x="9278481" y="1197557"/>
            <a:ext cx="713192" cy="440724"/>
          </a:xfrm>
          <a:prstGeom prst="cloudCallout">
            <a:avLst>
              <a:gd name="adj1" fmla="val 24609"/>
              <a:gd name="adj2" fmla="val 129426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1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Denkblase: wolkenförmig 63">
            <a:extLst>
              <a:ext uri="{FF2B5EF4-FFF2-40B4-BE49-F238E27FC236}">
                <a16:creationId xmlns:a16="http://schemas.microsoft.com/office/drawing/2014/main" id="{90C21F28-2124-9EC3-27CF-D11515DA0D2B}"/>
              </a:ext>
            </a:extLst>
          </p:cNvPr>
          <p:cNvSpPr/>
          <p:nvPr/>
        </p:nvSpPr>
        <p:spPr>
          <a:xfrm>
            <a:off x="10101332" y="1091265"/>
            <a:ext cx="993339" cy="627136"/>
          </a:xfrm>
          <a:prstGeom prst="cloudCallout">
            <a:avLst>
              <a:gd name="adj1" fmla="val -6271"/>
              <a:gd name="adj2" fmla="val 9065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1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Denkblase: wolkenförmig 64">
            <a:extLst>
              <a:ext uri="{FF2B5EF4-FFF2-40B4-BE49-F238E27FC236}">
                <a16:creationId xmlns:a16="http://schemas.microsoft.com/office/drawing/2014/main" id="{4F2584CF-6FA7-A04C-F470-E0F8CBFEFB1A}"/>
              </a:ext>
            </a:extLst>
          </p:cNvPr>
          <p:cNvSpPr/>
          <p:nvPr/>
        </p:nvSpPr>
        <p:spPr>
          <a:xfrm>
            <a:off x="11218411" y="1204633"/>
            <a:ext cx="601832" cy="524216"/>
          </a:xfrm>
          <a:prstGeom prst="cloudCallout">
            <a:avLst>
              <a:gd name="adj1" fmla="val -36042"/>
              <a:gd name="adj2" fmla="val 103890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Sprechblase: oval 67">
            <a:extLst>
              <a:ext uri="{FF2B5EF4-FFF2-40B4-BE49-F238E27FC236}">
                <a16:creationId xmlns:a16="http://schemas.microsoft.com/office/drawing/2014/main" id="{2C846089-FBB4-BB57-9B26-79FD79E69808}"/>
              </a:ext>
            </a:extLst>
          </p:cNvPr>
          <p:cNvSpPr/>
          <p:nvPr/>
        </p:nvSpPr>
        <p:spPr>
          <a:xfrm flipH="1">
            <a:off x="239737" y="1135417"/>
            <a:ext cx="2615835" cy="2076321"/>
          </a:xfrm>
          <a:prstGeom prst="wedgeEllipseCallout">
            <a:avLst>
              <a:gd name="adj1" fmla="val 13012"/>
              <a:gd name="adj2" fmla="val 77642"/>
            </a:avLst>
          </a:prstGeom>
          <a:noFill/>
          <a:ln>
            <a:solidFill>
              <a:srgbClr val="0A39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 energy makes us stronger</a:t>
            </a:r>
          </a:p>
        </p:txBody>
      </p:sp>
      <p:grpSp>
        <p:nvGrpSpPr>
          <p:cNvPr id="2" name="Grafik 16">
            <a:extLst>
              <a:ext uri="{FF2B5EF4-FFF2-40B4-BE49-F238E27FC236}">
                <a16:creationId xmlns:a16="http://schemas.microsoft.com/office/drawing/2014/main" id="{C01E01E2-75D2-B8BD-ED17-0B9A3DB204B3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31371" y="4149081"/>
            <a:ext cx="1246231" cy="1256543"/>
            <a:chOff x="375743" y="2805430"/>
            <a:chExt cx="1280712" cy="1291310"/>
          </a:xfrm>
        </p:grpSpPr>
        <p:sp>
          <p:nvSpPr>
            <p:cNvPr id="3" name="Freihandform: Form 2">
              <a:extLst>
                <a:ext uri="{FF2B5EF4-FFF2-40B4-BE49-F238E27FC236}">
                  <a16:creationId xmlns:a16="http://schemas.microsoft.com/office/drawing/2014/main" id="{E1E17FF1-03C9-0E5D-F584-773A6E22A1AC}"/>
                </a:ext>
              </a:extLst>
            </p:cNvPr>
            <p:cNvSpPr/>
            <p:nvPr/>
          </p:nvSpPr>
          <p:spPr>
            <a:xfrm>
              <a:off x="375744" y="2805449"/>
              <a:ext cx="1280712" cy="1291291"/>
            </a:xfrm>
            <a:custGeom>
              <a:avLst/>
              <a:gdLst>
                <a:gd name="connsiteX0" fmla="*/ 1280712 w 1280712"/>
                <a:gd name="connsiteY0" fmla="*/ 1291292 h 1291291"/>
                <a:gd name="connsiteX1" fmla="*/ 0 w 1280712"/>
                <a:gd name="connsiteY1" fmla="*/ 1291292 h 1291291"/>
                <a:gd name="connsiteX2" fmla="*/ 1257 w 1280712"/>
                <a:gd name="connsiteY2" fmla="*/ 1282586 h 1291291"/>
                <a:gd name="connsiteX3" fmla="*/ 77781 w 1280712"/>
                <a:gd name="connsiteY3" fmla="*/ 1029011 h 1291291"/>
                <a:gd name="connsiteX4" fmla="*/ 243135 w 1280712"/>
                <a:gd name="connsiteY4" fmla="*/ 938752 h 1291291"/>
                <a:gd name="connsiteX5" fmla="*/ 302876 w 1280712"/>
                <a:gd name="connsiteY5" fmla="*/ 724116 h 1291291"/>
                <a:gd name="connsiteX6" fmla="*/ 289446 w 1280712"/>
                <a:gd name="connsiteY6" fmla="*/ 444557 h 1291291"/>
                <a:gd name="connsiteX7" fmla="*/ 289446 w 1280712"/>
                <a:gd name="connsiteY7" fmla="*/ 444386 h 1291291"/>
                <a:gd name="connsiteX8" fmla="*/ 334308 w 1280712"/>
                <a:gd name="connsiteY8" fmla="*/ 201441 h 1291291"/>
                <a:gd name="connsiteX9" fmla="*/ 600932 w 1280712"/>
                <a:gd name="connsiteY9" fmla="*/ 4807 h 1291291"/>
                <a:gd name="connsiteX10" fmla="*/ 841762 w 1280712"/>
                <a:gd name="connsiteY10" fmla="*/ 60604 h 1291291"/>
                <a:gd name="connsiteX11" fmla="*/ 1001554 w 1280712"/>
                <a:gd name="connsiteY11" fmla="*/ 573678 h 1291291"/>
                <a:gd name="connsiteX12" fmla="*/ 1012927 w 1280712"/>
                <a:gd name="connsiteY12" fmla="*/ 931628 h 1291291"/>
                <a:gd name="connsiteX13" fmla="*/ 1124198 w 1280712"/>
                <a:gd name="connsiteY13" fmla="*/ 966241 h 1291291"/>
                <a:gd name="connsiteX14" fmla="*/ 1279931 w 1280712"/>
                <a:gd name="connsiteY14" fmla="*/ 1282967 h 1291291"/>
                <a:gd name="connsiteX15" fmla="*/ 1280712 w 1280712"/>
                <a:gd name="connsiteY15" fmla="*/ 1291292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712" h="1291291">
                  <a:moveTo>
                    <a:pt x="1280712" y="1291292"/>
                  </a:moveTo>
                  <a:lnTo>
                    <a:pt x="0" y="1291292"/>
                  </a:lnTo>
                  <a:lnTo>
                    <a:pt x="1257" y="1282586"/>
                  </a:lnTo>
                  <a:cubicBezTo>
                    <a:pt x="19298" y="1157675"/>
                    <a:pt x="43625" y="1077093"/>
                    <a:pt x="77781" y="1029011"/>
                  </a:cubicBezTo>
                  <a:cubicBezTo>
                    <a:pt x="111481" y="981596"/>
                    <a:pt x="178308" y="957707"/>
                    <a:pt x="243135" y="938752"/>
                  </a:cubicBezTo>
                  <a:cubicBezTo>
                    <a:pt x="272586" y="883774"/>
                    <a:pt x="295046" y="822681"/>
                    <a:pt x="302876" y="724116"/>
                  </a:cubicBezTo>
                  <a:cubicBezTo>
                    <a:pt x="310344" y="630066"/>
                    <a:pt x="293256" y="537388"/>
                    <a:pt x="289446" y="444557"/>
                  </a:cubicBezTo>
                  <a:lnTo>
                    <a:pt x="289446" y="444386"/>
                  </a:lnTo>
                  <a:cubicBezTo>
                    <a:pt x="286131" y="363861"/>
                    <a:pt x="292875" y="283204"/>
                    <a:pt x="334308" y="201441"/>
                  </a:cubicBezTo>
                  <a:cubicBezTo>
                    <a:pt x="390658" y="90227"/>
                    <a:pt x="473183" y="28715"/>
                    <a:pt x="600932" y="4807"/>
                  </a:cubicBezTo>
                  <a:cubicBezTo>
                    <a:pt x="696201" y="-13005"/>
                    <a:pt x="788365" y="21609"/>
                    <a:pt x="841762" y="60604"/>
                  </a:cubicBezTo>
                  <a:cubicBezTo>
                    <a:pt x="999211" y="120688"/>
                    <a:pt x="1064590" y="305187"/>
                    <a:pt x="1001554" y="573678"/>
                  </a:cubicBezTo>
                  <a:cubicBezTo>
                    <a:pt x="963778" y="734632"/>
                    <a:pt x="982771" y="840226"/>
                    <a:pt x="1012927" y="931628"/>
                  </a:cubicBezTo>
                  <a:cubicBezTo>
                    <a:pt x="1057447" y="942162"/>
                    <a:pt x="1097871" y="952754"/>
                    <a:pt x="1124198" y="966241"/>
                  </a:cubicBezTo>
                  <a:cubicBezTo>
                    <a:pt x="1214476" y="1012514"/>
                    <a:pt x="1263968" y="1113155"/>
                    <a:pt x="1279931" y="1282967"/>
                  </a:cubicBezTo>
                  <a:lnTo>
                    <a:pt x="1280712" y="129129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0F75799C-E48D-6A7D-672F-8BD6710D4ADA}"/>
                </a:ext>
              </a:extLst>
            </p:cNvPr>
            <p:cNvSpPr/>
            <p:nvPr/>
          </p:nvSpPr>
          <p:spPr>
            <a:xfrm>
              <a:off x="375744" y="2805430"/>
              <a:ext cx="1280712" cy="1291291"/>
            </a:xfrm>
            <a:custGeom>
              <a:avLst/>
              <a:gdLst>
                <a:gd name="connsiteX0" fmla="*/ 1279931 w 1280712"/>
                <a:gd name="connsiteY0" fmla="*/ 1282967 h 1291291"/>
                <a:gd name="connsiteX1" fmla="*/ 1124198 w 1280712"/>
                <a:gd name="connsiteY1" fmla="*/ 966241 h 1291291"/>
                <a:gd name="connsiteX2" fmla="*/ 1012927 w 1280712"/>
                <a:gd name="connsiteY2" fmla="*/ 931628 h 1291291"/>
                <a:gd name="connsiteX3" fmla="*/ 1001554 w 1280712"/>
                <a:gd name="connsiteY3" fmla="*/ 573678 h 1291291"/>
                <a:gd name="connsiteX4" fmla="*/ 841762 w 1280712"/>
                <a:gd name="connsiteY4" fmla="*/ 60604 h 1291291"/>
                <a:gd name="connsiteX5" fmla="*/ 600932 w 1280712"/>
                <a:gd name="connsiteY5" fmla="*/ 4807 h 1291291"/>
                <a:gd name="connsiteX6" fmla="*/ 334308 w 1280712"/>
                <a:gd name="connsiteY6" fmla="*/ 201441 h 1291291"/>
                <a:gd name="connsiteX7" fmla="*/ 289446 w 1280712"/>
                <a:gd name="connsiteY7" fmla="*/ 444386 h 1291291"/>
                <a:gd name="connsiteX8" fmla="*/ 289446 w 1280712"/>
                <a:gd name="connsiteY8" fmla="*/ 444557 h 1291291"/>
                <a:gd name="connsiteX9" fmla="*/ 302876 w 1280712"/>
                <a:gd name="connsiteY9" fmla="*/ 724116 h 1291291"/>
                <a:gd name="connsiteX10" fmla="*/ 243135 w 1280712"/>
                <a:gd name="connsiteY10" fmla="*/ 938752 h 1291291"/>
                <a:gd name="connsiteX11" fmla="*/ 77781 w 1280712"/>
                <a:gd name="connsiteY11" fmla="*/ 1029011 h 1291291"/>
                <a:gd name="connsiteX12" fmla="*/ 1257 w 1280712"/>
                <a:gd name="connsiteY12" fmla="*/ 1282586 h 1291291"/>
                <a:gd name="connsiteX13" fmla="*/ 0 w 1280712"/>
                <a:gd name="connsiteY13" fmla="*/ 1291292 h 1291291"/>
                <a:gd name="connsiteX14" fmla="*/ 1280712 w 1280712"/>
                <a:gd name="connsiteY14" fmla="*/ 1291292 h 1291291"/>
                <a:gd name="connsiteX15" fmla="*/ 1279931 w 1280712"/>
                <a:gd name="connsiteY15" fmla="*/ 1282967 h 1291291"/>
                <a:gd name="connsiteX16" fmla="*/ 333451 w 1280712"/>
                <a:gd name="connsiteY16" fmla="*/ 412820 h 1291291"/>
                <a:gd name="connsiteX17" fmla="*/ 342309 w 1280712"/>
                <a:gd name="connsiteY17" fmla="*/ 409010 h 1291291"/>
                <a:gd name="connsiteX18" fmla="*/ 345453 w 1280712"/>
                <a:gd name="connsiteY18" fmla="*/ 409486 h 1291291"/>
                <a:gd name="connsiteX19" fmla="*/ 368827 w 1280712"/>
                <a:gd name="connsiteY19" fmla="*/ 434461 h 1291291"/>
                <a:gd name="connsiteX20" fmla="*/ 358826 w 1280712"/>
                <a:gd name="connsiteY20" fmla="*/ 477857 h 1291291"/>
                <a:gd name="connsiteX21" fmla="*/ 347986 w 1280712"/>
                <a:gd name="connsiteY21" fmla="*/ 523996 h 1291291"/>
                <a:gd name="connsiteX22" fmla="*/ 337223 w 1280712"/>
                <a:gd name="connsiteY22" fmla="*/ 499707 h 1291291"/>
                <a:gd name="connsiteX23" fmla="*/ 333451 w 1280712"/>
                <a:gd name="connsiteY23" fmla="*/ 412820 h 1291291"/>
                <a:gd name="connsiteX24" fmla="*/ 385115 w 1280712"/>
                <a:gd name="connsiteY24" fmla="*/ 418783 h 1291291"/>
                <a:gd name="connsiteX25" fmla="*/ 437236 w 1280712"/>
                <a:gd name="connsiteY25" fmla="*/ 294119 h 1291291"/>
                <a:gd name="connsiteX26" fmla="*/ 686848 w 1280712"/>
                <a:gd name="connsiteY26" fmla="*/ 225997 h 1291291"/>
                <a:gd name="connsiteX27" fmla="*/ 707288 w 1280712"/>
                <a:gd name="connsiteY27" fmla="*/ 226263 h 1291291"/>
                <a:gd name="connsiteX28" fmla="*/ 757428 w 1280712"/>
                <a:gd name="connsiteY28" fmla="*/ 229330 h 1291291"/>
                <a:gd name="connsiteX29" fmla="*/ 759504 w 1280712"/>
                <a:gd name="connsiteY29" fmla="*/ 235788 h 1291291"/>
                <a:gd name="connsiteX30" fmla="*/ 810425 w 1280712"/>
                <a:gd name="connsiteY30" fmla="*/ 353479 h 1291291"/>
                <a:gd name="connsiteX31" fmla="*/ 841324 w 1280712"/>
                <a:gd name="connsiteY31" fmla="*/ 452234 h 1291291"/>
                <a:gd name="connsiteX32" fmla="*/ 839762 w 1280712"/>
                <a:gd name="connsiteY32" fmla="*/ 468789 h 1291291"/>
                <a:gd name="connsiteX33" fmla="*/ 838543 w 1280712"/>
                <a:gd name="connsiteY33" fmla="*/ 483133 h 1291291"/>
                <a:gd name="connsiteX34" fmla="*/ 837838 w 1280712"/>
                <a:gd name="connsiteY34" fmla="*/ 492525 h 1291291"/>
                <a:gd name="connsiteX35" fmla="*/ 824560 w 1280712"/>
                <a:gd name="connsiteY35" fmla="*/ 561410 h 1291291"/>
                <a:gd name="connsiteX36" fmla="*/ 822065 w 1280712"/>
                <a:gd name="connsiteY36" fmla="*/ 571011 h 1291291"/>
                <a:gd name="connsiteX37" fmla="*/ 816407 w 1280712"/>
                <a:gd name="connsiteY37" fmla="*/ 592766 h 1291291"/>
                <a:gd name="connsiteX38" fmla="*/ 813606 w 1280712"/>
                <a:gd name="connsiteY38" fmla="*/ 602196 h 1291291"/>
                <a:gd name="connsiteX39" fmla="*/ 774097 w 1280712"/>
                <a:gd name="connsiteY39" fmla="*/ 667328 h 1291291"/>
                <a:gd name="connsiteX40" fmla="*/ 755180 w 1280712"/>
                <a:gd name="connsiteY40" fmla="*/ 686302 h 1291291"/>
                <a:gd name="connsiteX41" fmla="*/ 748722 w 1280712"/>
                <a:gd name="connsiteY41" fmla="*/ 691979 h 1291291"/>
                <a:gd name="connsiteX42" fmla="*/ 705764 w 1280712"/>
                <a:gd name="connsiteY42" fmla="*/ 723087 h 1291291"/>
                <a:gd name="connsiteX43" fmla="*/ 557213 w 1280712"/>
                <a:gd name="connsiteY43" fmla="*/ 773151 h 1291291"/>
                <a:gd name="connsiteX44" fmla="*/ 480936 w 1280712"/>
                <a:gd name="connsiteY44" fmla="*/ 739089 h 1291291"/>
                <a:gd name="connsiteX45" fmla="*/ 459353 w 1280712"/>
                <a:gd name="connsiteY45" fmla="*/ 720649 h 1291291"/>
                <a:gd name="connsiteX46" fmla="*/ 444360 w 1280712"/>
                <a:gd name="connsiteY46" fmla="*/ 705790 h 1291291"/>
                <a:gd name="connsiteX47" fmla="*/ 371380 w 1280712"/>
                <a:gd name="connsiteY47" fmla="*/ 599186 h 1291291"/>
                <a:gd name="connsiteX48" fmla="*/ 362426 w 1280712"/>
                <a:gd name="connsiteY48" fmla="*/ 569525 h 1291291"/>
                <a:gd name="connsiteX49" fmla="*/ 361150 w 1280712"/>
                <a:gd name="connsiteY49" fmla="*/ 544360 h 1291291"/>
                <a:gd name="connsiteX50" fmla="*/ 373513 w 1280712"/>
                <a:gd name="connsiteY50" fmla="*/ 481933 h 1291291"/>
                <a:gd name="connsiteX51" fmla="*/ 379495 w 1280712"/>
                <a:gd name="connsiteY51" fmla="*/ 459454 h 1291291"/>
                <a:gd name="connsiteX52" fmla="*/ 384543 w 1280712"/>
                <a:gd name="connsiteY52" fmla="*/ 431413 h 1291291"/>
                <a:gd name="connsiteX53" fmla="*/ 385115 w 1280712"/>
                <a:gd name="connsiteY53" fmla="*/ 418783 h 1291291"/>
                <a:gd name="connsiteX54" fmla="*/ 904513 w 1280712"/>
                <a:gd name="connsiteY54" fmla="*/ 455187 h 1291291"/>
                <a:gd name="connsiteX55" fmla="*/ 874586 w 1280712"/>
                <a:gd name="connsiteY55" fmla="*/ 536835 h 1291291"/>
                <a:gd name="connsiteX56" fmla="*/ 837362 w 1280712"/>
                <a:gd name="connsiteY56" fmla="*/ 572783 h 1291291"/>
                <a:gd name="connsiteX57" fmla="*/ 847382 w 1280712"/>
                <a:gd name="connsiteY57" fmla="*/ 533292 h 1291291"/>
                <a:gd name="connsiteX58" fmla="*/ 853040 w 1280712"/>
                <a:gd name="connsiteY58" fmla="*/ 493668 h 1291291"/>
                <a:gd name="connsiteX59" fmla="*/ 853173 w 1280712"/>
                <a:gd name="connsiteY59" fmla="*/ 491935 h 1291291"/>
                <a:gd name="connsiteX60" fmla="*/ 854545 w 1280712"/>
                <a:gd name="connsiteY60" fmla="*/ 474866 h 1291291"/>
                <a:gd name="connsiteX61" fmla="*/ 893807 w 1280712"/>
                <a:gd name="connsiteY61" fmla="*/ 448367 h 1291291"/>
                <a:gd name="connsiteX62" fmla="*/ 894093 w 1280712"/>
                <a:gd name="connsiteY62" fmla="*/ 448367 h 1291291"/>
                <a:gd name="connsiteX63" fmla="*/ 904513 w 1280712"/>
                <a:gd name="connsiteY63" fmla="*/ 455187 h 1291291"/>
                <a:gd name="connsiteX64" fmla="*/ 537058 w 1280712"/>
                <a:gd name="connsiteY64" fmla="*/ 1031602 h 1291291"/>
                <a:gd name="connsiteX65" fmla="*/ 471869 w 1280712"/>
                <a:gd name="connsiteY65" fmla="*/ 1016991 h 1291291"/>
                <a:gd name="connsiteX66" fmla="*/ 483184 w 1280712"/>
                <a:gd name="connsiteY66" fmla="*/ 759873 h 1291291"/>
                <a:gd name="connsiteX67" fmla="*/ 557213 w 1280712"/>
                <a:gd name="connsiteY67" fmla="*/ 788410 h 1291291"/>
                <a:gd name="connsiteX68" fmla="*/ 713746 w 1280712"/>
                <a:gd name="connsiteY68" fmla="*/ 736098 h 1291291"/>
                <a:gd name="connsiteX69" fmla="*/ 737597 w 1280712"/>
                <a:gd name="connsiteY69" fmla="*/ 720134 h 1291291"/>
                <a:gd name="connsiteX70" fmla="*/ 695916 w 1280712"/>
                <a:gd name="connsiteY70" fmla="*/ 987158 h 1291291"/>
                <a:gd name="connsiteX71" fmla="*/ 537058 w 1280712"/>
                <a:gd name="connsiteY71" fmla="*/ 1031621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80712" h="1291291">
                  <a:moveTo>
                    <a:pt x="1279931" y="1282967"/>
                  </a:moveTo>
                  <a:cubicBezTo>
                    <a:pt x="1263968" y="1113155"/>
                    <a:pt x="1214476" y="1012514"/>
                    <a:pt x="1124198" y="966241"/>
                  </a:cubicBezTo>
                  <a:cubicBezTo>
                    <a:pt x="1097871" y="952754"/>
                    <a:pt x="1057447" y="942162"/>
                    <a:pt x="1012927" y="931628"/>
                  </a:cubicBezTo>
                  <a:cubicBezTo>
                    <a:pt x="982771" y="840226"/>
                    <a:pt x="963778" y="734632"/>
                    <a:pt x="1001554" y="573678"/>
                  </a:cubicBezTo>
                  <a:cubicBezTo>
                    <a:pt x="1064590" y="305187"/>
                    <a:pt x="999211" y="120688"/>
                    <a:pt x="841762" y="60604"/>
                  </a:cubicBezTo>
                  <a:cubicBezTo>
                    <a:pt x="788365" y="21609"/>
                    <a:pt x="696201" y="-13005"/>
                    <a:pt x="600932" y="4807"/>
                  </a:cubicBezTo>
                  <a:cubicBezTo>
                    <a:pt x="473183" y="28715"/>
                    <a:pt x="390658" y="90227"/>
                    <a:pt x="334308" y="201441"/>
                  </a:cubicBezTo>
                  <a:cubicBezTo>
                    <a:pt x="292875" y="283204"/>
                    <a:pt x="286131" y="363861"/>
                    <a:pt x="289446" y="444386"/>
                  </a:cubicBezTo>
                  <a:lnTo>
                    <a:pt x="289446" y="444557"/>
                  </a:lnTo>
                  <a:cubicBezTo>
                    <a:pt x="293256" y="537388"/>
                    <a:pt x="310344" y="630066"/>
                    <a:pt x="302876" y="724116"/>
                  </a:cubicBezTo>
                  <a:cubicBezTo>
                    <a:pt x="295046" y="822681"/>
                    <a:pt x="272586" y="883774"/>
                    <a:pt x="243135" y="938752"/>
                  </a:cubicBezTo>
                  <a:cubicBezTo>
                    <a:pt x="178308" y="957707"/>
                    <a:pt x="111481" y="981596"/>
                    <a:pt x="77781" y="1029011"/>
                  </a:cubicBezTo>
                  <a:cubicBezTo>
                    <a:pt x="43625" y="1077093"/>
                    <a:pt x="19298" y="1157675"/>
                    <a:pt x="1257" y="1282586"/>
                  </a:cubicBezTo>
                  <a:lnTo>
                    <a:pt x="0" y="1291292"/>
                  </a:lnTo>
                  <a:lnTo>
                    <a:pt x="1280712" y="1291292"/>
                  </a:lnTo>
                  <a:lnTo>
                    <a:pt x="1279931" y="1282967"/>
                  </a:lnTo>
                  <a:close/>
                  <a:moveTo>
                    <a:pt x="333451" y="412820"/>
                  </a:moveTo>
                  <a:cubicBezTo>
                    <a:pt x="337014" y="409829"/>
                    <a:pt x="339985" y="409010"/>
                    <a:pt x="342309" y="409010"/>
                  </a:cubicBezTo>
                  <a:cubicBezTo>
                    <a:pt x="343529" y="409010"/>
                    <a:pt x="344576" y="409219"/>
                    <a:pt x="345453" y="409486"/>
                  </a:cubicBezTo>
                  <a:cubicBezTo>
                    <a:pt x="353816" y="411963"/>
                    <a:pt x="362293" y="422974"/>
                    <a:pt x="368827" y="434461"/>
                  </a:cubicBezTo>
                  <a:cubicBezTo>
                    <a:pt x="367017" y="448329"/>
                    <a:pt x="363017" y="462788"/>
                    <a:pt x="358826" y="477857"/>
                  </a:cubicBezTo>
                  <a:cubicBezTo>
                    <a:pt x="354768" y="492506"/>
                    <a:pt x="350482" y="507917"/>
                    <a:pt x="347986" y="523996"/>
                  </a:cubicBezTo>
                  <a:cubicBezTo>
                    <a:pt x="343757" y="516357"/>
                    <a:pt x="339966" y="508146"/>
                    <a:pt x="337223" y="499707"/>
                  </a:cubicBezTo>
                  <a:cubicBezTo>
                    <a:pt x="323259" y="456711"/>
                    <a:pt x="321793" y="422612"/>
                    <a:pt x="333451" y="412820"/>
                  </a:cubicBezTo>
                  <a:close/>
                  <a:moveTo>
                    <a:pt x="385115" y="418783"/>
                  </a:moveTo>
                  <a:cubicBezTo>
                    <a:pt x="384639" y="367252"/>
                    <a:pt x="402184" y="325304"/>
                    <a:pt x="437236" y="294119"/>
                  </a:cubicBezTo>
                  <a:cubicBezTo>
                    <a:pt x="501739" y="236741"/>
                    <a:pt x="612743" y="225997"/>
                    <a:pt x="686848" y="225997"/>
                  </a:cubicBezTo>
                  <a:cubicBezTo>
                    <a:pt x="694030" y="225997"/>
                    <a:pt x="700869" y="226092"/>
                    <a:pt x="707288" y="226263"/>
                  </a:cubicBezTo>
                  <a:cubicBezTo>
                    <a:pt x="731215" y="226911"/>
                    <a:pt x="749237" y="228492"/>
                    <a:pt x="757428" y="229330"/>
                  </a:cubicBezTo>
                  <a:cubicBezTo>
                    <a:pt x="758114" y="231502"/>
                    <a:pt x="758800" y="233674"/>
                    <a:pt x="759504" y="235788"/>
                  </a:cubicBezTo>
                  <a:cubicBezTo>
                    <a:pt x="776021" y="286347"/>
                    <a:pt x="794976" y="323361"/>
                    <a:pt x="810425" y="353479"/>
                  </a:cubicBezTo>
                  <a:cubicBezTo>
                    <a:pt x="830199" y="392094"/>
                    <a:pt x="844487" y="420002"/>
                    <a:pt x="841324" y="452234"/>
                  </a:cubicBezTo>
                  <a:cubicBezTo>
                    <a:pt x="840715" y="458407"/>
                    <a:pt x="840200" y="463893"/>
                    <a:pt x="839762" y="468789"/>
                  </a:cubicBezTo>
                  <a:cubicBezTo>
                    <a:pt x="839286" y="474256"/>
                    <a:pt x="838886" y="478981"/>
                    <a:pt x="838543" y="483133"/>
                  </a:cubicBezTo>
                  <a:cubicBezTo>
                    <a:pt x="838276" y="486639"/>
                    <a:pt x="838048" y="489744"/>
                    <a:pt x="837838" y="492525"/>
                  </a:cubicBezTo>
                  <a:cubicBezTo>
                    <a:pt x="836047" y="516185"/>
                    <a:pt x="835933" y="517709"/>
                    <a:pt x="824560" y="561410"/>
                  </a:cubicBezTo>
                  <a:cubicBezTo>
                    <a:pt x="823779" y="564401"/>
                    <a:pt x="822960" y="567601"/>
                    <a:pt x="822065" y="571011"/>
                  </a:cubicBezTo>
                  <a:cubicBezTo>
                    <a:pt x="820388" y="577450"/>
                    <a:pt x="818502" y="584651"/>
                    <a:pt x="816407" y="592766"/>
                  </a:cubicBezTo>
                  <a:cubicBezTo>
                    <a:pt x="815588" y="595909"/>
                    <a:pt x="814654" y="599053"/>
                    <a:pt x="813606" y="602196"/>
                  </a:cubicBezTo>
                  <a:cubicBezTo>
                    <a:pt x="806082" y="624675"/>
                    <a:pt x="792671" y="646697"/>
                    <a:pt x="774097" y="667328"/>
                  </a:cubicBezTo>
                  <a:cubicBezTo>
                    <a:pt x="768287" y="673805"/>
                    <a:pt x="761981" y="680149"/>
                    <a:pt x="755180" y="686302"/>
                  </a:cubicBezTo>
                  <a:cubicBezTo>
                    <a:pt x="753066" y="688226"/>
                    <a:pt x="750913" y="690112"/>
                    <a:pt x="748722" y="691979"/>
                  </a:cubicBezTo>
                  <a:cubicBezTo>
                    <a:pt x="735902" y="702970"/>
                    <a:pt x="721538" y="713391"/>
                    <a:pt x="705764" y="723087"/>
                  </a:cubicBezTo>
                  <a:cubicBezTo>
                    <a:pt x="656311" y="753491"/>
                    <a:pt x="597999" y="773151"/>
                    <a:pt x="557213" y="773151"/>
                  </a:cubicBezTo>
                  <a:cubicBezTo>
                    <a:pt x="535267" y="773151"/>
                    <a:pt x="508197" y="760273"/>
                    <a:pt x="480936" y="739089"/>
                  </a:cubicBezTo>
                  <a:cubicBezTo>
                    <a:pt x="473735" y="733489"/>
                    <a:pt x="466496" y="727316"/>
                    <a:pt x="459353" y="720649"/>
                  </a:cubicBezTo>
                  <a:cubicBezTo>
                    <a:pt x="454304" y="715944"/>
                    <a:pt x="449294" y="710971"/>
                    <a:pt x="444360" y="705790"/>
                  </a:cubicBezTo>
                  <a:cubicBezTo>
                    <a:pt x="415595" y="675672"/>
                    <a:pt x="389172" y="638162"/>
                    <a:pt x="371380" y="599186"/>
                  </a:cubicBezTo>
                  <a:cubicBezTo>
                    <a:pt x="366789" y="589128"/>
                    <a:pt x="363950" y="579260"/>
                    <a:pt x="362426" y="569525"/>
                  </a:cubicBezTo>
                  <a:cubicBezTo>
                    <a:pt x="361093" y="561029"/>
                    <a:pt x="360750" y="552647"/>
                    <a:pt x="361150" y="544360"/>
                  </a:cubicBezTo>
                  <a:cubicBezTo>
                    <a:pt x="362121" y="523005"/>
                    <a:pt x="367875" y="502279"/>
                    <a:pt x="373513" y="481933"/>
                  </a:cubicBezTo>
                  <a:cubicBezTo>
                    <a:pt x="375628" y="474313"/>
                    <a:pt x="377704" y="466827"/>
                    <a:pt x="379495" y="459454"/>
                  </a:cubicBezTo>
                  <a:cubicBezTo>
                    <a:pt x="381800" y="449986"/>
                    <a:pt x="383648" y="440671"/>
                    <a:pt x="384543" y="431413"/>
                  </a:cubicBezTo>
                  <a:cubicBezTo>
                    <a:pt x="384943" y="427203"/>
                    <a:pt x="385153" y="422993"/>
                    <a:pt x="385115" y="418783"/>
                  </a:cubicBezTo>
                  <a:close/>
                  <a:moveTo>
                    <a:pt x="904513" y="455187"/>
                  </a:moveTo>
                  <a:cubicBezTo>
                    <a:pt x="912666" y="468046"/>
                    <a:pt x="900913" y="500107"/>
                    <a:pt x="874586" y="536835"/>
                  </a:cubicBezTo>
                  <a:cubicBezTo>
                    <a:pt x="864108" y="551466"/>
                    <a:pt x="849782" y="563924"/>
                    <a:pt x="837362" y="572783"/>
                  </a:cubicBezTo>
                  <a:cubicBezTo>
                    <a:pt x="842162" y="554323"/>
                    <a:pt x="845287" y="542303"/>
                    <a:pt x="847382" y="533292"/>
                  </a:cubicBezTo>
                  <a:cubicBezTo>
                    <a:pt x="851192" y="517138"/>
                    <a:pt x="851764" y="510527"/>
                    <a:pt x="853040" y="493668"/>
                  </a:cubicBezTo>
                  <a:cubicBezTo>
                    <a:pt x="853078" y="493097"/>
                    <a:pt x="853135" y="492525"/>
                    <a:pt x="853173" y="491935"/>
                  </a:cubicBezTo>
                  <a:cubicBezTo>
                    <a:pt x="853535" y="487248"/>
                    <a:pt x="853954" y="481686"/>
                    <a:pt x="854545" y="474866"/>
                  </a:cubicBezTo>
                  <a:cubicBezTo>
                    <a:pt x="865251" y="463017"/>
                    <a:pt x="881958" y="448367"/>
                    <a:pt x="893807" y="448367"/>
                  </a:cubicBezTo>
                  <a:lnTo>
                    <a:pt x="894093" y="448367"/>
                  </a:lnTo>
                  <a:cubicBezTo>
                    <a:pt x="896760" y="448424"/>
                    <a:pt x="900722" y="449186"/>
                    <a:pt x="904513" y="455187"/>
                  </a:cubicBezTo>
                  <a:close/>
                  <a:moveTo>
                    <a:pt x="537058" y="1031602"/>
                  </a:moveTo>
                  <a:cubicBezTo>
                    <a:pt x="510369" y="1031735"/>
                    <a:pt x="489014" y="1026154"/>
                    <a:pt x="471869" y="1016991"/>
                  </a:cubicBezTo>
                  <a:cubicBezTo>
                    <a:pt x="489128" y="921512"/>
                    <a:pt x="490385" y="835120"/>
                    <a:pt x="483184" y="759873"/>
                  </a:cubicBezTo>
                  <a:cubicBezTo>
                    <a:pt x="509949" y="778485"/>
                    <a:pt x="535438" y="788410"/>
                    <a:pt x="557213" y="788410"/>
                  </a:cubicBezTo>
                  <a:cubicBezTo>
                    <a:pt x="600608" y="788410"/>
                    <a:pt x="662064" y="767874"/>
                    <a:pt x="713746" y="736098"/>
                  </a:cubicBezTo>
                  <a:cubicBezTo>
                    <a:pt x="722071" y="730974"/>
                    <a:pt x="730034" y="725659"/>
                    <a:pt x="737597" y="720134"/>
                  </a:cubicBezTo>
                  <a:cubicBezTo>
                    <a:pt x="704050" y="811517"/>
                    <a:pt x="694163" y="904119"/>
                    <a:pt x="695916" y="987158"/>
                  </a:cubicBezTo>
                  <a:cubicBezTo>
                    <a:pt x="652958" y="1012514"/>
                    <a:pt x="599389" y="1031316"/>
                    <a:pt x="537058" y="1031621"/>
                  </a:cubicBezTo>
                  <a:close/>
                </a:path>
              </a:pathLst>
            </a:custGeom>
            <a:solidFill>
              <a:srgbClr val="0A39A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74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79FD9-1795-5C8C-EFE3-912FE8C34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7C16D79C-936A-EB46-3083-4C5E217881A7}"/>
              </a:ext>
            </a:extLst>
          </p:cNvPr>
          <p:cNvSpPr txBox="1">
            <a:spLocks/>
          </p:cNvSpPr>
          <p:nvPr/>
        </p:nvSpPr>
        <p:spPr>
          <a:xfrm>
            <a:off x="0" y="179999"/>
            <a:ext cx="121920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377"/>
            <a:r>
              <a:rPr lang="en-GB" sz="3000" dirty="0">
                <a:solidFill>
                  <a:prstClr val="black"/>
                </a:solidFill>
              </a:rPr>
              <a:t>Narratives: We also need to overcome counter-narratives </a:t>
            </a:r>
            <a:br>
              <a:rPr lang="en-GB" sz="3000" dirty="0">
                <a:solidFill>
                  <a:prstClr val="black"/>
                </a:solidFill>
              </a:rPr>
            </a:br>
            <a:r>
              <a:rPr lang="en-GB" sz="3000" dirty="0">
                <a:solidFill>
                  <a:prstClr val="black"/>
                </a:solidFill>
              </a:rPr>
              <a:t>("</a:t>
            </a:r>
            <a:r>
              <a:rPr lang="en-GB" sz="3000" dirty="0">
                <a:solidFill>
                  <a:srgbClr val="FF0000"/>
                </a:solidFill>
              </a:rPr>
              <a:t>killer arguments</a:t>
            </a:r>
            <a:r>
              <a:rPr lang="en-GB" sz="3000" dirty="0">
                <a:solidFill>
                  <a:prstClr val="black"/>
                </a:solidFill>
              </a:rPr>
              <a:t>")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D12E1D-54CB-3AB8-C2B3-F3C6ADF8F1F5}"/>
              </a:ext>
            </a:extLst>
          </p:cNvPr>
          <p:cNvSpPr txBox="1"/>
          <p:nvPr/>
        </p:nvSpPr>
        <p:spPr>
          <a:xfrm>
            <a:off x="3345024" y="3429000"/>
            <a:ext cx="1453416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7"/>
            <a:endParaRPr lang="en-GB" sz="1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enkblase: wolkenförmig 20">
            <a:extLst>
              <a:ext uri="{FF2B5EF4-FFF2-40B4-BE49-F238E27FC236}">
                <a16:creationId xmlns:a16="http://schemas.microsoft.com/office/drawing/2014/main" id="{C26E3872-8358-226F-40D5-DEE62F7752D3}"/>
              </a:ext>
            </a:extLst>
          </p:cNvPr>
          <p:cNvSpPr/>
          <p:nvPr/>
        </p:nvSpPr>
        <p:spPr>
          <a:xfrm>
            <a:off x="5757970" y="1158127"/>
            <a:ext cx="3413593" cy="2383981"/>
          </a:xfrm>
          <a:prstGeom prst="cloudCallout">
            <a:avLst>
              <a:gd name="adj1" fmla="val 2799"/>
              <a:gd name="adj2" fmla="val 11477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have the </a:t>
            </a:r>
            <a:r>
              <a:rPr lang="en-GB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 yet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enkblase: wolkenförmig 21">
            <a:extLst>
              <a:ext uri="{FF2B5EF4-FFF2-40B4-BE49-F238E27FC236}">
                <a16:creationId xmlns:a16="http://schemas.microsoft.com/office/drawing/2014/main" id="{AD58B854-DA87-A6A2-0B51-4EBEB442314D}"/>
              </a:ext>
            </a:extLst>
          </p:cNvPr>
          <p:cNvSpPr/>
          <p:nvPr/>
        </p:nvSpPr>
        <p:spPr>
          <a:xfrm>
            <a:off x="8635850" y="1808435"/>
            <a:ext cx="3245479" cy="2693604"/>
          </a:xfrm>
          <a:prstGeom prst="cloudCallout">
            <a:avLst>
              <a:gd name="adj1" fmla="val -22522"/>
              <a:gd name="adj2" fmla="val 78359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and US don't do it, why should we? </a:t>
            </a:r>
          </a:p>
        </p:txBody>
      </p:sp>
      <p:sp>
        <p:nvSpPr>
          <p:cNvPr id="24" name="Sprechblase: oval 23">
            <a:extLst>
              <a:ext uri="{FF2B5EF4-FFF2-40B4-BE49-F238E27FC236}">
                <a16:creationId xmlns:a16="http://schemas.microsoft.com/office/drawing/2014/main" id="{AF38B791-ADBD-ACCA-6FD0-A3FC274B222D}"/>
              </a:ext>
            </a:extLst>
          </p:cNvPr>
          <p:cNvSpPr/>
          <p:nvPr/>
        </p:nvSpPr>
        <p:spPr>
          <a:xfrm flipH="1">
            <a:off x="284134" y="1055537"/>
            <a:ext cx="3032804" cy="2764776"/>
          </a:xfrm>
          <a:prstGeom prst="wedgeEllipseCallout">
            <a:avLst>
              <a:gd name="adj1" fmla="val 23860"/>
              <a:gd name="adj2" fmla="val 62826"/>
            </a:avLst>
          </a:prstGeom>
          <a:solidFill>
            <a:schemeClr val="bg1"/>
          </a:solidFill>
          <a:ln>
            <a:solidFill>
              <a:srgbClr val="0A39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Let's get serious about the industrial energy transition</a:t>
            </a:r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0" name="Denkblase: wolkenförmig 19">
            <a:extLst>
              <a:ext uri="{FF2B5EF4-FFF2-40B4-BE49-F238E27FC236}">
                <a16:creationId xmlns:a16="http://schemas.microsoft.com/office/drawing/2014/main" id="{163D8B81-841D-4C6C-E4CD-FD18E7D2AEF3}"/>
              </a:ext>
            </a:extLst>
          </p:cNvPr>
          <p:cNvSpPr/>
          <p:nvPr/>
        </p:nvSpPr>
        <p:spPr>
          <a:xfrm>
            <a:off x="3242792" y="2021392"/>
            <a:ext cx="3111295" cy="2448272"/>
          </a:xfrm>
          <a:prstGeom prst="cloudCallout">
            <a:avLst>
              <a:gd name="adj1" fmla="val 10515"/>
              <a:gd name="adj2" fmla="val 79981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investments are too high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afik 16">
            <a:extLst>
              <a:ext uri="{FF2B5EF4-FFF2-40B4-BE49-F238E27FC236}">
                <a16:creationId xmlns:a16="http://schemas.microsoft.com/office/drawing/2014/main" id="{279A8636-D90F-69F0-C6DE-1AE2E38E22F0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305810" y="4389107"/>
            <a:ext cx="1246231" cy="1256543"/>
            <a:chOff x="375743" y="2805430"/>
            <a:chExt cx="1280712" cy="1291310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D73B487C-9208-F034-59A5-594337781568}"/>
                </a:ext>
              </a:extLst>
            </p:cNvPr>
            <p:cNvSpPr/>
            <p:nvPr/>
          </p:nvSpPr>
          <p:spPr>
            <a:xfrm>
              <a:off x="375744" y="2805449"/>
              <a:ext cx="1280712" cy="1291291"/>
            </a:xfrm>
            <a:custGeom>
              <a:avLst/>
              <a:gdLst>
                <a:gd name="connsiteX0" fmla="*/ 1280712 w 1280712"/>
                <a:gd name="connsiteY0" fmla="*/ 1291292 h 1291291"/>
                <a:gd name="connsiteX1" fmla="*/ 0 w 1280712"/>
                <a:gd name="connsiteY1" fmla="*/ 1291292 h 1291291"/>
                <a:gd name="connsiteX2" fmla="*/ 1257 w 1280712"/>
                <a:gd name="connsiteY2" fmla="*/ 1282586 h 1291291"/>
                <a:gd name="connsiteX3" fmla="*/ 77781 w 1280712"/>
                <a:gd name="connsiteY3" fmla="*/ 1029011 h 1291291"/>
                <a:gd name="connsiteX4" fmla="*/ 243135 w 1280712"/>
                <a:gd name="connsiteY4" fmla="*/ 938752 h 1291291"/>
                <a:gd name="connsiteX5" fmla="*/ 302876 w 1280712"/>
                <a:gd name="connsiteY5" fmla="*/ 724116 h 1291291"/>
                <a:gd name="connsiteX6" fmla="*/ 289446 w 1280712"/>
                <a:gd name="connsiteY6" fmla="*/ 444557 h 1291291"/>
                <a:gd name="connsiteX7" fmla="*/ 289446 w 1280712"/>
                <a:gd name="connsiteY7" fmla="*/ 444386 h 1291291"/>
                <a:gd name="connsiteX8" fmla="*/ 334308 w 1280712"/>
                <a:gd name="connsiteY8" fmla="*/ 201441 h 1291291"/>
                <a:gd name="connsiteX9" fmla="*/ 600932 w 1280712"/>
                <a:gd name="connsiteY9" fmla="*/ 4807 h 1291291"/>
                <a:gd name="connsiteX10" fmla="*/ 841762 w 1280712"/>
                <a:gd name="connsiteY10" fmla="*/ 60604 h 1291291"/>
                <a:gd name="connsiteX11" fmla="*/ 1001554 w 1280712"/>
                <a:gd name="connsiteY11" fmla="*/ 573678 h 1291291"/>
                <a:gd name="connsiteX12" fmla="*/ 1012927 w 1280712"/>
                <a:gd name="connsiteY12" fmla="*/ 931628 h 1291291"/>
                <a:gd name="connsiteX13" fmla="*/ 1124198 w 1280712"/>
                <a:gd name="connsiteY13" fmla="*/ 966241 h 1291291"/>
                <a:gd name="connsiteX14" fmla="*/ 1279931 w 1280712"/>
                <a:gd name="connsiteY14" fmla="*/ 1282967 h 1291291"/>
                <a:gd name="connsiteX15" fmla="*/ 1280712 w 1280712"/>
                <a:gd name="connsiteY15" fmla="*/ 1291292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712" h="1291291">
                  <a:moveTo>
                    <a:pt x="1280712" y="1291292"/>
                  </a:moveTo>
                  <a:lnTo>
                    <a:pt x="0" y="1291292"/>
                  </a:lnTo>
                  <a:lnTo>
                    <a:pt x="1257" y="1282586"/>
                  </a:lnTo>
                  <a:cubicBezTo>
                    <a:pt x="19298" y="1157675"/>
                    <a:pt x="43625" y="1077093"/>
                    <a:pt x="77781" y="1029011"/>
                  </a:cubicBezTo>
                  <a:cubicBezTo>
                    <a:pt x="111481" y="981596"/>
                    <a:pt x="178308" y="957707"/>
                    <a:pt x="243135" y="938752"/>
                  </a:cubicBezTo>
                  <a:cubicBezTo>
                    <a:pt x="272586" y="883774"/>
                    <a:pt x="295046" y="822681"/>
                    <a:pt x="302876" y="724116"/>
                  </a:cubicBezTo>
                  <a:cubicBezTo>
                    <a:pt x="310344" y="630066"/>
                    <a:pt x="293256" y="537388"/>
                    <a:pt x="289446" y="444557"/>
                  </a:cubicBezTo>
                  <a:lnTo>
                    <a:pt x="289446" y="444386"/>
                  </a:lnTo>
                  <a:cubicBezTo>
                    <a:pt x="286131" y="363861"/>
                    <a:pt x="292875" y="283204"/>
                    <a:pt x="334308" y="201441"/>
                  </a:cubicBezTo>
                  <a:cubicBezTo>
                    <a:pt x="390658" y="90227"/>
                    <a:pt x="473183" y="28715"/>
                    <a:pt x="600932" y="4807"/>
                  </a:cubicBezTo>
                  <a:cubicBezTo>
                    <a:pt x="696201" y="-13005"/>
                    <a:pt x="788365" y="21609"/>
                    <a:pt x="841762" y="60604"/>
                  </a:cubicBezTo>
                  <a:cubicBezTo>
                    <a:pt x="999211" y="120688"/>
                    <a:pt x="1064590" y="305187"/>
                    <a:pt x="1001554" y="573678"/>
                  </a:cubicBezTo>
                  <a:cubicBezTo>
                    <a:pt x="963778" y="734632"/>
                    <a:pt x="982771" y="840226"/>
                    <a:pt x="1012927" y="931628"/>
                  </a:cubicBezTo>
                  <a:cubicBezTo>
                    <a:pt x="1057447" y="942162"/>
                    <a:pt x="1097871" y="952754"/>
                    <a:pt x="1124198" y="966241"/>
                  </a:cubicBezTo>
                  <a:cubicBezTo>
                    <a:pt x="1214476" y="1012514"/>
                    <a:pt x="1263968" y="1113155"/>
                    <a:pt x="1279931" y="1282967"/>
                  </a:cubicBezTo>
                  <a:lnTo>
                    <a:pt x="1280712" y="129129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636F26DB-8125-80D5-35E8-113EACBBE5A7}"/>
                </a:ext>
              </a:extLst>
            </p:cNvPr>
            <p:cNvSpPr/>
            <p:nvPr/>
          </p:nvSpPr>
          <p:spPr>
            <a:xfrm>
              <a:off x="375744" y="2805430"/>
              <a:ext cx="1280712" cy="1291291"/>
            </a:xfrm>
            <a:custGeom>
              <a:avLst/>
              <a:gdLst>
                <a:gd name="connsiteX0" fmla="*/ 1279931 w 1280712"/>
                <a:gd name="connsiteY0" fmla="*/ 1282967 h 1291291"/>
                <a:gd name="connsiteX1" fmla="*/ 1124198 w 1280712"/>
                <a:gd name="connsiteY1" fmla="*/ 966241 h 1291291"/>
                <a:gd name="connsiteX2" fmla="*/ 1012927 w 1280712"/>
                <a:gd name="connsiteY2" fmla="*/ 931628 h 1291291"/>
                <a:gd name="connsiteX3" fmla="*/ 1001554 w 1280712"/>
                <a:gd name="connsiteY3" fmla="*/ 573678 h 1291291"/>
                <a:gd name="connsiteX4" fmla="*/ 841762 w 1280712"/>
                <a:gd name="connsiteY4" fmla="*/ 60604 h 1291291"/>
                <a:gd name="connsiteX5" fmla="*/ 600932 w 1280712"/>
                <a:gd name="connsiteY5" fmla="*/ 4807 h 1291291"/>
                <a:gd name="connsiteX6" fmla="*/ 334308 w 1280712"/>
                <a:gd name="connsiteY6" fmla="*/ 201441 h 1291291"/>
                <a:gd name="connsiteX7" fmla="*/ 289446 w 1280712"/>
                <a:gd name="connsiteY7" fmla="*/ 444386 h 1291291"/>
                <a:gd name="connsiteX8" fmla="*/ 289446 w 1280712"/>
                <a:gd name="connsiteY8" fmla="*/ 444557 h 1291291"/>
                <a:gd name="connsiteX9" fmla="*/ 302876 w 1280712"/>
                <a:gd name="connsiteY9" fmla="*/ 724116 h 1291291"/>
                <a:gd name="connsiteX10" fmla="*/ 243135 w 1280712"/>
                <a:gd name="connsiteY10" fmla="*/ 938752 h 1291291"/>
                <a:gd name="connsiteX11" fmla="*/ 77781 w 1280712"/>
                <a:gd name="connsiteY11" fmla="*/ 1029011 h 1291291"/>
                <a:gd name="connsiteX12" fmla="*/ 1257 w 1280712"/>
                <a:gd name="connsiteY12" fmla="*/ 1282586 h 1291291"/>
                <a:gd name="connsiteX13" fmla="*/ 0 w 1280712"/>
                <a:gd name="connsiteY13" fmla="*/ 1291292 h 1291291"/>
                <a:gd name="connsiteX14" fmla="*/ 1280712 w 1280712"/>
                <a:gd name="connsiteY14" fmla="*/ 1291292 h 1291291"/>
                <a:gd name="connsiteX15" fmla="*/ 1279931 w 1280712"/>
                <a:gd name="connsiteY15" fmla="*/ 1282967 h 1291291"/>
                <a:gd name="connsiteX16" fmla="*/ 333451 w 1280712"/>
                <a:gd name="connsiteY16" fmla="*/ 412820 h 1291291"/>
                <a:gd name="connsiteX17" fmla="*/ 342309 w 1280712"/>
                <a:gd name="connsiteY17" fmla="*/ 409010 h 1291291"/>
                <a:gd name="connsiteX18" fmla="*/ 345453 w 1280712"/>
                <a:gd name="connsiteY18" fmla="*/ 409486 h 1291291"/>
                <a:gd name="connsiteX19" fmla="*/ 368827 w 1280712"/>
                <a:gd name="connsiteY19" fmla="*/ 434461 h 1291291"/>
                <a:gd name="connsiteX20" fmla="*/ 358826 w 1280712"/>
                <a:gd name="connsiteY20" fmla="*/ 477857 h 1291291"/>
                <a:gd name="connsiteX21" fmla="*/ 347986 w 1280712"/>
                <a:gd name="connsiteY21" fmla="*/ 523996 h 1291291"/>
                <a:gd name="connsiteX22" fmla="*/ 337223 w 1280712"/>
                <a:gd name="connsiteY22" fmla="*/ 499707 h 1291291"/>
                <a:gd name="connsiteX23" fmla="*/ 333451 w 1280712"/>
                <a:gd name="connsiteY23" fmla="*/ 412820 h 1291291"/>
                <a:gd name="connsiteX24" fmla="*/ 385115 w 1280712"/>
                <a:gd name="connsiteY24" fmla="*/ 418783 h 1291291"/>
                <a:gd name="connsiteX25" fmla="*/ 437236 w 1280712"/>
                <a:gd name="connsiteY25" fmla="*/ 294119 h 1291291"/>
                <a:gd name="connsiteX26" fmla="*/ 686848 w 1280712"/>
                <a:gd name="connsiteY26" fmla="*/ 225997 h 1291291"/>
                <a:gd name="connsiteX27" fmla="*/ 707288 w 1280712"/>
                <a:gd name="connsiteY27" fmla="*/ 226263 h 1291291"/>
                <a:gd name="connsiteX28" fmla="*/ 757428 w 1280712"/>
                <a:gd name="connsiteY28" fmla="*/ 229330 h 1291291"/>
                <a:gd name="connsiteX29" fmla="*/ 759504 w 1280712"/>
                <a:gd name="connsiteY29" fmla="*/ 235788 h 1291291"/>
                <a:gd name="connsiteX30" fmla="*/ 810425 w 1280712"/>
                <a:gd name="connsiteY30" fmla="*/ 353479 h 1291291"/>
                <a:gd name="connsiteX31" fmla="*/ 841324 w 1280712"/>
                <a:gd name="connsiteY31" fmla="*/ 452234 h 1291291"/>
                <a:gd name="connsiteX32" fmla="*/ 839762 w 1280712"/>
                <a:gd name="connsiteY32" fmla="*/ 468789 h 1291291"/>
                <a:gd name="connsiteX33" fmla="*/ 838543 w 1280712"/>
                <a:gd name="connsiteY33" fmla="*/ 483133 h 1291291"/>
                <a:gd name="connsiteX34" fmla="*/ 837838 w 1280712"/>
                <a:gd name="connsiteY34" fmla="*/ 492525 h 1291291"/>
                <a:gd name="connsiteX35" fmla="*/ 824560 w 1280712"/>
                <a:gd name="connsiteY35" fmla="*/ 561410 h 1291291"/>
                <a:gd name="connsiteX36" fmla="*/ 822065 w 1280712"/>
                <a:gd name="connsiteY36" fmla="*/ 571011 h 1291291"/>
                <a:gd name="connsiteX37" fmla="*/ 816407 w 1280712"/>
                <a:gd name="connsiteY37" fmla="*/ 592766 h 1291291"/>
                <a:gd name="connsiteX38" fmla="*/ 813606 w 1280712"/>
                <a:gd name="connsiteY38" fmla="*/ 602196 h 1291291"/>
                <a:gd name="connsiteX39" fmla="*/ 774097 w 1280712"/>
                <a:gd name="connsiteY39" fmla="*/ 667328 h 1291291"/>
                <a:gd name="connsiteX40" fmla="*/ 755180 w 1280712"/>
                <a:gd name="connsiteY40" fmla="*/ 686302 h 1291291"/>
                <a:gd name="connsiteX41" fmla="*/ 748722 w 1280712"/>
                <a:gd name="connsiteY41" fmla="*/ 691979 h 1291291"/>
                <a:gd name="connsiteX42" fmla="*/ 705764 w 1280712"/>
                <a:gd name="connsiteY42" fmla="*/ 723087 h 1291291"/>
                <a:gd name="connsiteX43" fmla="*/ 557213 w 1280712"/>
                <a:gd name="connsiteY43" fmla="*/ 773151 h 1291291"/>
                <a:gd name="connsiteX44" fmla="*/ 480936 w 1280712"/>
                <a:gd name="connsiteY44" fmla="*/ 739089 h 1291291"/>
                <a:gd name="connsiteX45" fmla="*/ 459353 w 1280712"/>
                <a:gd name="connsiteY45" fmla="*/ 720649 h 1291291"/>
                <a:gd name="connsiteX46" fmla="*/ 444360 w 1280712"/>
                <a:gd name="connsiteY46" fmla="*/ 705790 h 1291291"/>
                <a:gd name="connsiteX47" fmla="*/ 371380 w 1280712"/>
                <a:gd name="connsiteY47" fmla="*/ 599186 h 1291291"/>
                <a:gd name="connsiteX48" fmla="*/ 362426 w 1280712"/>
                <a:gd name="connsiteY48" fmla="*/ 569525 h 1291291"/>
                <a:gd name="connsiteX49" fmla="*/ 361150 w 1280712"/>
                <a:gd name="connsiteY49" fmla="*/ 544360 h 1291291"/>
                <a:gd name="connsiteX50" fmla="*/ 373513 w 1280712"/>
                <a:gd name="connsiteY50" fmla="*/ 481933 h 1291291"/>
                <a:gd name="connsiteX51" fmla="*/ 379495 w 1280712"/>
                <a:gd name="connsiteY51" fmla="*/ 459454 h 1291291"/>
                <a:gd name="connsiteX52" fmla="*/ 384543 w 1280712"/>
                <a:gd name="connsiteY52" fmla="*/ 431413 h 1291291"/>
                <a:gd name="connsiteX53" fmla="*/ 385115 w 1280712"/>
                <a:gd name="connsiteY53" fmla="*/ 418783 h 1291291"/>
                <a:gd name="connsiteX54" fmla="*/ 904513 w 1280712"/>
                <a:gd name="connsiteY54" fmla="*/ 455187 h 1291291"/>
                <a:gd name="connsiteX55" fmla="*/ 874586 w 1280712"/>
                <a:gd name="connsiteY55" fmla="*/ 536835 h 1291291"/>
                <a:gd name="connsiteX56" fmla="*/ 837362 w 1280712"/>
                <a:gd name="connsiteY56" fmla="*/ 572783 h 1291291"/>
                <a:gd name="connsiteX57" fmla="*/ 847382 w 1280712"/>
                <a:gd name="connsiteY57" fmla="*/ 533292 h 1291291"/>
                <a:gd name="connsiteX58" fmla="*/ 853040 w 1280712"/>
                <a:gd name="connsiteY58" fmla="*/ 493668 h 1291291"/>
                <a:gd name="connsiteX59" fmla="*/ 853173 w 1280712"/>
                <a:gd name="connsiteY59" fmla="*/ 491935 h 1291291"/>
                <a:gd name="connsiteX60" fmla="*/ 854545 w 1280712"/>
                <a:gd name="connsiteY60" fmla="*/ 474866 h 1291291"/>
                <a:gd name="connsiteX61" fmla="*/ 893807 w 1280712"/>
                <a:gd name="connsiteY61" fmla="*/ 448367 h 1291291"/>
                <a:gd name="connsiteX62" fmla="*/ 894093 w 1280712"/>
                <a:gd name="connsiteY62" fmla="*/ 448367 h 1291291"/>
                <a:gd name="connsiteX63" fmla="*/ 904513 w 1280712"/>
                <a:gd name="connsiteY63" fmla="*/ 455187 h 1291291"/>
                <a:gd name="connsiteX64" fmla="*/ 537058 w 1280712"/>
                <a:gd name="connsiteY64" fmla="*/ 1031602 h 1291291"/>
                <a:gd name="connsiteX65" fmla="*/ 471869 w 1280712"/>
                <a:gd name="connsiteY65" fmla="*/ 1016991 h 1291291"/>
                <a:gd name="connsiteX66" fmla="*/ 483184 w 1280712"/>
                <a:gd name="connsiteY66" fmla="*/ 759873 h 1291291"/>
                <a:gd name="connsiteX67" fmla="*/ 557213 w 1280712"/>
                <a:gd name="connsiteY67" fmla="*/ 788410 h 1291291"/>
                <a:gd name="connsiteX68" fmla="*/ 713746 w 1280712"/>
                <a:gd name="connsiteY68" fmla="*/ 736098 h 1291291"/>
                <a:gd name="connsiteX69" fmla="*/ 737597 w 1280712"/>
                <a:gd name="connsiteY69" fmla="*/ 720134 h 1291291"/>
                <a:gd name="connsiteX70" fmla="*/ 695916 w 1280712"/>
                <a:gd name="connsiteY70" fmla="*/ 987158 h 1291291"/>
                <a:gd name="connsiteX71" fmla="*/ 537058 w 1280712"/>
                <a:gd name="connsiteY71" fmla="*/ 1031621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80712" h="1291291">
                  <a:moveTo>
                    <a:pt x="1279931" y="1282967"/>
                  </a:moveTo>
                  <a:cubicBezTo>
                    <a:pt x="1263968" y="1113155"/>
                    <a:pt x="1214476" y="1012514"/>
                    <a:pt x="1124198" y="966241"/>
                  </a:cubicBezTo>
                  <a:cubicBezTo>
                    <a:pt x="1097871" y="952754"/>
                    <a:pt x="1057447" y="942162"/>
                    <a:pt x="1012927" y="931628"/>
                  </a:cubicBezTo>
                  <a:cubicBezTo>
                    <a:pt x="982771" y="840226"/>
                    <a:pt x="963778" y="734632"/>
                    <a:pt x="1001554" y="573678"/>
                  </a:cubicBezTo>
                  <a:cubicBezTo>
                    <a:pt x="1064590" y="305187"/>
                    <a:pt x="999211" y="120688"/>
                    <a:pt x="841762" y="60604"/>
                  </a:cubicBezTo>
                  <a:cubicBezTo>
                    <a:pt x="788365" y="21609"/>
                    <a:pt x="696201" y="-13005"/>
                    <a:pt x="600932" y="4807"/>
                  </a:cubicBezTo>
                  <a:cubicBezTo>
                    <a:pt x="473183" y="28715"/>
                    <a:pt x="390658" y="90227"/>
                    <a:pt x="334308" y="201441"/>
                  </a:cubicBezTo>
                  <a:cubicBezTo>
                    <a:pt x="292875" y="283204"/>
                    <a:pt x="286131" y="363861"/>
                    <a:pt x="289446" y="444386"/>
                  </a:cubicBezTo>
                  <a:lnTo>
                    <a:pt x="289446" y="444557"/>
                  </a:lnTo>
                  <a:cubicBezTo>
                    <a:pt x="293256" y="537388"/>
                    <a:pt x="310344" y="630066"/>
                    <a:pt x="302876" y="724116"/>
                  </a:cubicBezTo>
                  <a:cubicBezTo>
                    <a:pt x="295046" y="822681"/>
                    <a:pt x="272586" y="883774"/>
                    <a:pt x="243135" y="938752"/>
                  </a:cubicBezTo>
                  <a:cubicBezTo>
                    <a:pt x="178308" y="957707"/>
                    <a:pt x="111481" y="981596"/>
                    <a:pt x="77781" y="1029011"/>
                  </a:cubicBezTo>
                  <a:cubicBezTo>
                    <a:pt x="43625" y="1077093"/>
                    <a:pt x="19298" y="1157675"/>
                    <a:pt x="1257" y="1282586"/>
                  </a:cubicBezTo>
                  <a:lnTo>
                    <a:pt x="0" y="1291292"/>
                  </a:lnTo>
                  <a:lnTo>
                    <a:pt x="1280712" y="1291292"/>
                  </a:lnTo>
                  <a:lnTo>
                    <a:pt x="1279931" y="1282967"/>
                  </a:lnTo>
                  <a:close/>
                  <a:moveTo>
                    <a:pt x="333451" y="412820"/>
                  </a:moveTo>
                  <a:cubicBezTo>
                    <a:pt x="337014" y="409829"/>
                    <a:pt x="339985" y="409010"/>
                    <a:pt x="342309" y="409010"/>
                  </a:cubicBezTo>
                  <a:cubicBezTo>
                    <a:pt x="343529" y="409010"/>
                    <a:pt x="344576" y="409219"/>
                    <a:pt x="345453" y="409486"/>
                  </a:cubicBezTo>
                  <a:cubicBezTo>
                    <a:pt x="353816" y="411963"/>
                    <a:pt x="362293" y="422974"/>
                    <a:pt x="368827" y="434461"/>
                  </a:cubicBezTo>
                  <a:cubicBezTo>
                    <a:pt x="367017" y="448329"/>
                    <a:pt x="363017" y="462788"/>
                    <a:pt x="358826" y="477857"/>
                  </a:cubicBezTo>
                  <a:cubicBezTo>
                    <a:pt x="354768" y="492506"/>
                    <a:pt x="350482" y="507917"/>
                    <a:pt x="347986" y="523996"/>
                  </a:cubicBezTo>
                  <a:cubicBezTo>
                    <a:pt x="343757" y="516357"/>
                    <a:pt x="339966" y="508146"/>
                    <a:pt x="337223" y="499707"/>
                  </a:cubicBezTo>
                  <a:cubicBezTo>
                    <a:pt x="323259" y="456711"/>
                    <a:pt x="321793" y="422612"/>
                    <a:pt x="333451" y="412820"/>
                  </a:cubicBezTo>
                  <a:close/>
                  <a:moveTo>
                    <a:pt x="385115" y="418783"/>
                  </a:moveTo>
                  <a:cubicBezTo>
                    <a:pt x="384639" y="367252"/>
                    <a:pt x="402184" y="325304"/>
                    <a:pt x="437236" y="294119"/>
                  </a:cubicBezTo>
                  <a:cubicBezTo>
                    <a:pt x="501739" y="236741"/>
                    <a:pt x="612743" y="225997"/>
                    <a:pt x="686848" y="225997"/>
                  </a:cubicBezTo>
                  <a:cubicBezTo>
                    <a:pt x="694030" y="225997"/>
                    <a:pt x="700869" y="226092"/>
                    <a:pt x="707288" y="226263"/>
                  </a:cubicBezTo>
                  <a:cubicBezTo>
                    <a:pt x="731215" y="226911"/>
                    <a:pt x="749237" y="228492"/>
                    <a:pt x="757428" y="229330"/>
                  </a:cubicBezTo>
                  <a:cubicBezTo>
                    <a:pt x="758114" y="231502"/>
                    <a:pt x="758800" y="233674"/>
                    <a:pt x="759504" y="235788"/>
                  </a:cubicBezTo>
                  <a:cubicBezTo>
                    <a:pt x="776021" y="286347"/>
                    <a:pt x="794976" y="323361"/>
                    <a:pt x="810425" y="353479"/>
                  </a:cubicBezTo>
                  <a:cubicBezTo>
                    <a:pt x="830199" y="392094"/>
                    <a:pt x="844487" y="420002"/>
                    <a:pt x="841324" y="452234"/>
                  </a:cubicBezTo>
                  <a:cubicBezTo>
                    <a:pt x="840715" y="458407"/>
                    <a:pt x="840200" y="463893"/>
                    <a:pt x="839762" y="468789"/>
                  </a:cubicBezTo>
                  <a:cubicBezTo>
                    <a:pt x="839286" y="474256"/>
                    <a:pt x="838886" y="478981"/>
                    <a:pt x="838543" y="483133"/>
                  </a:cubicBezTo>
                  <a:cubicBezTo>
                    <a:pt x="838276" y="486639"/>
                    <a:pt x="838048" y="489744"/>
                    <a:pt x="837838" y="492525"/>
                  </a:cubicBezTo>
                  <a:cubicBezTo>
                    <a:pt x="836047" y="516185"/>
                    <a:pt x="835933" y="517709"/>
                    <a:pt x="824560" y="561410"/>
                  </a:cubicBezTo>
                  <a:cubicBezTo>
                    <a:pt x="823779" y="564401"/>
                    <a:pt x="822960" y="567601"/>
                    <a:pt x="822065" y="571011"/>
                  </a:cubicBezTo>
                  <a:cubicBezTo>
                    <a:pt x="820388" y="577450"/>
                    <a:pt x="818502" y="584651"/>
                    <a:pt x="816407" y="592766"/>
                  </a:cubicBezTo>
                  <a:cubicBezTo>
                    <a:pt x="815588" y="595909"/>
                    <a:pt x="814654" y="599053"/>
                    <a:pt x="813606" y="602196"/>
                  </a:cubicBezTo>
                  <a:cubicBezTo>
                    <a:pt x="806082" y="624675"/>
                    <a:pt x="792671" y="646697"/>
                    <a:pt x="774097" y="667328"/>
                  </a:cubicBezTo>
                  <a:cubicBezTo>
                    <a:pt x="768287" y="673805"/>
                    <a:pt x="761981" y="680149"/>
                    <a:pt x="755180" y="686302"/>
                  </a:cubicBezTo>
                  <a:cubicBezTo>
                    <a:pt x="753066" y="688226"/>
                    <a:pt x="750913" y="690112"/>
                    <a:pt x="748722" y="691979"/>
                  </a:cubicBezTo>
                  <a:cubicBezTo>
                    <a:pt x="735902" y="702970"/>
                    <a:pt x="721538" y="713391"/>
                    <a:pt x="705764" y="723087"/>
                  </a:cubicBezTo>
                  <a:cubicBezTo>
                    <a:pt x="656311" y="753491"/>
                    <a:pt x="597999" y="773151"/>
                    <a:pt x="557213" y="773151"/>
                  </a:cubicBezTo>
                  <a:cubicBezTo>
                    <a:pt x="535267" y="773151"/>
                    <a:pt x="508197" y="760273"/>
                    <a:pt x="480936" y="739089"/>
                  </a:cubicBezTo>
                  <a:cubicBezTo>
                    <a:pt x="473735" y="733489"/>
                    <a:pt x="466496" y="727316"/>
                    <a:pt x="459353" y="720649"/>
                  </a:cubicBezTo>
                  <a:cubicBezTo>
                    <a:pt x="454304" y="715944"/>
                    <a:pt x="449294" y="710971"/>
                    <a:pt x="444360" y="705790"/>
                  </a:cubicBezTo>
                  <a:cubicBezTo>
                    <a:pt x="415595" y="675672"/>
                    <a:pt x="389172" y="638162"/>
                    <a:pt x="371380" y="599186"/>
                  </a:cubicBezTo>
                  <a:cubicBezTo>
                    <a:pt x="366789" y="589128"/>
                    <a:pt x="363950" y="579260"/>
                    <a:pt x="362426" y="569525"/>
                  </a:cubicBezTo>
                  <a:cubicBezTo>
                    <a:pt x="361093" y="561029"/>
                    <a:pt x="360750" y="552647"/>
                    <a:pt x="361150" y="544360"/>
                  </a:cubicBezTo>
                  <a:cubicBezTo>
                    <a:pt x="362121" y="523005"/>
                    <a:pt x="367875" y="502279"/>
                    <a:pt x="373513" y="481933"/>
                  </a:cubicBezTo>
                  <a:cubicBezTo>
                    <a:pt x="375628" y="474313"/>
                    <a:pt x="377704" y="466827"/>
                    <a:pt x="379495" y="459454"/>
                  </a:cubicBezTo>
                  <a:cubicBezTo>
                    <a:pt x="381800" y="449986"/>
                    <a:pt x="383648" y="440671"/>
                    <a:pt x="384543" y="431413"/>
                  </a:cubicBezTo>
                  <a:cubicBezTo>
                    <a:pt x="384943" y="427203"/>
                    <a:pt x="385153" y="422993"/>
                    <a:pt x="385115" y="418783"/>
                  </a:cubicBezTo>
                  <a:close/>
                  <a:moveTo>
                    <a:pt x="904513" y="455187"/>
                  </a:moveTo>
                  <a:cubicBezTo>
                    <a:pt x="912666" y="468046"/>
                    <a:pt x="900913" y="500107"/>
                    <a:pt x="874586" y="536835"/>
                  </a:cubicBezTo>
                  <a:cubicBezTo>
                    <a:pt x="864108" y="551466"/>
                    <a:pt x="849782" y="563924"/>
                    <a:pt x="837362" y="572783"/>
                  </a:cubicBezTo>
                  <a:cubicBezTo>
                    <a:pt x="842162" y="554323"/>
                    <a:pt x="845287" y="542303"/>
                    <a:pt x="847382" y="533292"/>
                  </a:cubicBezTo>
                  <a:cubicBezTo>
                    <a:pt x="851192" y="517138"/>
                    <a:pt x="851764" y="510527"/>
                    <a:pt x="853040" y="493668"/>
                  </a:cubicBezTo>
                  <a:cubicBezTo>
                    <a:pt x="853078" y="493097"/>
                    <a:pt x="853135" y="492525"/>
                    <a:pt x="853173" y="491935"/>
                  </a:cubicBezTo>
                  <a:cubicBezTo>
                    <a:pt x="853535" y="487248"/>
                    <a:pt x="853954" y="481686"/>
                    <a:pt x="854545" y="474866"/>
                  </a:cubicBezTo>
                  <a:cubicBezTo>
                    <a:pt x="865251" y="463017"/>
                    <a:pt x="881958" y="448367"/>
                    <a:pt x="893807" y="448367"/>
                  </a:cubicBezTo>
                  <a:lnTo>
                    <a:pt x="894093" y="448367"/>
                  </a:lnTo>
                  <a:cubicBezTo>
                    <a:pt x="896760" y="448424"/>
                    <a:pt x="900722" y="449186"/>
                    <a:pt x="904513" y="455187"/>
                  </a:cubicBezTo>
                  <a:close/>
                  <a:moveTo>
                    <a:pt x="537058" y="1031602"/>
                  </a:moveTo>
                  <a:cubicBezTo>
                    <a:pt x="510369" y="1031735"/>
                    <a:pt x="489014" y="1026154"/>
                    <a:pt x="471869" y="1016991"/>
                  </a:cubicBezTo>
                  <a:cubicBezTo>
                    <a:pt x="489128" y="921512"/>
                    <a:pt x="490385" y="835120"/>
                    <a:pt x="483184" y="759873"/>
                  </a:cubicBezTo>
                  <a:cubicBezTo>
                    <a:pt x="509949" y="778485"/>
                    <a:pt x="535438" y="788410"/>
                    <a:pt x="557213" y="788410"/>
                  </a:cubicBezTo>
                  <a:cubicBezTo>
                    <a:pt x="600608" y="788410"/>
                    <a:pt x="662064" y="767874"/>
                    <a:pt x="713746" y="736098"/>
                  </a:cubicBezTo>
                  <a:cubicBezTo>
                    <a:pt x="722071" y="730974"/>
                    <a:pt x="730034" y="725659"/>
                    <a:pt x="737597" y="720134"/>
                  </a:cubicBezTo>
                  <a:cubicBezTo>
                    <a:pt x="704050" y="811517"/>
                    <a:pt x="694163" y="904119"/>
                    <a:pt x="695916" y="987158"/>
                  </a:cubicBezTo>
                  <a:cubicBezTo>
                    <a:pt x="652958" y="1012514"/>
                    <a:pt x="599389" y="1031316"/>
                    <a:pt x="537058" y="1031621"/>
                  </a:cubicBezTo>
                  <a:close/>
                </a:path>
              </a:pathLst>
            </a:custGeom>
            <a:solidFill>
              <a:srgbClr val="0A39A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7" name="Grafik 46">
            <a:extLst>
              <a:ext uri="{FF2B5EF4-FFF2-40B4-BE49-F238E27FC236}">
                <a16:creationId xmlns:a16="http://schemas.microsoft.com/office/drawing/2014/main" id="{032076FE-89EE-C4CD-6509-3EF2366F0278}"/>
              </a:ext>
            </a:extLst>
          </p:cNvPr>
          <p:cNvGrpSpPr>
            <a:grpSpLocks noChangeAspect="1"/>
          </p:cNvGrpSpPr>
          <p:nvPr/>
        </p:nvGrpSpPr>
        <p:grpSpPr>
          <a:xfrm>
            <a:off x="7008101" y="5397219"/>
            <a:ext cx="1133339" cy="1149059"/>
            <a:chOff x="6942876" y="3300412"/>
            <a:chExt cx="1274025" cy="1291697"/>
          </a:xfrm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673A970A-D00C-25C7-7DF8-90C493F8AC80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F143A34B-D83C-C6DD-EDF7-D914DB9152B8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6" name="Grafik 44">
            <a:extLst>
              <a:ext uri="{FF2B5EF4-FFF2-40B4-BE49-F238E27FC236}">
                <a16:creationId xmlns:a16="http://schemas.microsoft.com/office/drawing/2014/main" id="{9294F066-2510-8061-BDFD-1B7FD2BE0E0E}"/>
              </a:ext>
            </a:extLst>
          </p:cNvPr>
          <p:cNvGrpSpPr>
            <a:grpSpLocks noChangeAspect="1"/>
          </p:cNvGrpSpPr>
          <p:nvPr/>
        </p:nvGrpSpPr>
        <p:grpSpPr>
          <a:xfrm>
            <a:off x="4557307" y="5302742"/>
            <a:ext cx="1102727" cy="1149059"/>
            <a:chOff x="3176344" y="3172479"/>
            <a:chExt cx="1317078" cy="1372416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CFA8A3E4-440D-08EA-5A10-10BB4C86B113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23E6F5CE-7559-0C43-57C1-69AFF7B96076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730D55DE-B911-3B37-4D8F-F8CCA59C4285}"/>
              </a:ext>
            </a:extLst>
          </p:cNvPr>
          <p:cNvSpPr/>
          <p:nvPr/>
        </p:nvSpPr>
        <p:spPr>
          <a:xfrm flipH="1">
            <a:off x="8880310" y="5467341"/>
            <a:ext cx="1178615" cy="1078936"/>
          </a:xfrm>
          <a:custGeom>
            <a:avLst/>
            <a:gdLst>
              <a:gd name="connsiteX0" fmla="*/ 1491653 w 1511362"/>
              <a:gd name="connsiteY0" fmla="*/ 1315553 h 1383542"/>
              <a:gd name="connsiteX1" fmla="*/ 1428864 w 1511362"/>
              <a:gd name="connsiteY1" fmla="*/ 1196643 h 1383542"/>
              <a:gd name="connsiteX2" fmla="*/ 1303725 w 1511362"/>
              <a:gd name="connsiteY2" fmla="*/ 1082972 h 1383542"/>
              <a:gd name="connsiteX3" fmla="*/ 1087888 w 1511362"/>
              <a:gd name="connsiteY3" fmla="*/ 966024 h 1383542"/>
              <a:gd name="connsiteX4" fmla="*/ 1059656 w 1511362"/>
              <a:gd name="connsiteY4" fmla="*/ 953527 h 1383542"/>
              <a:gd name="connsiteX5" fmla="*/ 1059656 w 1511362"/>
              <a:gd name="connsiteY5" fmla="*/ 953527 h 1383542"/>
              <a:gd name="connsiteX6" fmla="*/ 1014889 w 1511362"/>
              <a:gd name="connsiteY6" fmla="*/ 884490 h 1383542"/>
              <a:gd name="connsiteX7" fmla="*/ 990924 w 1511362"/>
              <a:gd name="connsiteY7" fmla="*/ 881861 h 1383542"/>
              <a:gd name="connsiteX8" fmla="*/ 975722 w 1511362"/>
              <a:gd name="connsiteY8" fmla="*/ 894777 h 1383542"/>
              <a:gd name="connsiteX9" fmla="*/ 975722 w 1511362"/>
              <a:gd name="connsiteY9" fmla="*/ 894777 h 1383542"/>
              <a:gd name="connsiteX10" fmla="*/ 957891 w 1511362"/>
              <a:gd name="connsiteY10" fmla="*/ 787754 h 1383542"/>
              <a:gd name="connsiteX11" fmla="*/ 985723 w 1511362"/>
              <a:gd name="connsiteY11" fmla="*/ 755121 h 1383542"/>
              <a:gd name="connsiteX12" fmla="*/ 986238 w 1511362"/>
              <a:gd name="connsiteY12" fmla="*/ 754512 h 1383542"/>
              <a:gd name="connsiteX13" fmla="*/ 1042035 w 1511362"/>
              <a:gd name="connsiteY13" fmla="*/ 614037 h 1383542"/>
              <a:gd name="connsiteX14" fmla="*/ 1043197 w 1511362"/>
              <a:gd name="connsiteY14" fmla="*/ 547781 h 1383542"/>
              <a:gd name="connsiteX15" fmla="*/ 1078135 w 1511362"/>
              <a:gd name="connsiteY15" fmla="*/ 475658 h 1383542"/>
              <a:gd name="connsiteX16" fmla="*/ 1062171 w 1511362"/>
              <a:gd name="connsiteY16" fmla="*/ 372312 h 1383542"/>
              <a:gd name="connsiteX17" fmla="*/ 1051808 w 1511362"/>
              <a:gd name="connsiteY17" fmla="*/ 371150 h 1383542"/>
              <a:gd name="connsiteX18" fmla="*/ 991743 w 1511362"/>
              <a:gd name="connsiteY18" fmla="*/ 147179 h 1383542"/>
              <a:gd name="connsiteX19" fmla="*/ 890797 w 1511362"/>
              <a:gd name="connsiteY19" fmla="*/ 29564 h 1383542"/>
              <a:gd name="connsiteX20" fmla="*/ 658978 w 1511362"/>
              <a:gd name="connsiteY20" fmla="*/ 32345 h 1383542"/>
              <a:gd name="connsiteX21" fmla="*/ 480727 w 1511362"/>
              <a:gd name="connsiteY21" fmla="*/ 152151 h 1383542"/>
              <a:gd name="connsiteX22" fmla="*/ 446970 w 1511362"/>
              <a:gd name="connsiteY22" fmla="*/ 425137 h 1383542"/>
              <a:gd name="connsiteX23" fmla="*/ 428511 w 1511362"/>
              <a:gd name="connsiteY23" fmla="*/ 440739 h 1383542"/>
              <a:gd name="connsiteX24" fmla="*/ 454666 w 1511362"/>
              <a:gd name="connsiteY24" fmla="*/ 546791 h 1383542"/>
              <a:gd name="connsiteX25" fmla="*/ 498272 w 1511362"/>
              <a:gd name="connsiteY25" fmla="*/ 590586 h 1383542"/>
              <a:gd name="connsiteX26" fmla="*/ 519760 w 1511362"/>
              <a:gd name="connsiteY26" fmla="*/ 684160 h 1383542"/>
              <a:gd name="connsiteX27" fmla="*/ 600323 w 1511362"/>
              <a:gd name="connsiteY27" fmla="*/ 801051 h 1383542"/>
              <a:gd name="connsiteX28" fmla="*/ 565118 w 1511362"/>
              <a:gd name="connsiteY28" fmla="*/ 865078 h 1383542"/>
              <a:gd name="connsiteX29" fmla="*/ 556908 w 1511362"/>
              <a:gd name="connsiteY29" fmla="*/ 855305 h 1383542"/>
              <a:gd name="connsiteX30" fmla="*/ 537286 w 1511362"/>
              <a:gd name="connsiteY30" fmla="*/ 855115 h 1383542"/>
              <a:gd name="connsiteX31" fmla="*/ 476574 w 1511362"/>
              <a:gd name="connsiteY31" fmla="*/ 928114 h 1383542"/>
              <a:gd name="connsiteX32" fmla="*/ 389934 w 1511362"/>
              <a:gd name="connsiteY32" fmla="*/ 972120 h 1383542"/>
              <a:gd name="connsiteX33" fmla="*/ 279292 w 1511362"/>
              <a:gd name="connsiteY33" fmla="*/ 1031213 h 1383542"/>
              <a:gd name="connsiteX34" fmla="*/ 231191 w 1511362"/>
              <a:gd name="connsiteY34" fmla="*/ 1056588 h 1383542"/>
              <a:gd name="connsiteX35" fmla="*/ 0 w 1511362"/>
              <a:gd name="connsiteY35" fmla="*/ 1379161 h 1383542"/>
              <a:gd name="connsiteX36" fmla="*/ 20403 w 1511362"/>
              <a:gd name="connsiteY36" fmla="*/ 1379161 h 1383542"/>
              <a:gd name="connsiteX37" fmla="*/ 19964 w 1511362"/>
              <a:gd name="connsiteY37" fmla="*/ 1381771 h 1383542"/>
              <a:gd name="connsiteX38" fmla="*/ 1489996 w 1511362"/>
              <a:gd name="connsiteY38" fmla="*/ 1383543 h 1383542"/>
              <a:gd name="connsiteX39" fmla="*/ 1489996 w 1511362"/>
              <a:gd name="connsiteY39" fmla="*/ 1380876 h 1383542"/>
              <a:gd name="connsiteX40" fmla="*/ 1511313 w 1511362"/>
              <a:gd name="connsiteY40" fmla="*/ 1380895 h 1383542"/>
              <a:gd name="connsiteX41" fmla="*/ 1491653 w 1511362"/>
              <a:gd name="connsiteY41" fmla="*/ 1315553 h 1383542"/>
              <a:gd name="connsiteX42" fmla="*/ 466954 w 1511362"/>
              <a:gd name="connsiteY42" fmla="*/ 537799 h 1383542"/>
              <a:gd name="connsiteX43" fmla="*/ 441446 w 1511362"/>
              <a:gd name="connsiteY43" fmla="*/ 448740 h 1383542"/>
              <a:gd name="connsiteX44" fmla="*/ 457733 w 1511362"/>
              <a:gd name="connsiteY44" fmla="*/ 438567 h 1383542"/>
              <a:gd name="connsiteX45" fmla="*/ 458153 w 1511362"/>
              <a:gd name="connsiteY45" fmla="*/ 438567 h 1383542"/>
              <a:gd name="connsiteX46" fmla="*/ 458572 w 1511362"/>
              <a:gd name="connsiteY46" fmla="*/ 438587 h 1383542"/>
              <a:gd name="connsiteX47" fmla="*/ 484137 w 1511362"/>
              <a:gd name="connsiteY47" fmla="*/ 456208 h 1383542"/>
              <a:gd name="connsiteX48" fmla="*/ 492385 w 1511362"/>
              <a:gd name="connsiteY48" fmla="*/ 473296 h 1383542"/>
              <a:gd name="connsiteX49" fmla="*/ 492919 w 1511362"/>
              <a:gd name="connsiteY49" fmla="*/ 474591 h 1383542"/>
              <a:gd name="connsiteX50" fmla="*/ 496157 w 1511362"/>
              <a:gd name="connsiteY50" fmla="*/ 536294 h 1383542"/>
              <a:gd name="connsiteX51" fmla="*/ 497015 w 1511362"/>
              <a:gd name="connsiteY51" fmla="*/ 570336 h 1383542"/>
              <a:gd name="connsiteX52" fmla="*/ 466954 w 1511362"/>
              <a:gd name="connsiteY52" fmla="*/ 537799 h 1383542"/>
              <a:gd name="connsiteX53" fmla="*/ 1043159 w 1511362"/>
              <a:gd name="connsiteY53" fmla="*/ 389628 h 1383542"/>
              <a:gd name="connsiteX54" fmla="*/ 1048017 w 1511362"/>
              <a:gd name="connsiteY54" fmla="*/ 387075 h 1383542"/>
              <a:gd name="connsiteX55" fmla="*/ 1058418 w 1511362"/>
              <a:gd name="connsiteY55" fmla="*/ 387094 h 1383542"/>
              <a:gd name="connsiteX56" fmla="*/ 1063142 w 1511362"/>
              <a:gd name="connsiteY56" fmla="*/ 472781 h 1383542"/>
              <a:gd name="connsiteX57" fmla="*/ 1041159 w 1511362"/>
              <a:gd name="connsiteY57" fmla="*/ 523873 h 1383542"/>
              <a:gd name="connsiteX58" fmla="*/ 1025747 w 1511362"/>
              <a:gd name="connsiteY58" fmla="*/ 438453 h 1383542"/>
              <a:gd name="connsiteX59" fmla="*/ 1025062 w 1511362"/>
              <a:gd name="connsiteY59" fmla="*/ 435653 h 1383542"/>
              <a:gd name="connsiteX60" fmla="*/ 1043159 w 1511362"/>
              <a:gd name="connsiteY60" fmla="*/ 389628 h 1383542"/>
              <a:gd name="connsiteX61" fmla="*/ 533838 w 1511362"/>
              <a:gd name="connsiteY61" fmla="*/ 678369 h 1383542"/>
              <a:gd name="connsiteX62" fmla="*/ 514502 w 1511362"/>
              <a:gd name="connsiteY62" fmla="*/ 600283 h 1383542"/>
              <a:gd name="connsiteX63" fmla="*/ 512921 w 1511362"/>
              <a:gd name="connsiteY63" fmla="*/ 582090 h 1383542"/>
              <a:gd name="connsiteX64" fmla="*/ 511397 w 1511362"/>
              <a:gd name="connsiteY64" fmla="*/ 537437 h 1383542"/>
              <a:gd name="connsiteX65" fmla="*/ 511378 w 1511362"/>
              <a:gd name="connsiteY65" fmla="*/ 536046 h 1383542"/>
              <a:gd name="connsiteX66" fmla="*/ 510350 w 1511362"/>
              <a:gd name="connsiteY66" fmla="*/ 499699 h 1383542"/>
              <a:gd name="connsiteX67" fmla="*/ 517703 w 1511362"/>
              <a:gd name="connsiteY67" fmla="*/ 510500 h 1383542"/>
              <a:gd name="connsiteX68" fmla="*/ 522027 w 1511362"/>
              <a:gd name="connsiteY68" fmla="*/ 513148 h 1383542"/>
              <a:gd name="connsiteX69" fmla="*/ 535762 w 1511362"/>
              <a:gd name="connsiteY69" fmla="*/ 502652 h 1383542"/>
              <a:gd name="connsiteX70" fmla="*/ 534829 w 1511362"/>
              <a:gd name="connsiteY70" fmla="*/ 352747 h 1383542"/>
              <a:gd name="connsiteX71" fmla="*/ 533838 w 1511362"/>
              <a:gd name="connsiteY71" fmla="*/ 281767 h 1383542"/>
              <a:gd name="connsiteX72" fmla="*/ 533838 w 1511362"/>
              <a:gd name="connsiteY72" fmla="*/ 281767 h 1383542"/>
              <a:gd name="connsiteX73" fmla="*/ 533914 w 1511362"/>
              <a:gd name="connsiteY73" fmla="*/ 281348 h 1383542"/>
              <a:gd name="connsiteX74" fmla="*/ 533972 w 1511362"/>
              <a:gd name="connsiteY74" fmla="*/ 281043 h 1383542"/>
              <a:gd name="connsiteX75" fmla="*/ 637604 w 1511362"/>
              <a:gd name="connsiteY75" fmla="*/ 214044 h 1383542"/>
              <a:gd name="connsiteX76" fmla="*/ 780364 w 1511362"/>
              <a:gd name="connsiteY76" fmla="*/ 223074 h 1383542"/>
              <a:gd name="connsiteX77" fmla="*/ 932059 w 1511362"/>
              <a:gd name="connsiteY77" fmla="*/ 207891 h 1383542"/>
              <a:gd name="connsiteX78" fmla="*/ 979494 w 1511362"/>
              <a:gd name="connsiteY78" fmla="*/ 268775 h 1383542"/>
              <a:gd name="connsiteX79" fmla="*/ 986771 w 1511362"/>
              <a:gd name="connsiteY79" fmla="*/ 291140 h 1383542"/>
              <a:gd name="connsiteX80" fmla="*/ 993229 w 1511362"/>
              <a:gd name="connsiteY80" fmla="*/ 340289 h 1383542"/>
              <a:gd name="connsiteX81" fmla="*/ 992124 w 1511362"/>
              <a:gd name="connsiteY81" fmla="*/ 372293 h 1383542"/>
              <a:gd name="connsiteX82" fmla="*/ 995134 w 1511362"/>
              <a:gd name="connsiteY82" fmla="*/ 466952 h 1383542"/>
              <a:gd name="connsiteX83" fmla="*/ 1009345 w 1511362"/>
              <a:gd name="connsiteY83" fmla="*/ 492555 h 1383542"/>
              <a:gd name="connsiteX84" fmla="*/ 1021975 w 1511362"/>
              <a:gd name="connsiteY84" fmla="*/ 494917 h 1383542"/>
              <a:gd name="connsiteX85" fmla="*/ 1028814 w 1511362"/>
              <a:gd name="connsiteY85" fmla="*/ 560564 h 1383542"/>
              <a:gd name="connsiteX86" fmla="*/ 974408 w 1511362"/>
              <a:gd name="connsiteY86" fmla="*/ 744853 h 1383542"/>
              <a:gd name="connsiteX87" fmla="*/ 973893 w 1511362"/>
              <a:gd name="connsiteY87" fmla="*/ 745482 h 1383542"/>
              <a:gd name="connsiteX88" fmla="*/ 959872 w 1511362"/>
              <a:gd name="connsiteY88" fmla="*/ 762437 h 1383542"/>
              <a:gd name="connsiteX89" fmla="*/ 943032 w 1511362"/>
              <a:gd name="connsiteY89" fmla="*/ 781296 h 1383542"/>
              <a:gd name="connsiteX90" fmla="*/ 821303 w 1511362"/>
              <a:gd name="connsiteY90" fmla="*/ 839418 h 1383542"/>
              <a:gd name="connsiteX91" fmla="*/ 617963 w 1511362"/>
              <a:gd name="connsiteY91" fmla="*/ 795812 h 1383542"/>
              <a:gd name="connsiteX92" fmla="*/ 604914 w 1511362"/>
              <a:gd name="connsiteY92" fmla="*/ 785068 h 1383542"/>
              <a:gd name="connsiteX93" fmla="*/ 533819 w 1511362"/>
              <a:gd name="connsiteY93" fmla="*/ 678369 h 1383542"/>
              <a:gd name="connsiteX94" fmla="*/ 915753 w 1511362"/>
              <a:gd name="connsiteY94" fmla="*/ 930286 h 1383542"/>
              <a:gd name="connsiteX95" fmla="*/ 847020 w 1511362"/>
              <a:gd name="connsiteY95" fmla="*/ 997456 h 1383542"/>
              <a:gd name="connsiteX96" fmla="*/ 848868 w 1511362"/>
              <a:gd name="connsiteY96" fmla="*/ 1069561 h 1383542"/>
              <a:gd name="connsiteX97" fmla="*/ 850830 w 1511362"/>
              <a:gd name="connsiteY97" fmla="*/ 1069561 h 1383542"/>
              <a:gd name="connsiteX98" fmla="*/ 775145 w 1511362"/>
              <a:gd name="connsiteY98" fmla="*/ 1257565 h 1383542"/>
              <a:gd name="connsiteX99" fmla="*/ 703574 w 1511362"/>
              <a:gd name="connsiteY99" fmla="*/ 1077219 h 1383542"/>
              <a:gd name="connsiteX100" fmla="*/ 705060 w 1511362"/>
              <a:gd name="connsiteY100" fmla="*/ 1076647 h 1383542"/>
              <a:gd name="connsiteX101" fmla="*/ 705174 w 1511362"/>
              <a:gd name="connsiteY101" fmla="*/ 982064 h 1383542"/>
              <a:gd name="connsiteX102" fmla="*/ 641471 w 1511362"/>
              <a:gd name="connsiteY102" fmla="*/ 924724 h 1383542"/>
              <a:gd name="connsiteX103" fmla="*/ 575577 w 1511362"/>
              <a:gd name="connsiteY103" fmla="*/ 876222 h 1383542"/>
              <a:gd name="connsiteX104" fmla="*/ 611600 w 1511362"/>
              <a:gd name="connsiteY104" fmla="*/ 815224 h 1383542"/>
              <a:gd name="connsiteX105" fmla="*/ 613143 w 1511362"/>
              <a:gd name="connsiteY105" fmla="*/ 810995 h 1383542"/>
              <a:gd name="connsiteX106" fmla="*/ 629260 w 1511362"/>
              <a:gd name="connsiteY106" fmla="*/ 821549 h 1383542"/>
              <a:gd name="connsiteX107" fmla="*/ 775145 w 1511362"/>
              <a:gd name="connsiteY107" fmla="*/ 857020 h 1383542"/>
              <a:gd name="connsiteX108" fmla="*/ 822789 w 1511362"/>
              <a:gd name="connsiteY108" fmla="*/ 854600 h 1383542"/>
              <a:gd name="connsiteX109" fmla="*/ 941661 w 1511362"/>
              <a:gd name="connsiteY109" fmla="*/ 803966 h 1383542"/>
              <a:gd name="connsiteX110" fmla="*/ 963816 w 1511362"/>
              <a:gd name="connsiteY110" fmla="*/ 904321 h 1383542"/>
              <a:gd name="connsiteX111" fmla="*/ 963816 w 1511362"/>
              <a:gd name="connsiteY111" fmla="*/ 904321 h 1383542"/>
              <a:gd name="connsiteX112" fmla="*/ 915734 w 1511362"/>
              <a:gd name="connsiteY112" fmla="*/ 930267 h 13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511362" h="1383542">
                <a:moveTo>
                  <a:pt x="1491653" y="1315553"/>
                </a:moveTo>
                <a:cubicBezTo>
                  <a:pt x="1475270" y="1273834"/>
                  <a:pt x="1454468" y="1233486"/>
                  <a:pt x="1428864" y="1196643"/>
                </a:cubicBezTo>
                <a:cubicBezTo>
                  <a:pt x="1398156" y="1152447"/>
                  <a:pt x="1352798" y="1114957"/>
                  <a:pt x="1303725" y="1082972"/>
                </a:cubicBezTo>
                <a:cubicBezTo>
                  <a:pt x="1249356" y="1042681"/>
                  <a:pt x="1178033" y="1004067"/>
                  <a:pt x="1087888" y="966024"/>
                </a:cubicBezTo>
                <a:cubicBezTo>
                  <a:pt x="1077754" y="961738"/>
                  <a:pt x="1068343" y="957604"/>
                  <a:pt x="1059656" y="953527"/>
                </a:cubicBezTo>
                <a:lnTo>
                  <a:pt x="1059656" y="953527"/>
                </a:lnTo>
                <a:cubicBezTo>
                  <a:pt x="1042949" y="922838"/>
                  <a:pt x="1027576" y="901178"/>
                  <a:pt x="1014889" y="884490"/>
                </a:cubicBezTo>
                <a:cubicBezTo>
                  <a:pt x="1009117" y="876908"/>
                  <a:pt x="998182" y="875708"/>
                  <a:pt x="990924" y="881861"/>
                </a:cubicBezTo>
                <a:cubicBezTo>
                  <a:pt x="985628" y="886357"/>
                  <a:pt x="980637" y="890662"/>
                  <a:pt x="975722" y="894777"/>
                </a:cubicBezTo>
                <a:lnTo>
                  <a:pt x="975722" y="894777"/>
                </a:lnTo>
                <a:cubicBezTo>
                  <a:pt x="956253" y="867897"/>
                  <a:pt x="954538" y="835912"/>
                  <a:pt x="957891" y="787754"/>
                </a:cubicBezTo>
                <a:cubicBezTo>
                  <a:pt x="967550" y="777334"/>
                  <a:pt x="976579" y="766304"/>
                  <a:pt x="985723" y="755121"/>
                </a:cubicBezTo>
                <a:lnTo>
                  <a:pt x="986238" y="754512"/>
                </a:lnTo>
                <a:cubicBezTo>
                  <a:pt x="1017422" y="716374"/>
                  <a:pt x="1036206" y="669130"/>
                  <a:pt x="1042035" y="614037"/>
                </a:cubicBezTo>
                <a:cubicBezTo>
                  <a:pt x="1044226" y="593292"/>
                  <a:pt x="1044607" y="571175"/>
                  <a:pt x="1043197" y="547781"/>
                </a:cubicBezTo>
                <a:cubicBezTo>
                  <a:pt x="1053408" y="533989"/>
                  <a:pt x="1072267" y="506195"/>
                  <a:pt x="1078135" y="475658"/>
                </a:cubicBezTo>
                <a:cubicBezTo>
                  <a:pt x="1086441" y="432452"/>
                  <a:pt x="1090403" y="379455"/>
                  <a:pt x="1062171" y="372312"/>
                </a:cubicBezTo>
                <a:cubicBezTo>
                  <a:pt x="1058628" y="371416"/>
                  <a:pt x="1055161" y="371035"/>
                  <a:pt x="1051808" y="371150"/>
                </a:cubicBezTo>
                <a:cubicBezTo>
                  <a:pt x="1068038" y="293368"/>
                  <a:pt x="1060285" y="182535"/>
                  <a:pt x="991743" y="147179"/>
                </a:cubicBezTo>
                <a:cubicBezTo>
                  <a:pt x="977494" y="101802"/>
                  <a:pt x="944880" y="56405"/>
                  <a:pt x="890797" y="29564"/>
                </a:cubicBezTo>
                <a:cubicBezTo>
                  <a:pt x="796290" y="-17356"/>
                  <a:pt x="711537" y="-2326"/>
                  <a:pt x="658978" y="32345"/>
                </a:cubicBezTo>
                <a:cubicBezTo>
                  <a:pt x="619887" y="58139"/>
                  <a:pt x="511264" y="58710"/>
                  <a:pt x="480727" y="152151"/>
                </a:cubicBezTo>
                <a:cubicBezTo>
                  <a:pt x="387439" y="190175"/>
                  <a:pt x="400812" y="360024"/>
                  <a:pt x="446970" y="425137"/>
                </a:cubicBezTo>
                <a:cubicBezTo>
                  <a:pt x="439636" y="427728"/>
                  <a:pt x="433273" y="433043"/>
                  <a:pt x="428511" y="440739"/>
                </a:cubicBezTo>
                <a:cubicBezTo>
                  <a:pt x="413899" y="464342"/>
                  <a:pt x="433902" y="518406"/>
                  <a:pt x="454666" y="546791"/>
                </a:cubicBezTo>
                <a:cubicBezTo>
                  <a:pt x="469087" y="566488"/>
                  <a:pt x="484956" y="581138"/>
                  <a:pt x="498272" y="590586"/>
                </a:cubicBezTo>
                <a:cubicBezTo>
                  <a:pt x="500672" y="620228"/>
                  <a:pt x="506178" y="651089"/>
                  <a:pt x="519760" y="684160"/>
                </a:cubicBezTo>
                <a:cubicBezTo>
                  <a:pt x="540487" y="734681"/>
                  <a:pt x="567023" y="773238"/>
                  <a:pt x="600323" y="801051"/>
                </a:cubicBezTo>
                <a:cubicBezTo>
                  <a:pt x="592493" y="824863"/>
                  <a:pt x="581196" y="846180"/>
                  <a:pt x="565118" y="865078"/>
                </a:cubicBezTo>
                <a:cubicBezTo>
                  <a:pt x="562204" y="861763"/>
                  <a:pt x="559460" y="858506"/>
                  <a:pt x="556908" y="855305"/>
                </a:cubicBezTo>
                <a:cubicBezTo>
                  <a:pt x="551917" y="849057"/>
                  <a:pt x="542468" y="849038"/>
                  <a:pt x="537286" y="855115"/>
                </a:cubicBezTo>
                <a:cubicBezTo>
                  <a:pt x="516331" y="879689"/>
                  <a:pt x="493243" y="900701"/>
                  <a:pt x="476574" y="928114"/>
                </a:cubicBezTo>
                <a:cubicBezTo>
                  <a:pt x="440036" y="947641"/>
                  <a:pt x="413728" y="960499"/>
                  <a:pt x="389934" y="972120"/>
                </a:cubicBezTo>
                <a:cubicBezTo>
                  <a:pt x="356216" y="988617"/>
                  <a:pt x="326460" y="1003152"/>
                  <a:pt x="279292" y="1031213"/>
                </a:cubicBezTo>
                <a:cubicBezTo>
                  <a:pt x="257137" y="1042338"/>
                  <a:pt x="239592" y="1051444"/>
                  <a:pt x="231191" y="1056588"/>
                </a:cubicBezTo>
                <a:cubicBezTo>
                  <a:pt x="102984" y="1135378"/>
                  <a:pt x="24194" y="1237353"/>
                  <a:pt x="0" y="1379161"/>
                </a:cubicBezTo>
                <a:lnTo>
                  <a:pt x="20403" y="1379161"/>
                </a:lnTo>
                <a:cubicBezTo>
                  <a:pt x="20403" y="1379161"/>
                  <a:pt x="19964" y="1381771"/>
                  <a:pt x="19964" y="1381771"/>
                </a:cubicBezTo>
                <a:lnTo>
                  <a:pt x="1489996" y="1383543"/>
                </a:lnTo>
                <a:lnTo>
                  <a:pt x="1489996" y="1380876"/>
                </a:lnTo>
                <a:cubicBezTo>
                  <a:pt x="1503293" y="1380876"/>
                  <a:pt x="1511313" y="1380895"/>
                  <a:pt x="1511313" y="1380895"/>
                </a:cubicBezTo>
                <a:cubicBezTo>
                  <a:pt x="1512475" y="1380895"/>
                  <a:pt x="1493063" y="1319154"/>
                  <a:pt x="1491653" y="1315553"/>
                </a:cubicBezTo>
                <a:close/>
                <a:moveTo>
                  <a:pt x="466954" y="537799"/>
                </a:moveTo>
                <a:cubicBezTo>
                  <a:pt x="445732" y="508786"/>
                  <a:pt x="432626" y="463028"/>
                  <a:pt x="441446" y="448740"/>
                </a:cubicBezTo>
                <a:cubicBezTo>
                  <a:pt x="445637" y="441996"/>
                  <a:pt x="451104" y="438567"/>
                  <a:pt x="457733" y="438567"/>
                </a:cubicBezTo>
                <a:lnTo>
                  <a:pt x="458153" y="438567"/>
                </a:lnTo>
                <a:cubicBezTo>
                  <a:pt x="458286" y="438567"/>
                  <a:pt x="458438" y="438567"/>
                  <a:pt x="458572" y="438587"/>
                </a:cubicBezTo>
                <a:cubicBezTo>
                  <a:pt x="468020" y="438987"/>
                  <a:pt x="478479" y="446168"/>
                  <a:pt x="484137" y="456208"/>
                </a:cubicBezTo>
                <a:cubicBezTo>
                  <a:pt x="487013" y="461332"/>
                  <a:pt x="489814" y="467219"/>
                  <a:pt x="492385" y="473296"/>
                </a:cubicBezTo>
                <a:cubicBezTo>
                  <a:pt x="492576" y="473715"/>
                  <a:pt x="492747" y="474153"/>
                  <a:pt x="492919" y="474591"/>
                </a:cubicBezTo>
                <a:cubicBezTo>
                  <a:pt x="495471" y="494517"/>
                  <a:pt x="495795" y="515072"/>
                  <a:pt x="496157" y="536294"/>
                </a:cubicBezTo>
                <a:cubicBezTo>
                  <a:pt x="496348" y="547534"/>
                  <a:pt x="496519" y="558849"/>
                  <a:pt x="497015" y="570336"/>
                </a:cubicBezTo>
                <a:cubicBezTo>
                  <a:pt x="487680" y="562431"/>
                  <a:pt x="477126" y="551705"/>
                  <a:pt x="466954" y="537799"/>
                </a:cubicBezTo>
                <a:close/>
                <a:moveTo>
                  <a:pt x="1043159" y="389628"/>
                </a:moveTo>
                <a:cubicBezTo>
                  <a:pt x="1044702" y="388485"/>
                  <a:pt x="1046321" y="387628"/>
                  <a:pt x="1048017" y="387075"/>
                </a:cubicBezTo>
                <a:cubicBezTo>
                  <a:pt x="1051122" y="386085"/>
                  <a:pt x="1054513" y="386104"/>
                  <a:pt x="1058418" y="387094"/>
                </a:cubicBezTo>
                <a:cubicBezTo>
                  <a:pt x="1068153" y="389552"/>
                  <a:pt x="1073791" y="417422"/>
                  <a:pt x="1063142" y="472781"/>
                </a:cubicBezTo>
                <a:cubicBezTo>
                  <a:pt x="1059466" y="491907"/>
                  <a:pt x="1049865" y="510195"/>
                  <a:pt x="1041159" y="523873"/>
                </a:cubicBezTo>
                <a:cubicBezTo>
                  <a:pt x="1038244" y="496918"/>
                  <a:pt x="1033101" y="468419"/>
                  <a:pt x="1025747" y="438453"/>
                </a:cubicBezTo>
                <a:lnTo>
                  <a:pt x="1025062" y="435653"/>
                </a:lnTo>
                <a:cubicBezTo>
                  <a:pt x="1027252" y="416584"/>
                  <a:pt x="1033196" y="397115"/>
                  <a:pt x="1043159" y="389628"/>
                </a:cubicBezTo>
                <a:close/>
                <a:moveTo>
                  <a:pt x="533838" y="678369"/>
                </a:moveTo>
                <a:cubicBezTo>
                  <a:pt x="522675" y="651185"/>
                  <a:pt x="517246" y="625315"/>
                  <a:pt x="514502" y="600283"/>
                </a:cubicBezTo>
                <a:cubicBezTo>
                  <a:pt x="513817" y="594168"/>
                  <a:pt x="513302" y="588110"/>
                  <a:pt x="512921" y="582090"/>
                </a:cubicBezTo>
                <a:cubicBezTo>
                  <a:pt x="511912" y="566964"/>
                  <a:pt x="511645" y="552125"/>
                  <a:pt x="511397" y="537437"/>
                </a:cubicBezTo>
                <a:cubicBezTo>
                  <a:pt x="511397" y="536980"/>
                  <a:pt x="511378" y="536504"/>
                  <a:pt x="511378" y="536046"/>
                </a:cubicBezTo>
                <a:cubicBezTo>
                  <a:pt x="511169" y="523721"/>
                  <a:pt x="510978" y="511624"/>
                  <a:pt x="510350" y="499699"/>
                </a:cubicBezTo>
                <a:lnTo>
                  <a:pt x="517703" y="510500"/>
                </a:lnTo>
                <a:cubicBezTo>
                  <a:pt x="517703" y="510500"/>
                  <a:pt x="519398" y="512405"/>
                  <a:pt x="522027" y="513148"/>
                </a:cubicBezTo>
                <a:cubicBezTo>
                  <a:pt x="525513" y="514082"/>
                  <a:pt x="530657" y="512977"/>
                  <a:pt x="535762" y="502652"/>
                </a:cubicBezTo>
                <a:cubicBezTo>
                  <a:pt x="550983" y="471886"/>
                  <a:pt x="545592" y="428719"/>
                  <a:pt x="534829" y="352747"/>
                </a:cubicBezTo>
                <a:cubicBezTo>
                  <a:pt x="530466" y="321924"/>
                  <a:pt x="531381" y="298474"/>
                  <a:pt x="533838" y="281767"/>
                </a:cubicBezTo>
                <a:lnTo>
                  <a:pt x="533838" y="281767"/>
                </a:lnTo>
                <a:cubicBezTo>
                  <a:pt x="533857" y="281634"/>
                  <a:pt x="533876" y="281481"/>
                  <a:pt x="533914" y="281348"/>
                </a:cubicBezTo>
                <a:cubicBezTo>
                  <a:pt x="533933" y="281253"/>
                  <a:pt x="533952" y="281138"/>
                  <a:pt x="533972" y="281043"/>
                </a:cubicBezTo>
                <a:cubicBezTo>
                  <a:pt x="535515" y="273861"/>
                  <a:pt x="550697" y="215797"/>
                  <a:pt x="637604" y="214044"/>
                </a:cubicBezTo>
                <a:cubicBezTo>
                  <a:pt x="666883" y="213454"/>
                  <a:pt x="728434" y="229265"/>
                  <a:pt x="780364" y="223074"/>
                </a:cubicBezTo>
                <a:cubicBezTo>
                  <a:pt x="845534" y="215282"/>
                  <a:pt x="878929" y="177525"/>
                  <a:pt x="932059" y="207891"/>
                </a:cubicBezTo>
                <a:cubicBezTo>
                  <a:pt x="951471" y="218997"/>
                  <a:pt x="967035" y="242391"/>
                  <a:pt x="979494" y="268775"/>
                </a:cubicBezTo>
                <a:cubicBezTo>
                  <a:pt x="982161" y="275633"/>
                  <a:pt x="984656" y="283100"/>
                  <a:pt x="986771" y="291140"/>
                </a:cubicBezTo>
                <a:cubicBezTo>
                  <a:pt x="990638" y="305789"/>
                  <a:pt x="993210" y="322305"/>
                  <a:pt x="993229" y="340289"/>
                </a:cubicBezTo>
                <a:cubicBezTo>
                  <a:pt x="993248" y="352233"/>
                  <a:pt x="992791" y="362768"/>
                  <a:pt x="992124" y="372293"/>
                </a:cubicBezTo>
                <a:cubicBezTo>
                  <a:pt x="989343" y="412374"/>
                  <a:pt x="983152" y="434434"/>
                  <a:pt x="995134" y="466952"/>
                </a:cubicBezTo>
                <a:cubicBezTo>
                  <a:pt x="1000677" y="481982"/>
                  <a:pt x="1005554" y="489221"/>
                  <a:pt x="1009345" y="492555"/>
                </a:cubicBezTo>
                <a:cubicBezTo>
                  <a:pt x="1014489" y="497089"/>
                  <a:pt x="1021766" y="494994"/>
                  <a:pt x="1021975" y="494917"/>
                </a:cubicBezTo>
                <a:cubicBezTo>
                  <a:pt x="1025804" y="517930"/>
                  <a:pt x="1028109" y="539799"/>
                  <a:pt x="1028814" y="560564"/>
                </a:cubicBezTo>
                <a:cubicBezTo>
                  <a:pt x="1031424" y="636345"/>
                  <a:pt x="1013327" y="697286"/>
                  <a:pt x="974408" y="744853"/>
                </a:cubicBezTo>
                <a:lnTo>
                  <a:pt x="973893" y="745482"/>
                </a:lnTo>
                <a:cubicBezTo>
                  <a:pt x="969169" y="751254"/>
                  <a:pt x="964540" y="756912"/>
                  <a:pt x="959872" y="762437"/>
                </a:cubicBezTo>
                <a:cubicBezTo>
                  <a:pt x="954367" y="768952"/>
                  <a:pt x="948804" y="775276"/>
                  <a:pt x="943032" y="781296"/>
                </a:cubicBezTo>
                <a:cubicBezTo>
                  <a:pt x="914667" y="810957"/>
                  <a:pt x="881120" y="833626"/>
                  <a:pt x="821303" y="839418"/>
                </a:cubicBezTo>
                <a:cubicBezTo>
                  <a:pt x="734720" y="847819"/>
                  <a:pt x="668388" y="834103"/>
                  <a:pt x="617963" y="795812"/>
                </a:cubicBezTo>
                <a:cubicBezTo>
                  <a:pt x="613486" y="792440"/>
                  <a:pt x="609143" y="788840"/>
                  <a:pt x="604914" y="785068"/>
                </a:cubicBezTo>
                <a:cubicBezTo>
                  <a:pt x="575748" y="758969"/>
                  <a:pt x="552374" y="723594"/>
                  <a:pt x="533819" y="678369"/>
                </a:cubicBezTo>
                <a:close/>
                <a:moveTo>
                  <a:pt x="915753" y="930286"/>
                </a:moveTo>
                <a:cubicBezTo>
                  <a:pt x="877843" y="943221"/>
                  <a:pt x="850449" y="950993"/>
                  <a:pt x="847020" y="997456"/>
                </a:cubicBezTo>
                <a:cubicBezTo>
                  <a:pt x="845687" y="1015668"/>
                  <a:pt x="848868" y="1069561"/>
                  <a:pt x="848868" y="1069561"/>
                </a:cubicBezTo>
                <a:cubicBezTo>
                  <a:pt x="849535" y="1069561"/>
                  <a:pt x="850182" y="1069561"/>
                  <a:pt x="850830" y="1069561"/>
                </a:cubicBezTo>
                <a:cubicBezTo>
                  <a:pt x="833914" y="1116519"/>
                  <a:pt x="804462" y="1254460"/>
                  <a:pt x="775145" y="1257565"/>
                </a:cubicBezTo>
                <a:cubicBezTo>
                  <a:pt x="753961" y="1259813"/>
                  <a:pt x="712584" y="1138484"/>
                  <a:pt x="703574" y="1077219"/>
                </a:cubicBezTo>
                <a:cubicBezTo>
                  <a:pt x="704183" y="1077047"/>
                  <a:pt x="704698" y="1076838"/>
                  <a:pt x="705060" y="1076647"/>
                </a:cubicBezTo>
                <a:cubicBezTo>
                  <a:pt x="705060" y="1076647"/>
                  <a:pt x="713499" y="1014430"/>
                  <a:pt x="705174" y="982064"/>
                </a:cubicBezTo>
                <a:cubicBezTo>
                  <a:pt x="698335" y="955508"/>
                  <a:pt x="680923" y="945679"/>
                  <a:pt x="641471" y="924724"/>
                </a:cubicBezTo>
                <a:cubicBezTo>
                  <a:pt x="613696" y="909979"/>
                  <a:pt x="592169" y="892872"/>
                  <a:pt x="575577" y="876222"/>
                </a:cubicBezTo>
                <a:cubicBezTo>
                  <a:pt x="590988" y="858429"/>
                  <a:pt x="602913" y="838179"/>
                  <a:pt x="611600" y="815224"/>
                </a:cubicBezTo>
                <a:cubicBezTo>
                  <a:pt x="612134" y="813814"/>
                  <a:pt x="612648" y="812405"/>
                  <a:pt x="613143" y="810995"/>
                </a:cubicBezTo>
                <a:cubicBezTo>
                  <a:pt x="618363" y="814748"/>
                  <a:pt x="623735" y="818272"/>
                  <a:pt x="629260" y="821549"/>
                </a:cubicBezTo>
                <a:cubicBezTo>
                  <a:pt x="669227" y="845304"/>
                  <a:pt x="717252" y="857020"/>
                  <a:pt x="775145" y="857020"/>
                </a:cubicBezTo>
                <a:cubicBezTo>
                  <a:pt x="790327" y="857020"/>
                  <a:pt x="806215" y="856201"/>
                  <a:pt x="822789" y="854600"/>
                </a:cubicBezTo>
                <a:cubicBezTo>
                  <a:pt x="878777" y="849171"/>
                  <a:pt x="913809" y="829531"/>
                  <a:pt x="941661" y="803966"/>
                </a:cubicBezTo>
                <a:cubicBezTo>
                  <a:pt x="939794" y="846466"/>
                  <a:pt x="943642" y="877384"/>
                  <a:pt x="963816" y="904321"/>
                </a:cubicBezTo>
                <a:cubicBezTo>
                  <a:pt x="963816" y="904321"/>
                  <a:pt x="963816" y="904321"/>
                  <a:pt x="963816" y="904321"/>
                </a:cubicBezTo>
                <a:cubicBezTo>
                  <a:pt x="950290" y="914627"/>
                  <a:pt x="935850" y="923409"/>
                  <a:pt x="915734" y="930267"/>
                </a:cubicBezTo>
                <a:close/>
              </a:path>
            </a:pathLst>
          </a:custGeom>
          <a:solidFill>
            <a:srgbClr val="F7931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de-AT" sz="2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00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780AD-E938-8CF0-6B8F-D93B7889B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80AF26-12FF-3F60-C5F1-4DD039AC67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sz="1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5999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5999" b="1" dirty="0">
                <a:solidFill>
                  <a:srgbClr val="FF0000"/>
                </a:solidFill>
              </a:rPr>
              <a:t>HOW to explain that </a:t>
            </a:r>
          </a:p>
          <a:p>
            <a:pPr marL="0" indent="0" algn="ctr">
              <a:buNone/>
            </a:pPr>
            <a:r>
              <a:rPr lang="de-AT" altLang="de-DE" sz="6400" b="1" dirty="0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the Clean Industrial Deal</a:t>
            </a:r>
          </a:p>
          <a:p>
            <a:pPr marL="0" indent="0" algn="ctr">
              <a:buNone/>
            </a:pPr>
            <a:r>
              <a:rPr lang="de-AT" altLang="de-DE" sz="6400" b="1" dirty="0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is beneficial</a:t>
            </a:r>
          </a:p>
          <a:p>
            <a:pPr marL="0" indent="0" algn="ctr">
              <a:buNone/>
            </a:pPr>
            <a:r>
              <a:rPr lang="de-AT" altLang="de-DE" sz="6400" b="1" dirty="0" err="1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for</a:t>
            </a:r>
            <a:r>
              <a:rPr lang="de-AT" altLang="de-DE" sz="6400" b="1" dirty="0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de-AT" altLang="de-DE" sz="6400" b="1" dirty="0" err="1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citizens</a:t>
            </a:r>
            <a:r>
              <a:rPr lang="de-AT" altLang="de-DE" sz="6400" b="1" dirty="0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, </a:t>
            </a:r>
            <a:r>
              <a:rPr lang="de-AT" altLang="de-DE" sz="6400" b="1" dirty="0" err="1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businesses</a:t>
            </a:r>
            <a:r>
              <a:rPr lang="de-AT" altLang="de-DE" sz="6400" b="1" dirty="0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 and </a:t>
            </a:r>
            <a:r>
              <a:rPr lang="de-AT" altLang="de-DE" sz="6400" b="1" dirty="0" err="1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for</a:t>
            </a:r>
            <a:r>
              <a:rPr lang="de-AT" altLang="de-DE" sz="6400" b="1" dirty="0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 countries</a:t>
            </a:r>
            <a:r>
              <a:rPr lang="en-GB" sz="5999" b="1" dirty="0">
                <a:solidFill>
                  <a:srgbClr val="FF0000"/>
                </a:solidFill>
              </a:rPr>
              <a:t>? </a:t>
            </a:r>
          </a:p>
          <a:p>
            <a:pPr marL="0" indent="0" algn="ctr">
              <a:buNone/>
            </a:pPr>
            <a:endParaRPr lang="en-GB" sz="4999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5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5682-B28B-D9D7-8B98-B0E3CA6E6D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1315"/>
            <a:ext cx="12192000" cy="8763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A matter of connotation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000F8-CC41-2B89-4FA7-2614E5E0E6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8481" y="1351377"/>
            <a:ext cx="11095037" cy="369093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400" dirty="0"/>
              <a:t>The Clean Industrial Deal is often characterized as:</a:t>
            </a:r>
          </a:p>
          <a:p>
            <a:pPr lvl="0">
              <a:spcAft>
                <a:spcPts val="600"/>
              </a:spcAft>
            </a:pPr>
            <a:r>
              <a:rPr lang="en-GB" sz="2400" i="1" dirty="0"/>
              <a:t>Great transformation, disruption, fundamental change </a:t>
            </a:r>
          </a:p>
          <a:p>
            <a:pPr marL="0" lvl="0" indent="0">
              <a:spcAft>
                <a:spcPts val="600"/>
              </a:spcAft>
              <a:buNone/>
            </a:pPr>
            <a:endParaRPr lang="en-GB" sz="2400" i="1" dirty="0"/>
          </a:p>
          <a:p>
            <a:pPr marL="0" lvl="0" indent="0">
              <a:spcAft>
                <a:spcPts val="600"/>
              </a:spcAft>
              <a:buNone/>
            </a:pPr>
            <a:r>
              <a:rPr lang="en-GB" sz="2400" b="1" dirty="0"/>
              <a:t>But</a:t>
            </a:r>
            <a:r>
              <a:rPr lang="en-GB" sz="2400" dirty="0"/>
              <a:t> such terminology is often </a:t>
            </a:r>
            <a:r>
              <a:rPr lang="en-GB" sz="2400" b="1" i="1" dirty="0"/>
              <a:t>not positively connotated</a:t>
            </a:r>
            <a:r>
              <a:rPr lang="en-GB" sz="2400" dirty="0"/>
              <a:t>, being associated with</a:t>
            </a:r>
          </a:p>
          <a:p>
            <a:pPr lvl="0">
              <a:spcAft>
                <a:spcPts val="600"/>
              </a:spcAft>
            </a:pPr>
            <a:r>
              <a:rPr lang="en-GB" sz="2400" b="1" i="1" dirty="0"/>
              <a:t>Uncertainty</a:t>
            </a:r>
            <a:r>
              <a:rPr lang="en-GB" sz="2400" dirty="0"/>
              <a:t> and according </a:t>
            </a:r>
            <a:r>
              <a:rPr lang="en-GB" sz="2400" b="1" i="1" dirty="0"/>
              <a:t>risks</a:t>
            </a:r>
            <a:r>
              <a:rPr lang="en-GB" sz="2400" dirty="0"/>
              <a:t> (societal, individual)</a:t>
            </a:r>
          </a:p>
          <a:p>
            <a:pPr lvl="0">
              <a:spcAft>
                <a:spcPts val="600"/>
              </a:spcAft>
            </a:pPr>
            <a:r>
              <a:rPr lang="en-GB" sz="2400" b="1" i="1" dirty="0"/>
              <a:t>Structural ruptures</a:t>
            </a:r>
            <a:r>
              <a:rPr lang="en-GB" sz="2400" dirty="0"/>
              <a:t> leading to </a:t>
            </a:r>
            <a:r>
              <a:rPr lang="en-GB" sz="2400" b="1" i="1" dirty="0"/>
              <a:t>poverty</a:t>
            </a:r>
            <a:endParaRPr lang="en-GB" sz="2400" dirty="0"/>
          </a:p>
          <a:p>
            <a:pPr lvl="0">
              <a:spcAft>
                <a:spcPts val="600"/>
              </a:spcAft>
            </a:pPr>
            <a:r>
              <a:rPr lang="en-GB" sz="2400" b="1" i="1" dirty="0"/>
              <a:t>Destabilization</a:t>
            </a:r>
            <a:r>
              <a:rPr lang="en-GB" sz="2400" dirty="0"/>
              <a:t> and </a:t>
            </a:r>
            <a:r>
              <a:rPr lang="en-GB" sz="2400" b="1" i="1" dirty="0"/>
              <a:t>loss of control</a:t>
            </a:r>
          </a:p>
          <a:p>
            <a:pPr marL="0" indent="0">
              <a:spcAft>
                <a:spcPts val="600"/>
              </a:spcAft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251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EEB4-94DB-87F7-97AD-2AD13E11FD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22354"/>
            <a:ext cx="12192000" cy="550862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positively connotate change</a:t>
            </a:r>
            <a:endParaRPr lang="en-GB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CA281-5EB1-3E59-BAD2-BE1AC6BD5E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513205"/>
            <a:ext cx="11226800" cy="398843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reating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is the essential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first step</a:t>
            </a:r>
            <a:b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Don’t avoid the term change, but take the fear out of it, put it into right perspective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‘The EU is a role model for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successful transformations’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Symbol" panose="05050102010706020507" pitchFamily="18" charset="2"/>
              <a:buChar char="Þ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‘the EU became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one of the most competitive economic regions in the world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– let’s now take the logical next steps…’</a:t>
            </a:r>
          </a:p>
          <a:p>
            <a:pPr lvl="0">
              <a:buFont typeface="Symbol" panose="05050102010706020507" pitchFamily="18" charset="2"/>
              <a:buChar char="Þ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‘If we don’t act, we may lose control – but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we know how to use our potential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wisely…’</a:t>
            </a:r>
          </a:p>
          <a:p>
            <a:pPr lvl="0">
              <a:buFont typeface="Symbol" panose="05050102010706020507" pitchFamily="18" charset="2"/>
              <a:buChar char="Þ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‘Change is not for change’s sake – but because we aim for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preserving competitiveness, prosperity and stability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…’ 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59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A9BC-D7DE-F3E8-FCCB-1BCF2CC11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The role of policy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EFDA6-1426-7AD3-82F3-95F56C85548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3878" y="1614489"/>
            <a:ext cx="11409362" cy="4841875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2400" dirty="0">
                <a:latin typeface="+mj-lt"/>
              </a:rPr>
              <a:t>Policy framework is </a:t>
            </a:r>
            <a:r>
              <a:rPr lang="en-GB" sz="2400" b="1" dirty="0">
                <a:latin typeface="+mj-lt"/>
              </a:rPr>
              <a:t>the solution, not the problem</a:t>
            </a:r>
          </a:p>
          <a:p>
            <a:pPr>
              <a:lnSpc>
                <a:spcPts val="28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2400" dirty="0">
                <a:latin typeface="+mj-lt"/>
              </a:rPr>
              <a:t>Key for success, and a </a:t>
            </a:r>
            <a:r>
              <a:rPr lang="en-GB" sz="2400" b="1" dirty="0">
                <a:latin typeface="+mj-lt"/>
              </a:rPr>
              <a:t>differentiator to other world regions</a:t>
            </a:r>
            <a:r>
              <a:rPr lang="en-GB" sz="2400" dirty="0">
                <a:latin typeface="+mj-lt"/>
              </a:rPr>
              <a:t>, is the EU’s good level of regulatory framework</a:t>
            </a:r>
          </a:p>
          <a:p>
            <a:pPr>
              <a:lnSpc>
                <a:spcPts val="28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2400" dirty="0">
                <a:latin typeface="+mj-lt"/>
              </a:rPr>
              <a:t>Policies should not be put at risk, but streamlined towards a </a:t>
            </a:r>
            <a:r>
              <a:rPr lang="en-GB" sz="2400" b="1" dirty="0">
                <a:latin typeface="+mj-lt"/>
              </a:rPr>
              <a:t>fast and firm transition</a:t>
            </a:r>
          </a:p>
          <a:p>
            <a:pPr>
              <a:lnSpc>
                <a:spcPts val="28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2400" dirty="0">
                <a:latin typeface="+mj-lt"/>
              </a:rPr>
              <a:t>They are an </a:t>
            </a:r>
            <a:r>
              <a:rPr lang="en-GB" sz="2400" b="1" dirty="0">
                <a:latin typeface="+mj-lt"/>
              </a:rPr>
              <a:t>asset</a:t>
            </a:r>
            <a:r>
              <a:rPr lang="en-GB" sz="2400" dirty="0">
                <a:latin typeface="+mj-lt"/>
              </a:rPr>
              <a:t> for EU’s </a:t>
            </a:r>
            <a:r>
              <a:rPr lang="en-GB" sz="2400" b="1" dirty="0">
                <a:latin typeface="+mj-lt"/>
              </a:rPr>
              <a:t>competitiveness through innovation </a:t>
            </a:r>
          </a:p>
          <a:p>
            <a:pPr>
              <a:lnSpc>
                <a:spcPts val="28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2400" dirty="0">
                <a:latin typeface="+mj-lt"/>
              </a:rPr>
              <a:t>A well-structured policy pathway </a:t>
            </a:r>
            <a:r>
              <a:rPr lang="en-GB" sz="2400" b="1" dirty="0">
                <a:latin typeface="+mj-lt"/>
              </a:rPr>
              <a:t>flanked by clear narratives </a:t>
            </a:r>
            <a:r>
              <a:rPr lang="en-GB" sz="2400" dirty="0">
                <a:latin typeface="+mj-lt"/>
              </a:rPr>
              <a:t>helps mobilize necessary investment</a:t>
            </a:r>
          </a:p>
          <a:p>
            <a:pPr marL="457200">
              <a:lnSpc>
                <a:spcPts val="28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n-GB" sz="2400" kern="15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latin typeface="+mj-lt"/>
            </a:endParaRPr>
          </a:p>
        </p:txBody>
      </p:sp>
      <p:pic>
        <p:nvPicPr>
          <p:cNvPr id="4" name="image3.jpeg">
            <a:extLst>
              <a:ext uri="{FF2B5EF4-FFF2-40B4-BE49-F238E27FC236}">
                <a16:creationId xmlns:a16="http://schemas.microsoft.com/office/drawing/2014/main" id="{B30C2228-AB6F-0A6D-5329-3CC44FBFA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170" y="77787"/>
            <a:ext cx="1071880" cy="6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96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6ABEA-937E-4662-4CA6-5DE43F0B8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1C039E-C888-646E-71A9-753EE48E7CE0}"/>
              </a:ext>
            </a:extLst>
          </p:cNvPr>
          <p:cNvSpPr/>
          <p:nvPr/>
        </p:nvSpPr>
        <p:spPr>
          <a:xfrm>
            <a:off x="479376" y="1177056"/>
            <a:ext cx="5472608" cy="1680187"/>
          </a:xfrm>
          <a:prstGeom prst="rect">
            <a:avLst/>
          </a:prstGeom>
          <a:solidFill>
            <a:srgbClr val="558ED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933" b="1">
                <a:solidFill>
                  <a:prstClr val="black"/>
                </a:solidFill>
                <a:latin typeface="Arial"/>
              </a:rPr>
              <a:t>Energy security, lower risks</a:t>
            </a:r>
            <a:endParaRPr lang="de-AT" sz="2933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6768087-744B-B95B-A3F2-DBDFB0533913}"/>
              </a:ext>
            </a:extLst>
          </p:cNvPr>
          <p:cNvSpPr/>
          <p:nvPr/>
        </p:nvSpPr>
        <p:spPr>
          <a:xfrm>
            <a:off x="6288021" y="1174903"/>
            <a:ext cx="5472608" cy="1680187"/>
          </a:xfrm>
          <a:prstGeom prst="rect">
            <a:avLst/>
          </a:prstGeom>
          <a:solidFill>
            <a:srgbClr val="00BCB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933" b="1">
                <a:solidFill>
                  <a:prstClr val="black"/>
                </a:solidFill>
                <a:latin typeface="Arial"/>
              </a:rPr>
              <a:t>Stable energy costs</a:t>
            </a:r>
            <a:endParaRPr lang="de-AT" sz="2933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AFF524E-C149-E5E6-E657-25FFD758A7AD}"/>
              </a:ext>
            </a:extLst>
          </p:cNvPr>
          <p:cNvSpPr/>
          <p:nvPr/>
        </p:nvSpPr>
        <p:spPr>
          <a:xfrm>
            <a:off x="479376" y="3049264"/>
            <a:ext cx="5472608" cy="1680187"/>
          </a:xfrm>
          <a:prstGeom prst="rect">
            <a:avLst/>
          </a:prstGeom>
          <a:solidFill>
            <a:srgbClr val="EE901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933" b="1">
                <a:solidFill>
                  <a:prstClr val="black"/>
                </a:solidFill>
                <a:latin typeface="Arial"/>
              </a:rPr>
              <a:t>Cleantech innovation</a:t>
            </a:r>
            <a:endParaRPr lang="de-AT" sz="2933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75E8B70-E3BB-0DEA-7E8F-AAD052889611}"/>
              </a:ext>
            </a:extLst>
          </p:cNvPr>
          <p:cNvSpPr/>
          <p:nvPr/>
        </p:nvSpPr>
        <p:spPr>
          <a:xfrm>
            <a:off x="6288021" y="3047111"/>
            <a:ext cx="5472608" cy="1680187"/>
          </a:xfrm>
          <a:prstGeom prst="rect">
            <a:avLst/>
          </a:prstGeom>
          <a:solidFill>
            <a:srgbClr val="8F74F4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933" b="1">
                <a:solidFill>
                  <a:prstClr val="black"/>
                </a:solidFill>
                <a:latin typeface="Arial"/>
              </a:rPr>
              <a:t>Investments and jobs</a:t>
            </a:r>
            <a:endParaRPr lang="de-AT" sz="2933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987AD8C-4AA8-DC8B-78AE-0BCA9110FC6F}"/>
              </a:ext>
            </a:extLst>
          </p:cNvPr>
          <p:cNvSpPr/>
          <p:nvPr/>
        </p:nvSpPr>
        <p:spPr>
          <a:xfrm>
            <a:off x="479376" y="4919319"/>
            <a:ext cx="5472608" cy="1680187"/>
          </a:xfrm>
          <a:prstGeom prst="rect">
            <a:avLst/>
          </a:prstGeom>
          <a:solidFill>
            <a:srgbClr val="47B98B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933" b="1">
                <a:solidFill>
                  <a:prstClr val="black"/>
                </a:solidFill>
                <a:latin typeface="Arial"/>
              </a:rPr>
              <a:t>Modernisation and productivity increase</a:t>
            </a:r>
            <a:endParaRPr lang="de-AT" sz="2933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3640396-D469-531A-9AEB-51D17F12B25C}"/>
              </a:ext>
            </a:extLst>
          </p:cNvPr>
          <p:cNvSpPr/>
          <p:nvPr/>
        </p:nvSpPr>
        <p:spPr>
          <a:xfrm>
            <a:off x="6288021" y="4917165"/>
            <a:ext cx="5472608" cy="1680187"/>
          </a:xfrm>
          <a:prstGeom prst="rect">
            <a:avLst/>
          </a:prstGeom>
          <a:solidFill>
            <a:srgbClr val="FFCC2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AT" sz="2933" b="1">
                <a:solidFill>
                  <a:prstClr val="black"/>
                </a:solidFill>
                <a:latin typeface="Arial"/>
              </a:rPr>
              <a:t>Climate protection</a:t>
            </a:r>
            <a:endParaRPr lang="de-AT" sz="2933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F137ACBD-76ED-EAE5-88E0-53E798EFE086}"/>
              </a:ext>
            </a:extLst>
          </p:cNvPr>
          <p:cNvSpPr txBox="1">
            <a:spLocks/>
          </p:cNvSpPr>
          <p:nvPr/>
        </p:nvSpPr>
        <p:spPr bwMode="auto">
          <a:xfrm>
            <a:off x="3308" y="116632"/>
            <a:ext cx="121853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13" tIns="60907" rIns="121813" bIns="609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defTabSz="1219170">
              <a:defRPr/>
            </a:pPr>
            <a:r>
              <a:rPr lang="de-AT" altLang="de-DE" sz="3467">
                <a:solidFill>
                  <a:srgbClr val="FF0000"/>
                </a:solidFill>
                <a:latin typeface="Arial" charset="0"/>
                <a:cs typeface="Arial" charset="0"/>
              </a:rPr>
              <a:t>Why industry decarbonisation for competitiveness?</a:t>
            </a:r>
            <a:endParaRPr lang="de-AT" altLang="de-DE" sz="3467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4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1">
            <a:extLst>
              <a:ext uri="{FF2B5EF4-FFF2-40B4-BE49-F238E27FC236}">
                <a16:creationId xmlns:a16="http://schemas.microsoft.com/office/drawing/2014/main" id="{2BCB17AE-8C00-4C41-8298-0ABC195DD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31754" y="5341015"/>
            <a:ext cx="1627221" cy="100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CBC4E1-B284-4121-8538-51538DEB4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255" y="6525196"/>
            <a:ext cx="689323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This </a:t>
            </a:r>
            <a:r>
              <a:rPr kumimoji="0" lang="en-GB" alt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project has received funding from the European Union’s LIFE Programme under Grant Agreement No</a:t>
            </a:r>
            <a:r>
              <a:rPr kumimoji="0" lang="en-GB" altLang="de-DE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101076918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92B2034-3C95-3648-A4F9-F65CA0296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359"/>
          <a:stretch/>
        </p:blipFill>
        <p:spPr bwMode="auto">
          <a:xfrm>
            <a:off x="5119920" y="3396055"/>
            <a:ext cx="1414865" cy="10023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22935730-39E5-D512-94DF-13375659E8A7}"/>
              </a:ext>
            </a:extLst>
          </p:cNvPr>
          <p:cNvGrpSpPr/>
          <p:nvPr/>
        </p:nvGrpSpPr>
        <p:grpSpPr>
          <a:xfrm>
            <a:off x="399868" y="5458195"/>
            <a:ext cx="9746787" cy="906751"/>
            <a:chOff x="458276" y="1015895"/>
            <a:chExt cx="5663707" cy="526899"/>
          </a:xfrm>
        </p:grpSpPr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0A1F8378-4031-4A51-AC7E-93AD9744C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36776" y="1015895"/>
              <a:ext cx="526899" cy="52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7.jpeg">
              <a:extLst>
                <a:ext uri="{FF2B5EF4-FFF2-40B4-BE49-F238E27FC236}">
                  <a16:creationId xmlns:a16="http://schemas.microsoft.com/office/drawing/2014/main" id="{B4B32E52-24BB-6DE5-FFB6-25B98D478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8276" y="1168238"/>
              <a:ext cx="996232" cy="251003"/>
            </a:xfrm>
            <a:prstGeom prst="rect">
              <a:avLst/>
            </a:prstGeom>
          </p:spPr>
        </p:pic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EE5DF96E-1829-C836-9B3E-FE9D9675C1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32352" y="1023413"/>
              <a:ext cx="398784" cy="432794"/>
              <a:chOff x="6599072" y="5606977"/>
              <a:chExt cx="803305" cy="815004"/>
            </a:xfrm>
          </p:grpSpPr>
          <p:pic>
            <p:nvPicPr>
              <p:cNvPr id="5" name="Picture 6" descr="logo[1]">
                <a:extLst>
                  <a:ext uri="{FF2B5EF4-FFF2-40B4-BE49-F238E27FC236}">
                    <a16:creationId xmlns:a16="http://schemas.microsoft.com/office/drawing/2014/main" id="{093633DF-E37D-48ED-85D7-83D9C2445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9720" y="5606977"/>
                <a:ext cx="642656" cy="652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image5.jpeg">
                <a:extLst>
                  <a:ext uri="{FF2B5EF4-FFF2-40B4-BE49-F238E27FC236}">
                    <a16:creationId xmlns:a16="http://schemas.microsoft.com/office/drawing/2014/main" id="{1F94BABA-28DD-43D9-5C7D-BC1129FA7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599072" y="6323285"/>
                <a:ext cx="803305" cy="98696"/>
              </a:xfrm>
              <a:prstGeom prst="rect">
                <a:avLst/>
              </a:prstGeom>
            </p:spPr>
          </p:pic>
        </p:grp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34820CC-3916-D555-703C-AC842779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607" y="1193369"/>
              <a:ext cx="1618376" cy="171950"/>
            </a:xfrm>
            <a:prstGeom prst="rect">
              <a:avLst/>
            </a:prstGeom>
          </p:spPr>
        </p:pic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1C590BE-21A9-58F8-2279-44CACF03FE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14" y="1269238"/>
            <a:ext cx="10422473" cy="110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3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AB3464F1-A9B0-53FB-78C4-B223E6E48882}"/>
              </a:ext>
            </a:extLst>
          </p:cNvPr>
          <p:cNvSpPr txBox="1"/>
          <p:nvPr/>
        </p:nvSpPr>
        <p:spPr>
          <a:xfrm>
            <a:off x="0" y="10971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de-DE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10 simple rules to develop successful narratives</a:t>
            </a:r>
            <a:endParaRPr lang="en-DE" sz="3600" b="1" dirty="0">
              <a:solidFill>
                <a:srgbClr val="FF0000"/>
              </a:solidFill>
            </a:endParaRPr>
          </a:p>
        </p:txBody>
      </p:sp>
      <p:sp>
        <p:nvSpPr>
          <p:cNvPr id="24" name="Ellipse 2">
            <a:extLst>
              <a:ext uri="{FF2B5EF4-FFF2-40B4-BE49-F238E27FC236}">
                <a16:creationId xmlns:a16="http://schemas.microsoft.com/office/drawing/2014/main" id="{636CA344-BBFE-0026-4ABF-7D17AEF60966}"/>
              </a:ext>
            </a:extLst>
          </p:cNvPr>
          <p:cNvSpPr/>
          <p:nvPr/>
        </p:nvSpPr>
        <p:spPr>
          <a:xfrm>
            <a:off x="9485033" y="3513784"/>
            <a:ext cx="2398816" cy="2398816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Textfeld 4">
            <a:extLst>
              <a:ext uri="{FF2B5EF4-FFF2-40B4-BE49-F238E27FC236}">
                <a16:creationId xmlns:a16="http://schemas.microsoft.com/office/drawing/2014/main" id="{AACA3881-9A58-C526-0E37-7BB31D8D1595}"/>
              </a:ext>
            </a:extLst>
          </p:cNvPr>
          <p:cNvSpPr txBox="1"/>
          <p:nvPr/>
        </p:nvSpPr>
        <p:spPr>
          <a:xfrm>
            <a:off x="9485033" y="4051363"/>
            <a:ext cx="2311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YES, </a:t>
            </a:r>
            <a:br>
              <a:rPr lang="de-DE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de-DE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WE CAN!</a:t>
            </a:r>
          </a:p>
          <a:p>
            <a:pPr algn="ctr"/>
            <a:r>
              <a:rPr lang="de-DE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</a:t>
            </a:r>
            <a:endParaRPr lang="de-AT" sz="3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F20E99-7435-E5FD-A87E-9E51863D020F}"/>
              </a:ext>
            </a:extLst>
          </p:cNvPr>
          <p:cNvSpPr txBox="1">
            <a:spLocks/>
          </p:cNvSpPr>
          <p:nvPr/>
        </p:nvSpPr>
        <p:spPr>
          <a:xfrm>
            <a:off x="308151" y="1023123"/>
            <a:ext cx="11095037" cy="556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GB" sz="1800"/>
              <a:t>Understand </a:t>
            </a:r>
            <a:r>
              <a:rPr lang="en-GB" sz="1800" b="1" i="1" dirty="0"/>
              <a:t>the relevance of the right narrative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GB" sz="1800"/>
              <a:t>Manage </a:t>
            </a:r>
            <a:r>
              <a:rPr lang="en-GB" sz="1800" dirty="0"/>
              <a:t>the </a:t>
            </a:r>
            <a:r>
              <a:rPr lang="en-GB" sz="1800" b="1" i="1" dirty="0"/>
              <a:t>meta-level connotation </a:t>
            </a:r>
            <a:r>
              <a:rPr lang="en-GB" sz="1800" dirty="0"/>
              <a:t>of your narratives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GB" sz="1800"/>
              <a:t>For </a:t>
            </a:r>
            <a:r>
              <a:rPr lang="en-GB" sz="1800" dirty="0"/>
              <a:t>broad political consent, </a:t>
            </a:r>
            <a:r>
              <a:rPr lang="en-GB" sz="1800" b="1" i="1" dirty="0"/>
              <a:t>avoid mingling economic and other </a:t>
            </a:r>
            <a:r>
              <a:rPr lang="en-GB" sz="1800" dirty="0"/>
              <a:t>- e.g. ethical –</a:t>
            </a:r>
            <a:r>
              <a:rPr lang="en-GB" sz="1800" b="1" i="1" dirty="0"/>
              <a:t> arguments</a:t>
            </a:r>
            <a:r>
              <a:rPr lang="en-GB" sz="1800" dirty="0"/>
              <a:t>, if one creates more buy-in than the other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GB" sz="1800"/>
              <a:t>Use </a:t>
            </a:r>
            <a:r>
              <a:rPr lang="en-GB" sz="1800" b="1" i="1" dirty="0"/>
              <a:t>full set of economic parameters </a:t>
            </a:r>
            <a:r>
              <a:rPr lang="en-GB" sz="1800" dirty="0"/>
              <a:t>- rather than focusing only on short payback times / </a:t>
            </a:r>
            <a:r>
              <a:rPr lang="en-GB" sz="1800"/>
              <a:t>advantage of energy </a:t>
            </a:r>
            <a:r>
              <a:rPr lang="en-GB" sz="1800" dirty="0"/>
              <a:t>cost savings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GB" sz="1800" b="1" i="1"/>
              <a:t>The </a:t>
            </a:r>
            <a:r>
              <a:rPr lang="en-GB" sz="1800" b="1" i="1" dirty="0"/>
              <a:t>world is changing, so must our narratives </a:t>
            </a:r>
            <a:r>
              <a:rPr lang="en-GB" sz="1800" dirty="0"/>
              <a:t>– understand who your target group is, adjust message to societal and time related context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GB" sz="1800"/>
              <a:t>Put </a:t>
            </a:r>
            <a:r>
              <a:rPr lang="en-GB" sz="1800" b="1" i="1" dirty="0"/>
              <a:t>people in the focus</a:t>
            </a:r>
            <a:r>
              <a:rPr lang="en-GB" sz="1800" dirty="0"/>
              <a:t> of your narrative and take them along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GB" sz="1800"/>
              <a:t>The </a:t>
            </a:r>
            <a:r>
              <a:rPr lang="en-GB" sz="1800" b="1" i="1" dirty="0"/>
              <a:t>framework </a:t>
            </a:r>
            <a:r>
              <a:rPr lang="en-GB" sz="1800" dirty="0"/>
              <a:t>is the</a:t>
            </a:r>
            <a:r>
              <a:rPr lang="en-GB" sz="1800" b="1" i="1" dirty="0"/>
              <a:t> solution not the problem</a:t>
            </a:r>
            <a:r>
              <a:rPr lang="en-GB" sz="1800" dirty="0"/>
              <a:t> – don’t </a:t>
            </a:r>
            <a:r>
              <a:rPr lang="en-GB" sz="1800"/>
              <a:t>steer </a:t>
            </a:r>
            <a:br>
              <a:rPr lang="en-GB" sz="1800"/>
            </a:br>
            <a:r>
              <a:rPr lang="en-GB" sz="1800"/>
              <a:t>by </a:t>
            </a:r>
            <a:r>
              <a:rPr lang="en-GB" sz="1800" dirty="0"/>
              <a:t>technocratic </a:t>
            </a:r>
            <a:r>
              <a:rPr lang="en-GB" sz="1800"/>
              <a:t>targets but </a:t>
            </a:r>
            <a:r>
              <a:rPr lang="en-GB" sz="1800" dirty="0"/>
              <a:t>by </a:t>
            </a:r>
            <a:r>
              <a:rPr lang="en-GB" sz="1800" b="1" i="1" dirty="0"/>
              <a:t>enabling key stakeholders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GB" sz="1800"/>
              <a:t>Never </a:t>
            </a:r>
            <a:r>
              <a:rPr lang="en-GB" sz="1800" dirty="0"/>
              <a:t>get into reaction mode! Always establish an </a:t>
            </a:r>
            <a:r>
              <a:rPr lang="en-GB" sz="1800" b="1" i="1"/>
              <a:t>upfront communication </a:t>
            </a:r>
            <a:r>
              <a:rPr lang="en-GB" sz="1800" b="1" i="1" dirty="0"/>
              <a:t>strategy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GB" sz="1800"/>
              <a:t>Put </a:t>
            </a:r>
            <a:r>
              <a:rPr lang="en-GB" sz="1800" dirty="0"/>
              <a:t>each narrative under a </a:t>
            </a:r>
            <a:r>
              <a:rPr lang="en-GB" sz="1800" b="1" i="1" dirty="0"/>
              <a:t>positively connotated guiding principle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GB" sz="1800"/>
              <a:t> </a:t>
            </a:r>
            <a:r>
              <a:rPr lang="en-GB" sz="1800" dirty="0"/>
              <a:t>Yes, we can! </a:t>
            </a:r>
            <a:r>
              <a:rPr lang="en-GB" sz="1800" b="1" i="1" dirty="0"/>
              <a:t>Communicate the success, </a:t>
            </a:r>
            <a:r>
              <a:rPr lang="en-GB" sz="1800" dirty="0"/>
              <a:t>not the struggle</a:t>
            </a:r>
          </a:p>
          <a:p>
            <a:pPr marL="0" indent="0">
              <a:buNone/>
            </a:pPr>
            <a:endParaRPr lang="en-GB" sz="1800" b="1" i="1" dirty="0"/>
          </a:p>
        </p:txBody>
      </p:sp>
    </p:spTree>
    <p:extLst>
      <p:ext uri="{BB962C8B-B14F-4D97-AF65-F5344CB8AC3E}">
        <p14:creationId xmlns:p14="http://schemas.microsoft.com/office/powerpoint/2010/main" val="688326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92E36-83C2-541B-21D9-42000A6C9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D2A10B-C306-6D80-FD0F-40854AFAC0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endParaRPr lang="en-GB" sz="1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5999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200000"/>
              </a:lnSpc>
              <a:spcAft>
                <a:spcPts val="3200"/>
              </a:spcAft>
              <a:buNone/>
            </a:pPr>
            <a:r>
              <a:rPr lang="en-GB" sz="5999" b="1">
                <a:solidFill>
                  <a:srgbClr val="FF0000"/>
                </a:solidFill>
              </a:rPr>
              <a:t>IS THIS "NICE TO HAVE" OR </a:t>
            </a:r>
            <a:br>
              <a:rPr lang="en-GB" sz="5999" b="1">
                <a:solidFill>
                  <a:srgbClr val="FF0000"/>
                </a:solidFill>
              </a:rPr>
            </a:br>
            <a:r>
              <a:rPr lang="en-GB" sz="5999" b="1">
                <a:solidFill>
                  <a:srgbClr val="FF0000"/>
                </a:solidFill>
              </a:rPr>
              <a:t>A "MUST HAVE"?</a:t>
            </a:r>
            <a:endParaRPr lang="en-GB" sz="4999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48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F8041-79F8-7295-9AA9-5E261748B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A3641-CA14-7443-FB51-04AD0DB69F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5999" b="1" dirty="0">
                <a:solidFill>
                  <a:schemeClr val="bg1"/>
                </a:solidFill>
              </a:rPr>
              <a:t>DO WE REALLY HAVE A CHOICE?</a:t>
            </a:r>
          </a:p>
          <a:p>
            <a:pPr marL="533387" lvl="1" indent="0">
              <a:spcBef>
                <a:spcPts val="800"/>
              </a:spcBef>
              <a:buNone/>
            </a:pPr>
            <a:r>
              <a:rPr lang="en-GB" sz="4000" b="1" dirty="0">
                <a:solidFill>
                  <a:srgbClr val="FF0000"/>
                </a:solidFill>
              </a:rPr>
              <a:t>Will yesterday's world come back (soon)?</a:t>
            </a:r>
          </a:p>
          <a:p>
            <a:pPr marL="1247969" lvl="1" indent="-479988">
              <a:spcBef>
                <a:spcPts val="0"/>
              </a:spcBef>
              <a:buFontTx/>
              <a:buChar char="-"/>
            </a:pPr>
            <a:r>
              <a:rPr lang="en-GB" sz="4000" b="1" dirty="0">
                <a:solidFill>
                  <a:srgbClr val="FF0000"/>
                </a:solidFill>
              </a:rPr>
              <a:t>pre Ukraine war</a:t>
            </a:r>
          </a:p>
          <a:p>
            <a:pPr marL="1247969" lvl="1" indent="-479988">
              <a:spcBef>
                <a:spcPts val="0"/>
              </a:spcBef>
              <a:buFontTx/>
              <a:buChar char="-"/>
            </a:pPr>
            <a:r>
              <a:rPr lang="en-GB" sz="4000" b="1" dirty="0">
                <a:solidFill>
                  <a:srgbClr val="FF0000"/>
                </a:solidFill>
              </a:rPr>
              <a:t>pre Chinese manufacturing boom</a:t>
            </a:r>
          </a:p>
          <a:p>
            <a:pPr marL="1247969" lvl="1" indent="-479988">
              <a:spcBef>
                <a:spcPts val="0"/>
              </a:spcBef>
              <a:buFontTx/>
              <a:buChar char="-"/>
            </a:pPr>
            <a:r>
              <a:rPr lang="en-GB" sz="4000" b="1" dirty="0">
                <a:solidFill>
                  <a:srgbClr val="FF0000"/>
                </a:solidFill>
              </a:rPr>
              <a:t>pre Trump</a:t>
            </a:r>
          </a:p>
          <a:p>
            <a:pPr marL="533387" lvl="1" indent="0">
              <a:spcBef>
                <a:spcPts val="1600"/>
              </a:spcBef>
              <a:buNone/>
            </a:pPr>
            <a:r>
              <a:rPr lang="en-GB" sz="4000" b="1" dirty="0">
                <a:solidFill>
                  <a:srgbClr val="FF0000"/>
                </a:solidFill>
              </a:rPr>
              <a:t>The critical question is the speed of the transition.</a:t>
            </a:r>
          </a:p>
        </p:txBody>
      </p:sp>
    </p:spTree>
    <p:extLst>
      <p:ext uri="{BB962C8B-B14F-4D97-AF65-F5344CB8AC3E}">
        <p14:creationId xmlns:p14="http://schemas.microsoft.com/office/powerpoint/2010/main" val="623427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D7041-AECD-30E2-D758-77BD69CAD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E327DB-64C8-CAD1-ADBD-16F674D6B8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12187593" cy="68580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5867" b="1"/>
              <a:t> </a:t>
            </a:r>
          </a:p>
        </p:txBody>
      </p:sp>
      <p:sp>
        <p:nvSpPr>
          <p:cNvPr id="2" name="Sprechblase: oval 1">
            <a:extLst>
              <a:ext uri="{FF2B5EF4-FFF2-40B4-BE49-F238E27FC236}">
                <a16:creationId xmlns:a16="http://schemas.microsoft.com/office/drawing/2014/main" id="{35BEF6BB-0CEF-3240-692B-E52027CE7F60}"/>
              </a:ext>
            </a:extLst>
          </p:cNvPr>
          <p:cNvSpPr/>
          <p:nvPr/>
        </p:nvSpPr>
        <p:spPr>
          <a:xfrm flipH="1">
            <a:off x="3612776" y="807271"/>
            <a:ext cx="5054974" cy="3675081"/>
          </a:xfrm>
          <a:prstGeom prst="wedgeEllipseCallout">
            <a:avLst>
              <a:gd name="adj1" fmla="val 19681"/>
              <a:gd name="adj2" fmla="val 77063"/>
            </a:avLst>
          </a:prstGeom>
          <a:solidFill>
            <a:srgbClr val="FFFFFF"/>
          </a:solidFill>
          <a:ln>
            <a:solidFill>
              <a:srgbClr val="0A39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Let's start with better narratives today!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33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6C37C-0D08-4470-EF9E-BC6CB19C0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B62F6E-9A9F-092A-F9B3-7617679BE9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12298457" cy="68580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5867" b="1"/>
              <a:t> </a:t>
            </a:r>
          </a:p>
        </p:txBody>
      </p:sp>
      <p:sp>
        <p:nvSpPr>
          <p:cNvPr id="2" name="Sprechblase: oval 1">
            <a:extLst>
              <a:ext uri="{FF2B5EF4-FFF2-40B4-BE49-F238E27FC236}">
                <a16:creationId xmlns:a16="http://schemas.microsoft.com/office/drawing/2014/main" id="{B2686AF3-F13E-6EDD-FF3D-25597B1EB40A}"/>
              </a:ext>
            </a:extLst>
          </p:cNvPr>
          <p:cNvSpPr/>
          <p:nvPr/>
        </p:nvSpPr>
        <p:spPr>
          <a:xfrm flipH="1">
            <a:off x="8588053" y="56150"/>
            <a:ext cx="3493083" cy="2772929"/>
          </a:xfrm>
          <a:prstGeom prst="wedgeEllipseCallout">
            <a:avLst>
              <a:gd name="adj1" fmla="val 19681"/>
              <a:gd name="adj2" fmla="val 77063"/>
            </a:avLst>
          </a:prstGeom>
          <a:solidFill>
            <a:srgbClr val="FFFFFF"/>
          </a:solidFill>
          <a:ln>
            <a:solidFill>
              <a:srgbClr val="0A39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Let's start with better narratives today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21FB0F0B-07A2-89AA-755D-E2E07ED3673A}"/>
              </a:ext>
            </a:extLst>
          </p:cNvPr>
          <p:cNvSpPr/>
          <p:nvPr/>
        </p:nvSpPr>
        <p:spPr>
          <a:xfrm flipH="1">
            <a:off x="273043" y="284303"/>
            <a:ext cx="2492137" cy="1342267"/>
          </a:xfrm>
          <a:prstGeom prst="wedgeEllipseCallout">
            <a:avLst>
              <a:gd name="adj1" fmla="val 19681"/>
              <a:gd name="adj2" fmla="val 770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3B9CFD2C-CAFF-BD8A-8A72-8A90C86179B6}"/>
              </a:ext>
            </a:extLst>
          </p:cNvPr>
          <p:cNvSpPr/>
          <p:nvPr/>
        </p:nvSpPr>
        <p:spPr>
          <a:xfrm>
            <a:off x="7110542" y="4618855"/>
            <a:ext cx="2848493" cy="1671186"/>
          </a:xfrm>
          <a:prstGeom prst="wedgeEllipseCallout">
            <a:avLst>
              <a:gd name="adj1" fmla="val 19681"/>
              <a:gd name="adj2" fmla="val 770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B79F2E33-C6E0-E02F-745D-FFB159CB6A2A}"/>
              </a:ext>
            </a:extLst>
          </p:cNvPr>
          <p:cNvSpPr/>
          <p:nvPr/>
        </p:nvSpPr>
        <p:spPr>
          <a:xfrm flipH="1">
            <a:off x="2935959" y="4721281"/>
            <a:ext cx="3213269" cy="1466334"/>
          </a:xfrm>
          <a:prstGeom prst="wedgeEllipseCallout">
            <a:avLst>
              <a:gd name="adj1" fmla="val -8548"/>
              <a:gd name="adj2" fmla="val 79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Modernisation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7F627288-DB0C-6D52-DC86-CF07949A575B}"/>
              </a:ext>
            </a:extLst>
          </p:cNvPr>
          <p:cNvSpPr/>
          <p:nvPr/>
        </p:nvSpPr>
        <p:spPr>
          <a:xfrm flipH="1">
            <a:off x="3603946" y="125506"/>
            <a:ext cx="3603677" cy="1713749"/>
          </a:xfrm>
          <a:prstGeom prst="wedgeEllipseCallout">
            <a:avLst>
              <a:gd name="adj1" fmla="val -11240"/>
              <a:gd name="adj2" fmla="val 87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Independence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AE2C3A42-5FC7-8C25-507C-DC0D94E4BD35}"/>
              </a:ext>
            </a:extLst>
          </p:cNvPr>
          <p:cNvSpPr/>
          <p:nvPr/>
        </p:nvSpPr>
        <p:spPr>
          <a:xfrm flipH="1">
            <a:off x="1275661" y="1788618"/>
            <a:ext cx="2012244" cy="1730906"/>
          </a:xfrm>
          <a:prstGeom prst="wedgeEllipseCallout">
            <a:avLst>
              <a:gd name="adj1" fmla="val 10325"/>
              <a:gd name="adj2" fmla="val 780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54415311-7C85-EDBB-B822-23A366E2E81B}"/>
              </a:ext>
            </a:extLst>
          </p:cNvPr>
          <p:cNvSpPr/>
          <p:nvPr/>
        </p:nvSpPr>
        <p:spPr>
          <a:xfrm flipH="1">
            <a:off x="371939" y="4234317"/>
            <a:ext cx="2113580" cy="1837597"/>
          </a:xfrm>
          <a:prstGeom prst="wedgeEllipseCallout">
            <a:avLst>
              <a:gd name="adj1" fmla="val 19681"/>
              <a:gd name="adj2" fmla="val 770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548FFA4D-DD74-F49C-182A-DF767DF829B2}"/>
              </a:ext>
            </a:extLst>
          </p:cNvPr>
          <p:cNvSpPr/>
          <p:nvPr/>
        </p:nvSpPr>
        <p:spPr>
          <a:xfrm flipH="1">
            <a:off x="6444227" y="2264018"/>
            <a:ext cx="2778335" cy="1786878"/>
          </a:xfrm>
          <a:prstGeom prst="wedgeEllipseCallout">
            <a:avLst>
              <a:gd name="adj1" fmla="val 19681"/>
              <a:gd name="adj2" fmla="val 770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rechblase: oval 11">
            <a:extLst>
              <a:ext uri="{FF2B5EF4-FFF2-40B4-BE49-F238E27FC236}">
                <a16:creationId xmlns:a16="http://schemas.microsoft.com/office/drawing/2014/main" id="{45FD46D3-5F2B-2BED-4EEB-BE686F1CF0C8}"/>
              </a:ext>
            </a:extLst>
          </p:cNvPr>
          <p:cNvSpPr/>
          <p:nvPr/>
        </p:nvSpPr>
        <p:spPr>
          <a:xfrm flipH="1">
            <a:off x="10068893" y="3519524"/>
            <a:ext cx="2012243" cy="1730906"/>
          </a:xfrm>
          <a:prstGeom prst="wedgeEllipseCallout">
            <a:avLst>
              <a:gd name="adj1" fmla="val 19681"/>
              <a:gd name="adj2" fmla="val 770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rechblase: oval 12">
            <a:extLst>
              <a:ext uri="{FF2B5EF4-FFF2-40B4-BE49-F238E27FC236}">
                <a16:creationId xmlns:a16="http://schemas.microsoft.com/office/drawing/2014/main" id="{D63C9C24-720A-E1D4-AAA9-19A878A39E34}"/>
              </a:ext>
            </a:extLst>
          </p:cNvPr>
          <p:cNvSpPr/>
          <p:nvPr/>
        </p:nvSpPr>
        <p:spPr>
          <a:xfrm>
            <a:off x="3788019" y="2315860"/>
            <a:ext cx="2272812" cy="1786879"/>
          </a:xfrm>
          <a:prstGeom prst="wedgeEllipseCallout">
            <a:avLst>
              <a:gd name="adj1" fmla="val 19681"/>
              <a:gd name="adj2" fmla="val 770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energy costs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7C5847-A71C-C672-2E02-3ED3CA29D6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359"/>
          <a:stretch/>
        </p:blipFill>
        <p:spPr bwMode="auto">
          <a:xfrm>
            <a:off x="5869964" y="6131680"/>
            <a:ext cx="902976" cy="639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725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6C37C-0D08-4470-EF9E-BC6CB19C0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B62F6E-9A9F-092A-F9B3-7617679BE9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12298457" cy="68580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5867" b="1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7C5847-A71C-C672-2E02-3ED3CA29D6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359"/>
          <a:stretch/>
        </p:blipFill>
        <p:spPr bwMode="auto">
          <a:xfrm>
            <a:off x="5869964" y="6131680"/>
            <a:ext cx="902976" cy="6396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29F2433-19A6-772E-6B88-282216F97085}"/>
              </a:ext>
            </a:extLst>
          </p:cNvPr>
          <p:cNvSpPr/>
          <p:nvPr/>
        </p:nvSpPr>
        <p:spPr>
          <a:xfrm>
            <a:off x="1432290" y="1157161"/>
            <a:ext cx="9791363" cy="4478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err="1"/>
              <a:t>Thank</a:t>
            </a:r>
            <a:r>
              <a:rPr lang="de-DE" sz="2800" b="1" dirty="0"/>
              <a:t> </a:t>
            </a:r>
            <a:r>
              <a:rPr lang="de-DE" sz="2800" b="1" dirty="0" err="1"/>
              <a:t>you</a:t>
            </a:r>
            <a:r>
              <a:rPr lang="de-DE" sz="2800" b="1" dirty="0"/>
              <a:t>!</a:t>
            </a:r>
            <a:endParaRPr lang="de-DE" sz="2800" b="1" dirty="0">
              <a:hlinkClick r:id="rId3"/>
            </a:endParaRPr>
          </a:p>
          <a:p>
            <a:pPr algn="ctr"/>
            <a:endParaRPr lang="de-DE" sz="2800" dirty="0">
              <a:hlinkClick r:id="rId3"/>
            </a:endParaRPr>
          </a:p>
          <a:p>
            <a:pPr algn="ctr"/>
            <a:r>
              <a:rPr lang="de-DE" sz="2800" dirty="0">
                <a:hlinkClick r:id="rId3"/>
              </a:rPr>
              <a:t>www.energy-efficiency-watch.org</a:t>
            </a:r>
            <a:endParaRPr lang="de-DE" sz="2800" dirty="0"/>
          </a:p>
          <a:p>
            <a:pPr algn="ctr"/>
            <a:r>
              <a:rPr lang="de-DE" sz="2800" dirty="0">
                <a:hlinkClick r:id="rId4"/>
              </a:rPr>
              <a:t>https://managenergy.ec.europa.eu</a:t>
            </a:r>
            <a:r>
              <a:rPr lang="de-DE" sz="2800" dirty="0"/>
              <a:t>  </a:t>
            </a:r>
          </a:p>
          <a:p>
            <a:pPr algn="ctr"/>
            <a:r>
              <a:rPr lang="de-DE" sz="2800" dirty="0">
                <a:hlinkClick r:id="rId5"/>
              </a:rPr>
              <a:t>www.eufores.org</a:t>
            </a:r>
            <a:endParaRPr lang="de-DE" sz="2800" dirty="0"/>
          </a:p>
          <a:p>
            <a:pPr algn="ctr"/>
            <a:r>
              <a:rPr lang="de-DE" sz="2800" dirty="0">
                <a:hlinkClick r:id="rId6"/>
              </a:rPr>
              <a:t>https://www.energiesparverband.at/</a:t>
            </a:r>
            <a:endParaRPr lang="de-DE" sz="2800" dirty="0"/>
          </a:p>
          <a:p>
            <a:pPr algn="ctr"/>
            <a:r>
              <a:rPr lang="de-DE" sz="2800" dirty="0">
                <a:hlinkClick r:id="rId7"/>
              </a:rPr>
              <a:t>https://guidehouse.com</a:t>
            </a:r>
            <a:endParaRPr lang="de-DE" sz="2800" dirty="0"/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834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34804" y="-14325"/>
            <a:ext cx="97223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Energy Efficiency Watch Timeline </a:t>
            </a:r>
          </a:p>
        </p:txBody>
      </p:sp>
      <p:pic>
        <p:nvPicPr>
          <p:cNvPr id="3" name="Grafik 2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B3A900E4-1444-11AF-F92E-72B64E2EC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7" b="21460"/>
          <a:stretch/>
        </p:blipFill>
        <p:spPr>
          <a:xfrm>
            <a:off x="578697" y="1051559"/>
            <a:ext cx="11034606" cy="475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9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887E3D-9F0C-4367-93ED-E959D5A0B2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4625"/>
            <a:ext cx="12192000" cy="688975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3200" dirty="0"/>
              <a:t>Energy Efficiency Watch S</a:t>
            </a:r>
            <a:r>
              <a:rPr lang="en-GB" sz="3200" dirty="0" err="1">
                <a:latin typeface="Arial" charset="0"/>
                <a:ea typeface="+mn-ea"/>
                <a:cs typeface="+mn-cs"/>
              </a:rPr>
              <a:t>urvey</a:t>
            </a:r>
            <a:r>
              <a:rPr lang="en-GB" sz="3200" dirty="0">
                <a:latin typeface="Arial" charset="0"/>
                <a:ea typeface="+mn-ea"/>
                <a:cs typeface="+mn-cs"/>
              </a:rPr>
              <a:t>, Parliamentary Events and Stakeholder Workshops</a:t>
            </a:r>
            <a:endParaRPr lang="en-GB" sz="3200" noProof="0" dirty="0">
              <a:highlight>
                <a:srgbClr val="FF00FF"/>
              </a:highlight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9018DD7-1BB3-4A68-9F1C-F2F9D32BCF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8163" y="1287463"/>
            <a:ext cx="11653837" cy="1676400"/>
          </a:xfrm>
        </p:spPr>
        <p:txBody>
          <a:bodyPr/>
          <a:lstStyle/>
          <a:p>
            <a:pPr marL="288918" indent="-288918" fontAlgn="base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133" dirty="0">
                <a:solidFill>
                  <a:prstClr val="black"/>
                </a:solidFill>
              </a:rPr>
              <a:t>views of experts and stakeholders </a:t>
            </a:r>
          </a:p>
          <a:p>
            <a:pPr marL="288918" indent="-288918" fontAlgn="base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133" dirty="0">
                <a:solidFill>
                  <a:prstClr val="black"/>
                </a:solidFill>
              </a:rPr>
              <a:t>on progress "on the ground" in energy efficiency policies in their respective country</a:t>
            </a:r>
          </a:p>
          <a:p>
            <a:pPr marL="288918" indent="-288918" fontAlgn="base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133" dirty="0">
                <a:solidFill>
                  <a:prstClr val="black"/>
                </a:solidFill>
              </a:rPr>
              <a:t>gather insights for narrative development in Member States</a:t>
            </a:r>
          </a:p>
          <a:p>
            <a:pPr marL="288918" indent="-288918" fontAlgn="base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133" dirty="0">
                <a:solidFill>
                  <a:prstClr val="black"/>
                </a:solidFill>
              </a:rPr>
              <a:t>perceptions of experts on the progress </a:t>
            </a:r>
            <a:r>
              <a:rPr lang="en-GB" sz="2400" dirty="0">
                <a:solidFill>
                  <a:prstClr val="black"/>
                </a:solidFill>
              </a:rPr>
              <a:t>in their </a:t>
            </a:r>
            <a:r>
              <a:rPr lang="en-GB" sz="2400" b="1" u="sng" dirty="0">
                <a:solidFill>
                  <a:srgbClr val="FF0000"/>
                </a:solidFill>
              </a:rPr>
              <a:t>own country</a:t>
            </a:r>
            <a:endParaRPr lang="en-GB" sz="2400" dirty="0">
              <a:solidFill>
                <a:prstClr val="black"/>
              </a:solidFill>
            </a:endParaRPr>
          </a:p>
          <a:p>
            <a:pPr marL="288918" indent="-288918" fontAlgn="base">
              <a:lnSpc>
                <a:spcPct val="100000"/>
              </a:lnSpc>
              <a:spcBef>
                <a:spcPts val="600"/>
              </a:spcBef>
              <a:defRPr/>
            </a:pPr>
            <a:endParaRPr lang="en-GB" sz="2133" dirty="0">
              <a:solidFill>
                <a:prstClr val="black"/>
              </a:solidFill>
            </a:endParaRPr>
          </a:p>
          <a:p>
            <a:pPr marL="563549" lvl="1" indent="0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2133" dirty="0">
              <a:solidFill>
                <a:srgbClr val="FF0000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7F3B3DD-B0B9-40CD-A45A-F1BB6A81AD3F}"/>
              </a:ext>
            </a:extLst>
          </p:cNvPr>
          <p:cNvSpPr/>
          <p:nvPr/>
        </p:nvSpPr>
        <p:spPr>
          <a:xfrm>
            <a:off x="341905" y="1107867"/>
            <a:ext cx="11290852" cy="2107836"/>
          </a:xfrm>
          <a:prstGeom prst="rect">
            <a:avLst/>
          </a:prstGeom>
          <a:noFill/>
          <a:ln>
            <a:solidFill>
              <a:srgbClr val="F9A9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A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FCC2595-E171-4F23-B202-21D4BC484B5D}"/>
              </a:ext>
            </a:extLst>
          </p:cNvPr>
          <p:cNvSpPr/>
          <p:nvPr/>
        </p:nvSpPr>
        <p:spPr>
          <a:xfrm>
            <a:off x="341905" y="3592740"/>
            <a:ext cx="11290852" cy="2399110"/>
          </a:xfrm>
          <a:prstGeom prst="rect">
            <a:avLst/>
          </a:prstGeom>
          <a:noFill/>
          <a:ln>
            <a:solidFill>
              <a:srgbClr val="F9A9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A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48B265F0-C22E-4318-B434-957E2B737BBD}"/>
              </a:ext>
            </a:extLst>
          </p:cNvPr>
          <p:cNvSpPr txBox="1">
            <a:spLocks/>
          </p:cNvSpPr>
          <p:nvPr/>
        </p:nvSpPr>
        <p:spPr>
          <a:xfrm>
            <a:off x="341905" y="3639748"/>
            <a:ext cx="11653595" cy="2406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2400" b="1" dirty="0">
              <a:solidFill>
                <a:prstClr val="black"/>
              </a:solidFill>
            </a:endParaRPr>
          </a:p>
          <a:p>
            <a:pPr marL="0" indent="0" defTabSz="914377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2400" b="1" dirty="0">
                <a:solidFill>
                  <a:prstClr val="black"/>
                </a:solidFill>
              </a:rPr>
              <a:t>Survey: More than </a:t>
            </a:r>
            <a:r>
              <a:rPr lang="en-GB" sz="2400" b="1" u="sng" dirty="0">
                <a:solidFill>
                  <a:srgbClr val="FF0000"/>
                </a:solidFill>
              </a:rPr>
              <a:t>1,370 experts</a:t>
            </a:r>
            <a:r>
              <a:rPr lang="en-GB" sz="2400" b="1" dirty="0">
                <a:solidFill>
                  <a:prstClr val="black"/>
                </a:solidFill>
              </a:rPr>
              <a:t> from all Member States participated</a:t>
            </a:r>
          </a:p>
          <a:p>
            <a:pPr marL="0" indent="0" defTabSz="914377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2400" b="1" dirty="0">
              <a:solidFill>
                <a:prstClr val="black"/>
              </a:solidFill>
            </a:endParaRPr>
          </a:p>
          <a:p>
            <a:pPr marL="0" indent="0" defTabSz="914377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2400" b="1" dirty="0">
                <a:solidFill>
                  <a:prstClr val="black"/>
                </a:solidFill>
              </a:rPr>
              <a:t>Stakeholder Workshops: </a:t>
            </a:r>
            <a:r>
              <a:rPr lang="en-GB" sz="2400" b="1" u="sng" dirty="0">
                <a:solidFill>
                  <a:srgbClr val="FF0000"/>
                </a:solidFill>
              </a:rPr>
              <a:t>10 in 10 </a:t>
            </a:r>
            <a:r>
              <a:rPr lang="en-GB" sz="2400" b="1" dirty="0">
                <a:solidFill>
                  <a:prstClr val="black"/>
                </a:solidFill>
              </a:rPr>
              <a:t>countries, participating </a:t>
            </a:r>
            <a:r>
              <a:rPr lang="en-GB" sz="2400" b="1" u="sng" dirty="0">
                <a:solidFill>
                  <a:srgbClr val="FF0000"/>
                </a:solidFill>
              </a:rPr>
              <a:t>over </a:t>
            </a:r>
            <a:r>
              <a:rPr lang="en-GB" sz="2400" b="1" u="sng">
                <a:solidFill>
                  <a:srgbClr val="FF0000"/>
                </a:solidFill>
              </a:rPr>
              <a:t>15</a:t>
            </a:r>
            <a:r>
              <a:rPr lang="en-GB" sz="2400" b="1">
                <a:solidFill>
                  <a:prstClr val="black"/>
                </a:solidFill>
              </a:rPr>
              <a:t> countries</a:t>
            </a:r>
          </a:p>
          <a:p>
            <a:pPr marL="0" indent="0" defTabSz="914377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2400" b="1">
              <a:solidFill>
                <a:prstClr val="black"/>
              </a:solidFill>
            </a:endParaRPr>
          </a:p>
          <a:p>
            <a:pPr marL="0" indent="0" defTabSz="914377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2400" b="1">
                <a:solidFill>
                  <a:prstClr val="black"/>
                </a:solidFill>
              </a:rPr>
              <a:t>Parliamentary Events: </a:t>
            </a:r>
            <a:r>
              <a:rPr lang="en-GB" sz="2400" b="1" u="sng">
                <a:solidFill>
                  <a:srgbClr val="FF0000"/>
                </a:solidFill>
              </a:rPr>
              <a:t>25+ events</a:t>
            </a:r>
            <a:r>
              <a:rPr lang="en-GB" sz="2400" b="1">
                <a:solidFill>
                  <a:prstClr val="black"/>
                </a:solidFill>
              </a:rPr>
              <a:t> with </a:t>
            </a:r>
            <a:r>
              <a:rPr lang="en-GB" sz="2400" b="1" u="sng">
                <a:solidFill>
                  <a:srgbClr val="FF0000"/>
                </a:solidFill>
              </a:rPr>
              <a:t>200+ MP/MEPs</a:t>
            </a:r>
            <a:r>
              <a:rPr lang="en-GB" sz="2400" b="1">
                <a:solidFill>
                  <a:prstClr val="black"/>
                </a:solidFill>
              </a:rPr>
              <a:t> and </a:t>
            </a:r>
            <a:r>
              <a:rPr lang="en-GB" sz="2400" b="1" u="sng">
                <a:solidFill>
                  <a:srgbClr val="FF0000"/>
                </a:solidFill>
              </a:rPr>
              <a:t>600+ stakeholders</a:t>
            </a:r>
            <a:endParaRPr lang="en-GB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E808BF6-0F1C-3CC5-B83D-DDBD9EEC5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" y="428657"/>
            <a:ext cx="1218139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7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In your personal </a:t>
            </a:r>
            <a:r>
              <a:rPr lang="en-US" sz="2600" b="1" dirty="0">
                <a:solidFill>
                  <a:prstClr val="black"/>
                </a:solidFill>
              </a:rPr>
              <a:t>opinion</a:t>
            </a:r>
            <a:r>
              <a:rPr lang="en-US" sz="2400" b="1" dirty="0">
                <a:solidFill>
                  <a:prstClr val="black"/>
                </a:solidFill>
              </a:rPr>
              <a:t>, which of the following </a:t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400" b="1" u="sng" dirty="0">
                <a:solidFill>
                  <a:prstClr val="black"/>
                </a:solidFill>
              </a:rPr>
              <a:t>mid-term strategies is best to keep industry</a:t>
            </a:r>
            <a:r>
              <a:rPr lang="en-US" sz="2400" b="1" dirty="0">
                <a:solidFill>
                  <a:prstClr val="black"/>
                </a:solidFill>
              </a:rPr>
              <a:t> in your country? </a:t>
            </a:r>
            <a:br>
              <a:rPr lang="en-US" sz="2400" b="1" dirty="0">
                <a:solidFill>
                  <a:prstClr val="black"/>
                </a:solidFill>
              </a:rPr>
            </a:br>
            <a:endParaRPr lang="en-US" sz="2400" b="1" dirty="0">
              <a:solidFill>
                <a:prstClr val="black"/>
              </a:solidFill>
              <a:highlight>
                <a:srgbClr val="FF00FF"/>
              </a:highlight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C3ECE118-AA7D-48FD-A93E-D47D5BC2A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123223"/>
              </p:ext>
            </p:extLst>
          </p:nvPr>
        </p:nvGraphicFramePr>
        <p:xfrm>
          <a:off x="867824" y="1715042"/>
          <a:ext cx="11019376" cy="4438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1B468923-8E7B-3A71-2A61-D916F3CE7B8C}"/>
              </a:ext>
            </a:extLst>
          </p:cNvPr>
          <p:cNvSpPr txBox="1"/>
          <p:nvPr/>
        </p:nvSpPr>
        <p:spPr>
          <a:xfrm>
            <a:off x="6304085" y="2584939"/>
            <a:ext cx="53325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fastest possible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but not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fast in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Support fossil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matter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do, in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mid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-term,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leave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11130CD-BBB8-0E4C-2610-B567932C68EC}"/>
              </a:ext>
            </a:extLst>
          </p:cNvPr>
          <p:cNvSpPr/>
          <p:nvPr/>
        </p:nvSpPr>
        <p:spPr>
          <a:xfrm>
            <a:off x="6096000" y="2690447"/>
            <a:ext cx="162657" cy="162657"/>
          </a:xfrm>
          <a:prstGeom prst="rect">
            <a:avLst/>
          </a:prstGeom>
          <a:solidFill>
            <a:srgbClr val="0A96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115C203-514B-588B-6245-688E9522A6E3}"/>
              </a:ext>
            </a:extLst>
          </p:cNvPr>
          <p:cNvSpPr/>
          <p:nvPr/>
        </p:nvSpPr>
        <p:spPr>
          <a:xfrm>
            <a:off x="6096000" y="3312503"/>
            <a:ext cx="162657" cy="162657"/>
          </a:xfrm>
          <a:prstGeom prst="rect">
            <a:avLst/>
          </a:prstGeom>
          <a:solidFill>
            <a:srgbClr val="FFFF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868AF7E-FD9B-E2E2-C7C8-FE818F869453}"/>
              </a:ext>
            </a:extLst>
          </p:cNvPr>
          <p:cNvSpPr/>
          <p:nvPr/>
        </p:nvSpPr>
        <p:spPr>
          <a:xfrm>
            <a:off x="6095999" y="4212249"/>
            <a:ext cx="162657" cy="162657"/>
          </a:xfrm>
          <a:prstGeom prst="rect">
            <a:avLst/>
          </a:prstGeom>
          <a:solidFill>
            <a:srgbClr val="FF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1572843-E601-A4B2-8096-A889F628F194}"/>
              </a:ext>
            </a:extLst>
          </p:cNvPr>
          <p:cNvSpPr/>
          <p:nvPr/>
        </p:nvSpPr>
        <p:spPr>
          <a:xfrm>
            <a:off x="6095999" y="4834305"/>
            <a:ext cx="162657" cy="16265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227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971F33-9CC0-413F-B663-BF9FEE3B13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11200"/>
            <a:ext cx="11652250" cy="5087938"/>
          </a:xfrm>
        </p:spPr>
        <p:txBody>
          <a:bodyPr/>
          <a:lstStyle/>
          <a:p>
            <a:pPr marL="0" lvl="1" indent="0" algn="ctr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7500" b="1" dirty="0">
                <a:solidFill>
                  <a:srgbClr val="0000FF"/>
                </a:solidFill>
                <a:ea typeface="+mj-ea"/>
              </a:rPr>
              <a:t>NARRATIVE INPUTS: The Clean Industrial Deal in the public debate</a:t>
            </a:r>
          </a:p>
        </p:txBody>
      </p:sp>
    </p:spTree>
    <p:extLst>
      <p:ext uri="{BB962C8B-B14F-4D97-AF65-F5344CB8AC3E}">
        <p14:creationId xmlns:p14="http://schemas.microsoft.com/office/powerpoint/2010/main" val="277601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02F5B-3A42-924B-34FF-9A2BB8640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21BAC1-6B2A-1ECD-0956-32E6DF7387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GB" sz="1000" b="1">
              <a:solidFill>
                <a:srgbClr val="FF0000"/>
              </a:solidFill>
            </a:endParaRPr>
          </a:p>
          <a:p>
            <a:pPr marL="0" indent="0" algn="ctr">
              <a:spcBef>
                <a:spcPts val="3200"/>
              </a:spcBef>
              <a:spcAft>
                <a:spcPts val="3200"/>
              </a:spcAft>
              <a:buNone/>
            </a:pPr>
            <a:r>
              <a:rPr lang="de-AT" altLang="de-DE" sz="5867" b="1">
                <a:solidFill>
                  <a:srgbClr val="002060"/>
                </a:solidFill>
                <a:latin typeface="Arial" charset="0"/>
                <a:ea typeface="+mj-ea"/>
                <a:cs typeface="Arial" charset="0"/>
              </a:rPr>
              <a:t>Climate neutrality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GB" sz="5867" b="1">
                <a:solidFill>
                  <a:schemeClr val="bg1"/>
                </a:solidFill>
              </a:rPr>
              <a:t>Investment barriers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GB" sz="5867" b="1">
                <a:solidFill>
                  <a:schemeClr val="bg1"/>
                </a:solidFill>
              </a:rPr>
              <a:t>Know-how barriers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GB" sz="5867" b="1">
                <a:solidFill>
                  <a:schemeClr val="bg1"/>
                </a:solidFill>
              </a:rPr>
              <a:t>Mindset barriers</a:t>
            </a:r>
          </a:p>
        </p:txBody>
      </p:sp>
    </p:spTree>
    <p:extLst>
      <p:ext uri="{BB962C8B-B14F-4D97-AF65-F5344CB8AC3E}">
        <p14:creationId xmlns:p14="http://schemas.microsoft.com/office/powerpoint/2010/main" val="222659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6994D-7683-C93B-477F-9DA427AA3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80EE83-9F97-0A34-D941-07C7A6CD3A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GB" sz="1000" b="1">
              <a:solidFill>
                <a:srgbClr val="FF0000"/>
              </a:solidFill>
            </a:endParaRPr>
          </a:p>
          <a:p>
            <a:pPr marL="0" indent="0" algn="ctr">
              <a:spcBef>
                <a:spcPts val="3200"/>
              </a:spcBef>
              <a:spcAft>
                <a:spcPts val="3200"/>
              </a:spcAft>
              <a:buNone/>
            </a:pPr>
            <a:r>
              <a:rPr lang="de-AT" altLang="de-DE" sz="5867" b="1">
                <a:solidFill>
                  <a:srgbClr val="002060"/>
                </a:solidFill>
                <a:latin typeface="Arial" charset="0"/>
                <a:ea typeface="+mj-ea"/>
                <a:cs typeface="Arial" charset="0"/>
              </a:rPr>
              <a:t>Climate neutrality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GB" sz="5867" b="1">
                <a:solidFill>
                  <a:schemeClr val="bg1"/>
                </a:solidFill>
              </a:rPr>
              <a:t>Investment barriers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GB" sz="5867" b="1">
                <a:solidFill>
                  <a:schemeClr val="bg1"/>
                </a:solidFill>
              </a:rPr>
              <a:t>Know-how barriers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GB" sz="5867" b="1">
                <a:solidFill>
                  <a:schemeClr val="bg1"/>
                </a:solidFill>
              </a:rPr>
              <a:t>Mindset barriers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E6D2039-9356-6A7F-C1AA-4652A409A9C9}"/>
              </a:ext>
            </a:extLst>
          </p:cNvPr>
          <p:cNvSpPr/>
          <p:nvPr/>
        </p:nvSpPr>
        <p:spPr>
          <a:xfrm>
            <a:off x="2495600" y="4389107"/>
            <a:ext cx="7008779" cy="168018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AT" sz="24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60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B9058-F32D-4ED0-167E-481CA76F6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EAFAB4-ED35-E72D-5817-3E44C23C8B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endParaRPr lang="en-GB" sz="1000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5867" b="1">
                <a:solidFill>
                  <a:schemeClr val="bg1"/>
                </a:solidFill>
              </a:rPr>
              <a:t>Clean Industrial Deal: </a:t>
            </a:r>
          </a:p>
          <a:p>
            <a:pPr marL="0" indent="0" algn="ctr">
              <a:buNone/>
            </a:pPr>
            <a:r>
              <a:rPr lang="en-US" sz="5867"/>
              <a:t>"Decarbonisation is a </a:t>
            </a:r>
            <a:br>
              <a:rPr lang="en-US" sz="5867"/>
            </a:br>
            <a:r>
              <a:rPr lang="en-US" sz="5867" b="1"/>
              <a:t>powerful driver of growth</a:t>
            </a:r>
            <a:r>
              <a:rPr lang="en-US" sz="5867"/>
              <a:t>"</a:t>
            </a:r>
            <a:r>
              <a:rPr lang="en-US" sz="5867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8313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d0b3de28a065e24e5a8294ca5754645e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d7d6e0075fbc584d922ec4b353b6b08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5f555a3-b848-4bea-9c8d-34a4da0e4343">
      <UserInfo>
        <DisplayName>Arnold Bruhin</DisplayName>
        <AccountId>1100</AccountId>
        <AccountType/>
      </UserInfo>
      <UserInfo>
        <DisplayName>Daniel Becker</DisplayName>
        <AccountId>69</AccountId>
        <AccountType/>
      </UserInfo>
      <UserInfo>
        <DisplayName>Henrik Schult</DisplayName>
        <AccountId>1842</AccountId>
        <AccountType/>
      </UserInfo>
      <UserInfo>
        <DisplayName>Katja Dinges</DisplayName>
        <AccountId>394</AccountId>
        <AccountType/>
      </UserInfo>
      <UserInfo>
        <DisplayName>Malte Gephart</DisplayName>
        <AccountId>454</AccountId>
        <AccountType/>
      </UserInfo>
    </SharedWithUsers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D87969C0-0554-44D7-AB59-9A38CF69B6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fe772f-00cf-4dad-b0cb-913608da9119"/>
    <ds:schemaRef ds:uri="c5f555a3-b848-4bea-9c8d-34a4da0e4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3669C3-0DDF-4F08-9473-592C2436B5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529E4A-88FA-479D-8EE2-4B476D687DCB}">
  <ds:schemaRefs>
    <ds:schemaRef ds:uri="http://schemas.openxmlformats.org/package/2006/metadata/core-properties"/>
    <ds:schemaRef ds:uri="57ae4465-147e-4ee9-804c-4d1df3b382e6"/>
    <ds:schemaRef ds:uri="1b0863b8-7ccb-4ca1-a20e-1ffdd48e7fd9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c5f555a3-b848-4bea-9c8d-34a4da0e4343"/>
    <ds:schemaRef ds:uri="57fe772f-00cf-4dad-b0cb-913608da91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Microsoft Office PowerPoint</Application>
  <PresentationFormat>Breitbild</PresentationFormat>
  <Paragraphs>151</Paragraphs>
  <Slides>25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Arial Regular</vt:lpstr>
      <vt:lpstr>Calibri</vt:lpstr>
      <vt:lpstr>Symbol</vt:lpstr>
      <vt:lpstr>Wingdings</vt:lpstr>
      <vt:lpstr>Larissa</vt:lpstr>
      <vt:lpstr>Benutzerdefiniertes Design</vt:lpstr>
      <vt:lpstr>2_Benutzerdefiniertes Design</vt:lpstr>
      <vt:lpstr>PowerPoint-Präsentation</vt:lpstr>
      <vt:lpstr>PowerPoint-Präsentation</vt:lpstr>
      <vt:lpstr>PowerPoint-Präsentation</vt:lpstr>
      <vt:lpstr>Energy Efficiency Watch Survey, Parliamentary Events and Stakeholder Workshops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 matter of connotation</vt:lpstr>
      <vt:lpstr>How to positively connotate change</vt:lpstr>
      <vt:lpstr>The role of policy framework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EFFICIENCY WATCH 4</dc:title>
  <dc:creator>Drilona Shtjefni</dc:creator>
  <cp:lastModifiedBy>Jan Geiss</cp:lastModifiedBy>
  <cp:revision>152</cp:revision>
  <cp:lastPrinted>2026-03-20T13:30:35Z</cp:lastPrinted>
  <dcterms:created xsi:type="dcterms:W3CDTF">2019-06-18T13:43:28Z</dcterms:created>
  <dcterms:modified xsi:type="dcterms:W3CDTF">2026-06-16T10:20:13Z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Order">
    <vt:r8>9600</vt:r8>
  </property>
  <property fmtid="{D5CDD505-2E9C-101B-9397-08002B2CF9AE}" pid="4" name="GUID">
    <vt:lpwstr>1a738bec-2cfe-47c4-9277-7131865815ca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